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1" r:id="rId2"/>
    <p:sldId id="362" r:id="rId3"/>
    <p:sldId id="260" r:id="rId4"/>
    <p:sldId id="264" r:id="rId5"/>
    <p:sldId id="263" r:id="rId6"/>
    <p:sldId id="258" r:id="rId7"/>
    <p:sldId id="265" r:id="rId8"/>
    <p:sldId id="256" r:id="rId9"/>
    <p:sldId id="262" r:id="rId10"/>
    <p:sldId id="259" r:id="rId11"/>
    <p:sldId id="557" r:id="rId12"/>
    <p:sldId id="558" r:id="rId13"/>
    <p:sldId id="556" r:id="rId14"/>
    <p:sldId id="555" r:id="rId15"/>
    <p:sldId id="368" r:id="rId16"/>
    <p:sldId id="559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4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D9ED36-39A5-4176-B2B1-551ADD94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D94919-7783-4D61-BB95-D5FE7DBA5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06ED1C-AD2E-47BB-B58D-470CD85A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50A195-499C-405B-9281-A4A2B4C3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1C41B0-2AFB-4424-89EC-9EC11025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36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5195A-3E65-4462-BFB5-6063C88D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14BF8E-5007-42B2-B71C-A1DF12DAA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68D6B9-5D3F-43AA-B413-8D03E2ED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E0939F-0628-4D75-A05D-465B7784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B9689-9571-4556-A9DE-2F2FAEC6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63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B649D3-8BC3-4350-9442-B956389E8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5D295C-D797-4438-B8FC-36F7E42CD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518DF3-7F71-4B2D-9588-A977848C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63F0B4-366D-457F-B000-9D908F05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CB5F9E-8CBE-484C-BA1B-F5D9407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9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F8DD0A-A0AB-49DB-92DC-B14BDC53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436E5B-DCD2-4EBC-A31D-3E21C9CC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DB927A-8F05-483B-BA13-EF6CD527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EB5915-AB08-494C-82E1-C46267444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4AD51C-4AF7-48A6-98B3-86FCA98C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334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768F8-D140-4018-A563-12C273F7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6A5193-E695-42D4-B4A6-7C5434528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BEE202-9BA4-4457-A45B-E1B60B53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56C7E0-6709-440B-A0E9-A53BE382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025F47-614E-48F3-82F5-F1A8EBF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0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D52AED-8A61-44D7-BCD7-2591AD31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4F4EEE-361F-4566-9660-6674BBEB9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088D82-5BDD-4DB3-AE68-E08A87676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7BA681-2195-4382-BBE6-0270CAF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C0258D-7209-4FEF-B9B6-F153C003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3CD38E-BE33-4DF0-BA47-E42ECF05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52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A5884-8AD5-4BEF-82CD-7676D8B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588CDA-01B5-4321-9B83-976A1ACD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847C74-F358-4327-B686-25A44B162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C7F20A-E90B-458D-B9E4-2F59093FE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051DA6-FF3A-453B-964F-B194F5FC9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E21B49-A901-4664-A493-6B718B3D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3F49BB-FAA2-4599-9C85-8F7CD9E2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4E9E93-DD8B-4F26-A28D-7A70285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1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FE1CB8-1E12-4581-BE1C-95B84CA8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FA2BED-E4E1-4289-BA07-6AE9D9BD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073777-DF5C-44F1-8947-BFAE9E94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C8708A-EFDA-4DC4-B23F-35E1E145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05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FC1E4F-716B-43A6-B518-05B53E1A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9521599-5E66-41AA-92FE-60B93B4D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92507-8AAD-4920-B096-2AC42726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65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D13A9-5D79-4C91-AB55-71A2519D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91854C-13A9-403F-B79B-153A68BE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F3F8B6-13C9-4763-AA05-9047D10B5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80ED2C-4E61-48A1-AACC-B41A5AB8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03C6F1C-A2DD-414C-9599-05D53987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2A8A4A-95A4-454C-AF7C-382C26D6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5F9F0F-82D7-4DB4-AFD8-7622B554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462E89-B02E-4469-9185-F99AEF679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AA8612-824C-4A66-994C-FEEB1B8B5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ABA94-453F-4AD6-8467-022CAE04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0C4227-F44D-4B63-84D9-D57042DA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9C42BC-60A8-4600-9490-E93CBD61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2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C72C0D9-3D5F-4110-B9F9-5119954C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00F24D-9AF4-4B9E-AC18-065528B5A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802C95-51B2-4FF0-A249-151899C1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685E-DD64-48DC-9DF1-C4A55C71F3F4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840F6B-6217-454F-99F6-FF2F5C441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B14B24-40BD-41C0-A078-9B07B17A9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9C04-5E97-42C8-9330-55C3FFEFB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48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BB0CF612-27BE-4203-942B-907FF79A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6312422-82A4-4B99-BDC0-8AC2FCB944FC}"/>
              </a:ext>
            </a:extLst>
          </p:cNvPr>
          <p:cNvGrpSpPr/>
          <p:nvPr/>
        </p:nvGrpSpPr>
        <p:grpSpPr>
          <a:xfrm>
            <a:off x="4707448" y="46038"/>
            <a:ext cx="2786087" cy="6774511"/>
            <a:chOff x="4665663" y="46038"/>
            <a:chExt cx="2786087" cy="6774511"/>
          </a:xfrm>
          <a:effectLst>
            <a:glow rad="38100">
              <a:srgbClr val="CC00FF">
                <a:alpha val="60000"/>
              </a:srgbClr>
            </a:glow>
          </a:effectLst>
        </p:grpSpPr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120F5133-2083-4A8F-B5F5-BD2BCBD452C4}"/>
                </a:ext>
              </a:extLst>
            </p:cNvPr>
            <p:cNvSpPr/>
            <p:nvPr/>
          </p:nvSpPr>
          <p:spPr>
            <a:xfrm>
              <a:off x="6299200" y="920750"/>
              <a:ext cx="225425" cy="253176"/>
            </a:xfrm>
            <a:custGeom>
              <a:avLst/>
              <a:gdLst>
                <a:gd name="connsiteX0" fmla="*/ 225425 w 225425"/>
                <a:gd name="connsiteY0" fmla="*/ 0 h 253176"/>
                <a:gd name="connsiteX1" fmla="*/ 206375 w 225425"/>
                <a:gd name="connsiteY1" fmla="*/ 57150 h 253176"/>
                <a:gd name="connsiteX2" fmla="*/ 179388 w 225425"/>
                <a:gd name="connsiteY2" fmla="*/ 122238 h 253176"/>
                <a:gd name="connsiteX3" fmla="*/ 146050 w 225425"/>
                <a:gd name="connsiteY3" fmla="*/ 165100 h 253176"/>
                <a:gd name="connsiteX4" fmla="*/ 112713 w 225425"/>
                <a:gd name="connsiteY4" fmla="*/ 203200 h 253176"/>
                <a:gd name="connsiteX5" fmla="*/ 79375 w 225425"/>
                <a:gd name="connsiteY5" fmla="*/ 244475 h 253176"/>
                <a:gd name="connsiteX6" fmla="*/ 50800 w 225425"/>
                <a:gd name="connsiteY6" fmla="*/ 252413 h 253176"/>
                <a:gd name="connsiteX7" fmla="*/ 0 w 225425"/>
                <a:gd name="connsiteY7" fmla="*/ 252413 h 25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25" h="253176">
                  <a:moveTo>
                    <a:pt x="225425" y="0"/>
                  </a:moveTo>
                  <a:cubicBezTo>
                    <a:pt x="219736" y="18388"/>
                    <a:pt x="214048" y="36777"/>
                    <a:pt x="206375" y="57150"/>
                  </a:cubicBezTo>
                  <a:cubicBezTo>
                    <a:pt x="198702" y="77523"/>
                    <a:pt x="189442" y="104246"/>
                    <a:pt x="179388" y="122238"/>
                  </a:cubicBezTo>
                  <a:cubicBezTo>
                    <a:pt x="169334" y="140230"/>
                    <a:pt x="157162" y="151606"/>
                    <a:pt x="146050" y="165100"/>
                  </a:cubicBezTo>
                  <a:cubicBezTo>
                    <a:pt x="134937" y="178594"/>
                    <a:pt x="123825" y="189971"/>
                    <a:pt x="112713" y="203200"/>
                  </a:cubicBezTo>
                  <a:cubicBezTo>
                    <a:pt x="101601" y="216429"/>
                    <a:pt x="89694" y="236273"/>
                    <a:pt x="79375" y="244475"/>
                  </a:cubicBezTo>
                  <a:cubicBezTo>
                    <a:pt x="69056" y="252677"/>
                    <a:pt x="64029" y="251090"/>
                    <a:pt x="50800" y="252413"/>
                  </a:cubicBezTo>
                  <a:cubicBezTo>
                    <a:pt x="37571" y="253736"/>
                    <a:pt x="18785" y="253074"/>
                    <a:pt x="0" y="2524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DBCA9C3-67F7-4230-A35F-172592CEEECE}"/>
                </a:ext>
              </a:extLst>
            </p:cNvPr>
            <p:cNvSpPr/>
            <p:nvPr/>
          </p:nvSpPr>
          <p:spPr>
            <a:xfrm>
              <a:off x="6102350" y="893763"/>
              <a:ext cx="198438" cy="277812"/>
            </a:xfrm>
            <a:custGeom>
              <a:avLst/>
              <a:gdLst>
                <a:gd name="connsiteX0" fmla="*/ 0 w 198438"/>
                <a:gd name="connsiteY0" fmla="*/ 0 h 277812"/>
                <a:gd name="connsiteX1" fmla="*/ 7938 w 198438"/>
                <a:gd name="connsiteY1" fmla="*/ 61912 h 277812"/>
                <a:gd name="connsiteX2" fmla="*/ 28575 w 198438"/>
                <a:gd name="connsiteY2" fmla="*/ 93662 h 277812"/>
                <a:gd name="connsiteX3" fmla="*/ 42863 w 198438"/>
                <a:gd name="connsiteY3" fmla="*/ 128587 h 277812"/>
                <a:gd name="connsiteX4" fmla="*/ 61913 w 198438"/>
                <a:gd name="connsiteY4" fmla="*/ 171450 h 277812"/>
                <a:gd name="connsiteX5" fmla="*/ 95250 w 198438"/>
                <a:gd name="connsiteY5" fmla="*/ 214312 h 277812"/>
                <a:gd name="connsiteX6" fmla="*/ 138113 w 198438"/>
                <a:gd name="connsiteY6" fmla="*/ 258762 h 277812"/>
                <a:gd name="connsiteX7" fmla="*/ 198438 w 198438"/>
                <a:gd name="connsiteY7" fmla="*/ 277812 h 2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38" h="277812">
                  <a:moveTo>
                    <a:pt x="0" y="0"/>
                  </a:moveTo>
                  <a:cubicBezTo>
                    <a:pt x="1588" y="23151"/>
                    <a:pt x="3176" y="46302"/>
                    <a:pt x="7938" y="61912"/>
                  </a:cubicBezTo>
                  <a:cubicBezTo>
                    <a:pt x="12700" y="77522"/>
                    <a:pt x="22754" y="82550"/>
                    <a:pt x="28575" y="93662"/>
                  </a:cubicBezTo>
                  <a:cubicBezTo>
                    <a:pt x="34396" y="104774"/>
                    <a:pt x="37307" y="115622"/>
                    <a:pt x="42863" y="128587"/>
                  </a:cubicBezTo>
                  <a:cubicBezTo>
                    <a:pt x="48419" y="141552"/>
                    <a:pt x="53182" y="157163"/>
                    <a:pt x="61913" y="171450"/>
                  </a:cubicBezTo>
                  <a:cubicBezTo>
                    <a:pt x="70644" y="185737"/>
                    <a:pt x="82550" y="199760"/>
                    <a:pt x="95250" y="214312"/>
                  </a:cubicBezTo>
                  <a:cubicBezTo>
                    <a:pt x="107950" y="228864"/>
                    <a:pt x="120915" y="248179"/>
                    <a:pt x="138113" y="258762"/>
                  </a:cubicBezTo>
                  <a:cubicBezTo>
                    <a:pt x="155311" y="269345"/>
                    <a:pt x="180711" y="273314"/>
                    <a:pt x="198438" y="2778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202FA7F9-6495-4F90-A0CC-87E469F5C089}"/>
                </a:ext>
              </a:extLst>
            </p:cNvPr>
            <p:cNvSpPr/>
            <p:nvPr/>
          </p:nvSpPr>
          <p:spPr>
            <a:xfrm>
              <a:off x="6373813" y="588963"/>
              <a:ext cx="145058" cy="325437"/>
            </a:xfrm>
            <a:custGeom>
              <a:avLst/>
              <a:gdLst>
                <a:gd name="connsiteX0" fmla="*/ 0 w 145058"/>
                <a:gd name="connsiteY0" fmla="*/ 0 h 325437"/>
                <a:gd name="connsiteX1" fmla="*/ 69850 w 145058"/>
                <a:gd name="connsiteY1" fmla="*/ 30162 h 325437"/>
                <a:gd name="connsiteX2" fmla="*/ 104775 w 145058"/>
                <a:gd name="connsiteY2" fmla="*/ 96837 h 325437"/>
                <a:gd name="connsiteX3" fmla="*/ 133350 w 145058"/>
                <a:gd name="connsiteY3" fmla="*/ 219075 h 325437"/>
                <a:gd name="connsiteX4" fmla="*/ 144462 w 145058"/>
                <a:gd name="connsiteY4" fmla="*/ 296862 h 325437"/>
                <a:gd name="connsiteX5" fmla="*/ 144462 w 145058"/>
                <a:gd name="connsiteY5" fmla="*/ 325437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58" h="325437">
                  <a:moveTo>
                    <a:pt x="0" y="0"/>
                  </a:moveTo>
                  <a:cubicBezTo>
                    <a:pt x="26194" y="7011"/>
                    <a:pt x="52388" y="14023"/>
                    <a:pt x="69850" y="30162"/>
                  </a:cubicBezTo>
                  <a:cubicBezTo>
                    <a:pt x="87312" y="46301"/>
                    <a:pt x="94192" y="65352"/>
                    <a:pt x="104775" y="96837"/>
                  </a:cubicBezTo>
                  <a:cubicBezTo>
                    <a:pt x="115358" y="128322"/>
                    <a:pt x="126736" y="185738"/>
                    <a:pt x="133350" y="219075"/>
                  </a:cubicBezTo>
                  <a:cubicBezTo>
                    <a:pt x="139964" y="252412"/>
                    <a:pt x="142610" y="279135"/>
                    <a:pt x="144462" y="296862"/>
                  </a:cubicBezTo>
                  <a:cubicBezTo>
                    <a:pt x="146314" y="314589"/>
                    <a:pt x="143139" y="317235"/>
                    <a:pt x="144462" y="3254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5904A6EB-BB35-43D7-8F22-58AB9BBE97FF}"/>
                </a:ext>
              </a:extLst>
            </p:cNvPr>
            <p:cNvSpPr/>
            <p:nvPr/>
          </p:nvSpPr>
          <p:spPr>
            <a:xfrm>
              <a:off x="6375400" y="471704"/>
              <a:ext cx="195694" cy="526834"/>
            </a:xfrm>
            <a:custGeom>
              <a:avLst/>
              <a:gdLst>
                <a:gd name="connsiteX0" fmla="*/ 0 w 195694"/>
                <a:gd name="connsiteY0" fmla="*/ 42646 h 526834"/>
                <a:gd name="connsiteX1" fmla="*/ 50800 w 195694"/>
                <a:gd name="connsiteY1" fmla="*/ 1371 h 526834"/>
                <a:gd name="connsiteX2" fmla="*/ 93663 w 195694"/>
                <a:gd name="connsiteY2" fmla="*/ 14071 h 526834"/>
                <a:gd name="connsiteX3" fmla="*/ 128588 w 195694"/>
                <a:gd name="connsiteY3" fmla="*/ 55346 h 526834"/>
                <a:gd name="connsiteX4" fmla="*/ 166688 w 195694"/>
                <a:gd name="connsiteY4" fmla="*/ 126784 h 526834"/>
                <a:gd name="connsiteX5" fmla="*/ 190500 w 195694"/>
                <a:gd name="connsiteY5" fmla="*/ 193459 h 526834"/>
                <a:gd name="connsiteX6" fmla="*/ 195263 w 195694"/>
                <a:gd name="connsiteY6" fmla="*/ 288709 h 526834"/>
                <a:gd name="connsiteX7" fmla="*/ 193675 w 195694"/>
                <a:gd name="connsiteY7" fmla="*/ 360146 h 526834"/>
                <a:gd name="connsiteX8" fmla="*/ 179388 w 195694"/>
                <a:gd name="connsiteY8" fmla="*/ 410946 h 526834"/>
                <a:gd name="connsiteX9" fmla="*/ 166688 w 195694"/>
                <a:gd name="connsiteY9" fmla="*/ 476034 h 526834"/>
                <a:gd name="connsiteX10" fmla="*/ 141288 w 195694"/>
                <a:gd name="connsiteY10" fmla="*/ 526834 h 5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694" h="526834">
                  <a:moveTo>
                    <a:pt x="0" y="42646"/>
                  </a:moveTo>
                  <a:cubicBezTo>
                    <a:pt x="17595" y="24389"/>
                    <a:pt x="35190" y="6133"/>
                    <a:pt x="50800" y="1371"/>
                  </a:cubicBezTo>
                  <a:cubicBezTo>
                    <a:pt x="66410" y="-3391"/>
                    <a:pt x="80698" y="5075"/>
                    <a:pt x="93663" y="14071"/>
                  </a:cubicBezTo>
                  <a:cubicBezTo>
                    <a:pt x="106628" y="23067"/>
                    <a:pt x="116417" y="36561"/>
                    <a:pt x="128588" y="55346"/>
                  </a:cubicBezTo>
                  <a:cubicBezTo>
                    <a:pt x="140759" y="74131"/>
                    <a:pt x="156369" y="103765"/>
                    <a:pt x="166688" y="126784"/>
                  </a:cubicBezTo>
                  <a:cubicBezTo>
                    <a:pt x="177007" y="149803"/>
                    <a:pt x="185738" y="166472"/>
                    <a:pt x="190500" y="193459"/>
                  </a:cubicBezTo>
                  <a:cubicBezTo>
                    <a:pt x="195262" y="220446"/>
                    <a:pt x="194734" y="260928"/>
                    <a:pt x="195263" y="288709"/>
                  </a:cubicBezTo>
                  <a:cubicBezTo>
                    <a:pt x="195792" y="316490"/>
                    <a:pt x="196321" y="339773"/>
                    <a:pt x="193675" y="360146"/>
                  </a:cubicBezTo>
                  <a:cubicBezTo>
                    <a:pt x="191029" y="380519"/>
                    <a:pt x="183886" y="391631"/>
                    <a:pt x="179388" y="410946"/>
                  </a:cubicBezTo>
                  <a:cubicBezTo>
                    <a:pt x="174890" y="430261"/>
                    <a:pt x="173038" y="456719"/>
                    <a:pt x="166688" y="476034"/>
                  </a:cubicBezTo>
                  <a:cubicBezTo>
                    <a:pt x="160338" y="495349"/>
                    <a:pt x="146315" y="516251"/>
                    <a:pt x="141288" y="52683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C1C7B607-2EBA-4215-95AB-B15E771C19B6}"/>
                </a:ext>
              </a:extLst>
            </p:cNvPr>
            <p:cNvSpPr/>
            <p:nvPr/>
          </p:nvSpPr>
          <p:spPr>
            <a:xfrm>
              <a:off x="6219825" y="568325"/>
              <a:ext cx="133350" cy="246063"/>
            </a:xfrm>
            <a:custGeom>
              <a:avLst/>
              <a:gdLst>
                <a:gd name="connsiteX0" fmla="*/ 133350 w 133350"/>
                <a:gd name="connsiteY0" fmla="*/ 0 h 246063"/>
                <a:gd name="connsiteX1" fmla="*/ 96838 w 133350"/>
                <a:gd name="connsiteY1" fmla="*/ 74613 h 246063"/>
                <a:gd name="connsiteX2" fmla="*/ 63500 w 133350"/>
                <a:gd name="connsiteY2" fmla="*/ 138113 h 246063"/>
                <a:gd name="connsiteX3" fmla="*/ 30163 w 133350"/>
                <a:gd name="connsiteY3" fmla="*/ 214313 h 246063"/>
                <a:gd name="connsiteX4" fmla="*/ 20638 w 133350"/>
                <a:gd name="connsiteY4" fmla="*/ 228600 h 246063"/>
                <a:gd name="connsiteX5" fmla="*/ 0 w 133350"/>
                <a:gd name="connsiteY5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46063">
                  <a:moveTo>
                    <a:pt x="133350" y="0"/>
                  </a:moveTo>
                  <a:cubicBezTo>
                    <a:pt x="120915" y="25797"/>
                    <a:pt x="108480" y="51594"/>
                    <a:pt x="96838" y="74613"/>
                  </a:cubicBezTo>
                  <a:cubicBezTo>
                    <a:pt x="85196" y="97632"/>
                    <a:pt x="74612" y="114830"/>
                    <a:pt x="63500" y="138113"/>
                  </a:cubicBezTo>
                  <a:cubicBezTo>
                    <a:pt x="52388" y="161396"/>
                    <a:pt x="37307" y="199232"/>
                    <a:pt x="30163" y="214313"/>
                  </a:cubicBezTo>
                  <a:cubicBezTo>
                    <a:pt x="23019" y="229394"/>
                    <a:pt x="25665" y="223308"/>
                    <a:pt x="20638" y="228600"/>
                  </a:cubicBezTo>
                  <a:cubicBezTo>
                    <a:pt x="15611" y="233892"/>
                    <a:pt x="7805" y="239977"/>
                    <a:pt x="0" y="2460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AF1DB7F0-9BDC-4991-B525-A865A7B674BE}"/>
                </a:ext>
              </a:extLst>
            </p:cNvPr>
            <p:cNvSpPr/>
            <p:nvPr/>
          </p:nvSpPr>
          <p:spPr>
            <a:xfrm>
              <a:off x="6021388" y="684213"/>
              <a:ext cx="201612" cy="254000"/>
            </a:xfrm>
            <a:custGeom>
              <a:avLst/>
              <a:gdLst>
                <a:gd name="connsiteX0" fmla="*/ 201612 w 201612"/>
                <a:gd name="connsiteY0" fmla="*/ 0 h 254000"/>
                <a:gd name="connsiteX1" fmla="*/ 158750 w 201612"/>
                <a:gd name="connsiteY1" fmla="*/ 66675 h 254000"/>
                <a:gd name="connsiteX2" fmla="*/ 127000 w 201612"/>
                <a:gd name="connsiteY2" fmla="*/ 120650 h 254000"/>
                <a:gd name="connsiteX3" fmla="*/ 101600 w 201612"/>
                <a:gd name="connsiteY3" fmla="*/ 161925 h 254000"/>
                <a:gd name="connsiteX4" fmla="*/ 73025 w 201612"/>
                <a:gd name="connsiteY4" fmla="*/ 195262 h 254000"/>
                <a:gd name="connsiteX5" fmla="*/ 41275 w 201612"/>
                <a:gd name="connsiteY5" fmla="*/ 227012 h 254000"/>
                <a:gd name="connsiteX6" fmla="*/ 0 w 201612"/>
                <a:gd name="connsiteY6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12" h="254000">
                  <a:moveTo>
                    <a:pt x="201612" y="0"/>
                  </a:moveTo>
                  <a:cubicBezTo>
                    <a:pt x="186398" y="23283"/>
                    <a:pt x="171185" y="46567"/>
                    <a:pt x="158750" y="66675"/>
                  </a:cubicBezTo>
                  <a:cubicBezTo>
                    <a:pt x="146315" y="86783"/>
                    <a:pt x="136525" y="104775"/>
                    <a:pt x="127000" y="120650"/>
                  </a:cubicBezTo>
                  <a:cubicBezTo>
                    <a:pt x="117475" y="136525"/>
                    <a:pt x="110596" y="149490"/>
                    <a:pt x="101600" y="161925"/>
                  </a:cubicBezTo>
                  <a:cubicBezTo>
                    <a:pt x="92604" y="174360"/>
                    <a:pt x="83079" y="184414"/>
                    <a:pt x="73025" y="195262"/>
                  </a:cubicBezTo>
                  <a:cubicBezTo>
                    <a:pt x="62971" y="206110"/>
                    <a:pt x="53446" y="217222"/>
                    <a:pt x="41275" y="227012"/>
                  </a:cubicBezTo>
                  <a:cubicBezTo>
                    <a:pt x="29104" y="236802"/>
                    <a:pt x="8467" y="249237"/>
                    <a:pt x="0" y="2540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085FCDDD-EF37-412C-A421-0ACEBE3F61A0}"/>
                </a:ext>
              </a:extLst>
            </p:cNvPr>
            <p:cNvSpPr/>
            <p:nvPr/>
          </p:nvSpPr>
          <p:spPr>
            <a:xfrm>
              <a:off x="6002337" y="423242"/>
              <a:ext cx="366712" cy="291132"/>
            </a:xfrm>
            <a:custGeom>
              <a:avLst/>
              <a:gdLst>
                <a:gd name="connsiteX0" fmla="*/ 366712 w 366712"/>
                <a:gd name="connsiteY0" fmla="*/ 84757 h 291132"/>
                <a:gd name="connsiteX1" fmla="*/ 319087 w 366712"/>
                <a:gd name="connsiteY1" fmla="*/ 37132 h 291132"/>
                <a:gd name="connsiteX2" fmla="*/ 300037 w 366712"/>
                <a:gd name="connsiteY2" fmla="*/ 22845 h 291132"/>
                <a:gd name="connsiteX3" fmla="*/ 273050 w 366712"/>
                <a:gd name="connsiteY3" fmla="*/ 6970 h 291132"/>
                <a:gd name="connsiteX4" fmla="*/ 228600 w 366712"/>
                <a:gd name="connsiteY4" fmla="*/ 2207 h 291132"/>
                <a:gd name="connsiteX5" fmla="*/ 163512 w 366712"/>
                <a:gd name="connsiteY5" fmla="*/ 41895 h 291132"/>
                <a:gd name="connsiteX6" fmla="*/ 80962 w 366712"/>
                <a:gd name="connsiteY6" fmla="*/ 118095 h 291132"/>
                <a:gd name="connsiteX7" fmla="*/ 31750 w 366712"/>
                <a:gd name="connsiteY7" fmla="*/ 202232 h 291132"/>
                <a:gd name="connsiteX8" fmla="*/ 0 w 366712"/>
                <a:gd name="connsiteY8" fmla="*/ 291132 h 29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12" h="291132">
                  <a:moveTo>
                    <a:pt x="366712" y="84757"/>
                  </a:moveTo>
                  <a:cubicBezTo>
                    <a:pt x="348456" y="66104"/>
                    <a:pt x="330200" y="47451"/>
                    <a:pt x="319087" y="37132"/>
                  </a:cubicBezTo>
                  <a:cubicBezTo>
                    <a:pt x="307974" y="26813"/>
                    <a:pt x="307710" y="27872"/>
                    <a:pt x="300037" y="22845"/>
                  </a:cubicBezTo>
                  <a:cubicBezTo>
                    <a:pt x="292364" y="17818"/>
                    <a:pt x="284956" y="10410"/>
                    <a:pt x="273050" y="6970"/>
                  </a:cubicBezTo>
                  <a:cubicBezTo>
                    <a:pt x="261144" y="3530"/>
                    <a:pt x="246856" y="-3614"/>
                    <a:pt x="228600" y="2207"/>
                  </a:cubicBezTo>
                  <a:cubicBezTo>
                    <a:pt x="210344" y="8028"/>
                    <a:pt x="188118" y="22580"/>
                    <a:pt x="163512" y="41895"/>
                  </a:cubicBezTo>
                  <a:cubicBezTo>
                    <a:pt x="138906" y="61210"/>
                    <a:pt x="102922" y="91372"/>
                    <a:pt x="80962" y="118095"/>
                  </a:cubicBezTo>
                  <a:cubicBezTo>
                    <a:pt x="59002" y="144818"/>
                    <a:pt x="45244" y="173393"/>
                    <a:pt x="31750" y="202232"/>
                  </a:cubicBezTo>
                  <a:cubicBezTo>
                    <a:pt x="18256" y="231072"/>
                    <a:pt x="7408" y="282665"/>
                    <a:pt x="0" y="29113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820B0BB8-1AE8-4455-9779-71086384C908}"/>
                </a:ext>
              </a:extLst>
            </p:cNvPr>
            <p:cNvSpPr/>
            <p:nvPr/>
          </p:nvSpPr>
          <p:spPr>
            <a:xfrm>
              <a:off x="6259513" y="318378"/>
              <a:ext cx="112712" cy="19823"/>
            </a:xfrm>
            <a:custGeom>
              <a:avLst/>
              <a:gdLst>
                <a:gd name="connsiteX0" fmla="*/ 0 w 112712"/>
                <a:gd name="connsiteY0" fmla="*/ 710 h 19823"/>
                <a:gd name="connsiteX1" fmla="*/ 57150 w 112712"/>
                <a:gd name="connsiteY1" fmla="*/ 2297 h 19823"/>
                <a:gd name="connsiteX2" fmla="*/ 92075 w 112712"/>
                <a:gd name="connsiteY2" fmla="*/ 19760 h 19823"/>
                <a:gd name="connsiteX3" fmla="*/ 112712 w 112712"/>
                <a:gd name="connsiteY3" fmla="*/ 7060 h 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2" h="19823">
                  <a:moveTo>
                    <a:pt x="0" y="710"/>
                  </a:moveTo>
                  <a:cubicBezTo>
                    <a:pt x="20902" y="-84"/>
                    <a:pt x="41804" y="-878"/>
                    <a:pt x="57150" y="2297"/>
                  </a:cubicBezTo>
                  <a:cubicBezTo>
                    <a:pt x="72496" y="5472"/>
                    <a:pt x="82815" y="18966"/>
                    <a:pt x="92075" y="19760"/>
                  </a:cubicBezTo>
                  <a:cubicBezTo>
                    <a:pt x="101335" y="20554"/>
                    <a:pt x="107023" y="13807"/>
                    <a:pt x="112712" y="706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16C06B73-0F2A-4F62-8EF5-784309FBE6B2}"/>
                </a:ext>
              </a:extLst>
            </p:cNvPr>
            <p:cNvSpPr/>
            <p:nvPr/>
          </p:nvSpPr>
          <p:spPr>
            <a:xfrm>
              <a:off x="6011830" y="541338"/>
              <a:ext cx="14320" cy="107950"/>
            </a:xfrm>
            <a:custGeom>
              <a:avLst/>
              <a:gdLst>
                <a:gd name="connsiteX0" fmla="*/ 14320 w 14320"/>
                <a:gd name="connsiteY0" fmla="*/ 0 h 107950"/>
                <a:gd name="connsiteX1" fmla="*/ 33 w 14320"/>
                <a:gd name="connsiteY1" fmla="*/ 63500 h 107950"/>
                <a:gd name="connsiteX2" fmla="*/ 11145 w 14320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20" h="107950">
                  <a:moveTo>
                    <a:pt x="14320" y="0"/>
                  </a:moveTo>
                  <a:cubicBezTo>
                    <a:pt x="7441" y="22754"/>
                    <a:pt x="562" y="45508"/>
                    <a:pt x="33" y="63500"/>
                  </a:cubicBezTo>
                  <a:cubicBezTo>
                    <a:pt x="-496" y="81492"/>
                    <a:pt x="5324" y="94721"/>
                    <a:pt x="11145" y="1079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298E65FE-E21C-4026-A4D6-A735D7688E73}"/>
                </a:ext>
              </a:extLst>
            </p:cNvPr>
            <p:cNvSpPr/>
            <p:nvPr/>
          </p:nvSpPr>
          <p:spPr>
            <a:xfrm>
              <a:off x="6570663" y="560388"/>
              <a:ext cx="27843" cy="127999"/>
            </a:xfrm>
            <a:custGeom>
              <a:avLst/>
              <a:gdLst>
                <a:gd name="connsiteX0" fmla="*/ 25400 w 27843"/>
                <a:gd name="connsiteY0" fmla="*/ 0 h 127999"/>
                <a:gd name="connsiteX1" fmla="*/ 25400 w 27843"/>
                <a:gd name="connsiteY1" fmla="*/ 119062 h 127999"/>
                <a:gd name="connsiteX2" fmla="*/ 0 w 27843"/>
                <a:gd name="connsiteY2" fmla="*/ 122237 h 12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27999">
                  <a:moveTo>
                    <a:pt x="25400" y="0"/>
                  </a:moveTo>
                  <a:cubicBezTo>
                    <a:pt x="27516" y="49344"/>
                    <a:pt x="29633" y="98689"/>
                    <a:pt x="25400" y="119062"/>
                  </a:cubicBezTo>
                  <a:cubicBezTo>
                    <a:pt x="21167" y="139435"/>
                    <a:pt x="4233" y="118004"/>
                    <a:pt x="0" y="1222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40DD8AD6-B215-4490-81FC-D0DFF7DEC669}"/>
                </a:ext>
              </a:extLst>
            </p:cNvPr>
            <p:cNvSpPr/>
            <p:nvPr/>
          </p:nvSpPr>
          <p:spPr>
            <a:xfrm>
              <a:off x="5889486" y="46038"/>
              <a:ext cx="96977" cy="420687"/>
            </a:xfrm>
            <a:custGeom>
              <a:avLst/>
              <a:gdLst>
                <a:gd name="connsiteX0" fmla="*/ 92214 w 96977"/>
                <a:gd name="connsiteY0" fmla="*/ 0 h 420687"/>
                <a:gd name="connsiteX1" fmla="*/ 43002 w 96977"/>
                <a:gd name="connsiteY1" fmla="*/ 33337 h 420687"/>
                <a:gd name="connsiteX2" fmla="*/ 8077 w 96977"/>
                <a:gd name="connsiteY2" fmla="*/ 130175 h 420687"/>
                <a:gd name="connsiteX3" fmla="*/ 8077 w 96977"/>
                <a:gd name="connsiteY3" fmla="*/ 269875 h 420687"/>
                <a:gd name="connsiteX4" fmla="*/ 96977 w 96977"/>
                <a:gd name="connsiteY4" fmla="*/ 420687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7" h="420687">
                  <a:moveTo>
                    <a:pt x="92214" y="0"/>
                  </a:moveTo>
                  <a:cubicBezTo>
                    <a:pt x="74619" y="5820"/>
                    <a:pt x="57025" y="11641"/>
                    <a:pt x="43002" y="33337"/>
                  </a:cubicBezTo>
                  <a:cubicBezTo>
                    <a:pt x="28979" y="55033"/>
                    <a:pt x="13898" y="90752"/>
                    <a:pt x="8077" y="130175"/>
                  </a:cubicBezTo>
                  <a:cubicBezTo>
                    <a:pt x="2256" y="169598"/>
                    <a:pt x="-6740" y="221456"/>
                    <a:pt x="8077" y="269875"/>
                  </a:cubicBezTo>
                  <a:cubicBezTo>
                    <a:pt x="22894" y="318294"/>
                    <a:pt x="59935" y="369490"/>
                    <a:pt x="96977" y="4206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063B2188-7B73-45A4-B16A-06C3D7FFA0B2}"/>
                </a:ext>
              </a:extLst>
            </p:cNvPr>
            <p:cNvSpPr/>
            <p:nvPr/>
          </p:nvSpPr>
          <p:spPr>
            <a:xfrm>
              <a:off x="5986463" y="47625"/>
              <a:ext cx="176212" cy="223838"/>
            </a:xfrm>
            <a:custGeom>
              <a:avLst/>
              <a:gdLst>
                <a:gd name="connsiteX0" fmla="*/ 0 w 176212"/>
                <a:gd name="connsiteY0" fmla="*/ 0 h 223838"/>
                <a:gd name="connsiteX1" fmla="*/ 90487 w 176212"/>
                <a:gd name="connsiteY1" fmla="*/ 22225 h 223838"/>
                <a:gd name="connsiteX2" fmla="*/ 139700 w 176212"/>
                <a:gd name="connsiteY2" fmla="*/ 112713 h 223838"/>
                <a:gd name="connsiteX3" fmla="*/ 176212 w 176212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23838">
                  <a:moveTo>
                    <a:pt x="0" y="0"/>
                  </a:moveTo>
                  <a:cubicBezTo>
                    <a:pt x="33602" y="1720"/>
                    <a:pt x="67204" y="3440"/>
                    <a:pt x="90487" y="22225"/>
                  </a:cubicBezTo>
                  <a:cubicBezTo>
                    <a:pt x="113770" y="41010"/>
                    <a:pt x="125413" y="79111"/>
                    <a:pt x="139700" y="112713"/>
                  </a:cubicBezTo>
                  <a:cubicBezTo>
                    <a:pt x="153987" y="146315"/>
                    <a:pt x="169862" y="203994"/>
                    <a:pt x="176212" y="2238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9D2D5C1F-A908-45D0-BEB7-B42D7820F2F8}"/>
                </a:ext>
              </a:extLst>
            </p:cNvPr>
            <p:cNvSpPr/>
            <p:nvPr/>
          </p:nvSpPr>
          <p:spPr>
            <a:xfrm>
              <a:off x="6454775" y="58738"/>
              <a:ext cx="179388" cy="204787"/>
            </a:xfrm>
            <a:custGeom>
              <a:avLst/>
              <a:gdLst>
                <a:gd name="connsiteX0" fmla="*/ 179388 w 179388"/>
                <a:gd name="connsiteY0" fmla="*/ 0 h 204787"/>
                <a:gd name="connsiteX1" fmla="*/ 128588 w 179388"/>
                <a:gd name="connsiteY1" fmla="*/ 12700 h 204787"/>
                <a:gd name="connsiteX2" fmla="*/ 68263 w 179388"/>
                <a:gd name="connsiteY2" fmla="*/ 69850 h 204787"/>
                <a:gd name="connsiteX3" fmla="*/ 0 w 179388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88" h="204787">
                  <a:moveTo>
                    <a:pt x="179388" y="0"/>
                  </a:moveTo>
                  <a:cubicBezTo>
                    <a:pt x="163248" y="529"/>
                    <a:pt x="147109" y="1058"/>
                    <a:pt x="128588" y="12700"/>
                  </a:cubicBezTo>
                  <a:cubicBezTo>
                    <a:pt x="110067" y="24342"/>
                    <a:pt x="89694" y="37836"/>
                    <a:pt x="68263" y="69850"/>
                  </a:cubicBezTo>
                  <a:cubicBezTo>
                    <a:pt x="46832" y="101864"/>
                    <a:pt x="23416" y="153325"/>
                    <a:pt x="0" y="2047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EA8D4F29-60E8-4DCC-8827-59311F801063}"/>
                </a:ext>
              </a:extLst>
            </p:cNvPr>
            <p:cNvSpPr/>
            <p:nvPr/>
          </p:nvSpPr>
          <p:spPr>
            <a:xfrm>
              <a:off x="6623050" y="60325"/>
              <a:ext cx="103912" cy="390525"/>
            </a:xfrm>
            <a:custGeom>
              <a:avLst/>
              <a:gdLst>
                <a:gd name="connsiteX0" fmla="*/ 20638 w 103912"/>
                <a:gd name="connsiteY0" fmla="*/ 0 h 390525"/>
                <a:gd name="connsiteX1" fmla="*/ 84138 w 103912"/>
                <a:gd name="connsiteY1" fmla="*/ 58738 h 390525"/>
                <a:gd name="connsiteX2" fmla="*/ 103188 w 103912"/>
                <a:gd name="connsiteY2" fmla="*/ 134938 h 390525"/>
                <a:gd name="connsiteX3" fmla="*/ 96838 w 103912"/>
                <a:gd name="connsiteY3" fmla="*/ 215900 h 390525"/>
                <a:gd name="connsiteX4" fmla="*/ 68263 w 103912"/>
                <a:gd name="connsiteY4" fmla="*/ 309563 h 390525"/>
                <a:gd name="connsiteX5" fmla="*/ 0 w 103912"/>
                <a:gd name="connsiteY5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12" h="390525">
                  <a:moveTo>
                    <a:pt x="20638" y="0"/>
                  </a:moveTo>
                  <a:cubicBezTo>
                    <a:pt x="45509" y="18124"/>
                    <a:pt x="70380" y="36248"/>
                    <a:pt x="84138" y="58738"/>
                  </a:cubicBezTo>
                  <a:cubicBezTo>
                    <a:pt x="97896" y="81228"/>
                    <a:pt x="101071" y="108744"/>
                    <a:pt x="103188" y="134938"/>
                  </a:cubicBezTo>
                  <a:cubicBezTo>
                    <a:pt x="105305" y="161132"/>
                    <a:pt x="102659" y="186796"/>
                    <a:pt x="96838" y="215900"/>
                  </a:cubicBezTo>
                  <a:cubicBezTo>
                    <a:pt x="91017" y="245004"/>
                    <a:pt x="84403" y="280459"/>
                    <a:pt x="68263" y="309563"/>
                  </a:cubicBezTo>
                  <a:cubicBezTo>
                    <a:pt x="52123" y="338667"/>
                    <a:pt x="13229" y="377031"/>
                    <a:pt x="0" y="390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7D93689-CB55-42A7-9B9A-EA880271210B}"/>
                </a:ext>
              </a:extLst>
            </p:cNvPr>
            <p:cNvSpPr/>
            <p:nvPr/>
          </p:nvSpPr>
          <p:spPr>
            <a:xfrm>
              <a:off x="6362700" y="746125"/>
              <a:ext cx="130175" cy="87313"/>
            </a:xfrm>
            <a:custGeom>
              <a:avLst/>
              <a:gdLst>
                <a:gd name="connsiteX0" fmla="*/ 0 w 130175"/>
                <a:gd name="connsiteY0" fmla="*/ 87313 h 87313"/>
                <a:gd name="connsiteX1" fmla="*/ 61913 w 130175"/>
                <a:gd name="connsiteY1" fmla="*/ 47625 h 87313"/>
                <a:gd name="connsiteX2" fmla="*/ 100013 w 130175"/>
                <a:gd name="connsiteY2" fmla="*/ 11113 h 87313"/>
                <a:gd name="connsiteX3" fmla="*/ 130175 w 130175"/>
                <a:gd name="connsiteY3" fmla="*/ 0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75" h="87313">
                  <a:moveTo>
                    <a:pt x="0" y="87313"/>
                  </a:moveTo>
                  <a:cubicBezTo>
                    <a:pt x="22622" y="73819"/>
                    <a:pt x="45244" y="60325"/>
                    <a:pt x="61913" y="47625"/>
                  </a:cubicBezTo>
                  <a:cubicBezTo>
                    <a:pt x="78582" y="34925"/>
                    <a:pt x="88636" y="19050"/>
                    <a:pt x="100013" y="11113"/>
                  </a:cubicBezTo>
                  <a:cubicBezTo>
                    <a:pt x="111390" y="3176"/>
                    <a:pt x="120782" y="1588"/>
                    <a:pt x="13017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7110EB0C-D513-4737-889C-4DAA54BC2C94}"/>
                </a:ext>
              </a:extLst>
            </p:cNvPr>
            <p:cNvSpPr/>
            <p:nvPr/>
          </p:nvSpPr>
          <p:spPr>
            <a:xfrm>
              <a:off x="6184900" y="774700"/>
              <a:ext cx="82550" cy="61913"/>
            </a:xfrm>
            <a:custGeom>
              <a:avLst/>
              <a:gdLst>
                <a:gd name="connsiteX0" fmla="*/ 0 w 82550"/>
                <a:gd name="connsiteY0" fmla="*/ 0 h 61913"/>
                <a:gd name="connsiteX1" fmla="*/ 49213 w 82550"/>
                <a:gd name="connsiteY1" fmla="*/ 31750 h 61913"/>
                <a:gd name="connsiteX2" fmla="*/ 82550 w 82550"/>
                <a:gd name="connsiteY2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" h="61913">
                  <a:moveTo>
                    <a:pt x="0" y="0"/>
                  </a:moveTo>
                  <a:cubicBezTo>
                    <a:pt x="17727" y="10715"/>
                    <a:pt x="35455" y="21431"/>
                    <a:pt x="49213" y="31750"/>
                  </a:cubicBezTo>
                  <a:cubicBezTo>
                    <a:pt x="62971" y="42069"/>
                    <a:pt x="72760" y="51991"/>
                    <a:pt x="82550" y="619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3B2DE9FE-5D14-4533-AD98-40AD7CF3FAB3}"/>
                </a:ext>
              </a:extLst>
            </p:cNvPr>
            <p:cNvSpPr/>
            <p:nvPr/>
          </p:nvSpPr>
          <p:spPr>
            <a:xfrm>
              <a:off x="6362700" y="523871"/>
              <a:ext cx="28705" cy="44454"/>
            </a:xfrm>
            <a:custGeom>
              <a:avLst/>
              <a:gdLst>
                <a:gd name="connsiteX0" fmla="*/ 0 w 28705"/>
                <a:gd name="connsiteY0" fmla="*/ 44454 h 44454"/>
                <a:gd name="connsiteX1" fmla="*/ 28575 w 28705"/>
                <a:gd name="connsiteY1" fmla="*/ 4 h 44454"/>
                <a:gd name="connsiteX2" fmla="*/ 0 w 28705"/>
                <a:gd name="connsiteY2" fmla="*/ 44454 h 4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5" h="44454">
                  <a:moveTo>
                    <a:pt x="0" y="44454"/>
                  </a:moveTo>
                  <a:cubicBezTo>
                    <a:pt x="0" y="44454"/>
                    <a:pt x="30956" y="-525"/>
                    <a:pt x="28575" y="4"/>
                  </a:cubicBezTo>
                  <a:cubicBezTo>
                    <a:pt x="26194" y="533"/>
                    <a:pt x="0" y="44454"/>
                    <a:pt x="0" y="44454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9DFB4A5-071D-4B9F-A136-E2F125F9BD9A}"/>
                </a:ext>
              </a:extLst>
            </p:cNvPr>
            <p:cNvSpPr/>
            <p:nvPr/>
          </p:nvSpPr>
          <p:spPr>
            <a:xfrm>
              <a:off x="6377060" y="818438"/>
              <a:ext cx="120636" cy="60928"/>
            </a:xfrm>
            <a:custGeom>
              <a:avLst/>
              <a:gdLst>
                <a:gd name="connsiteX0" fmla="*/ 1515 w 120636"/>
                <a:gd name="connsiteY0" fmla="*/ 48337 h 60928"/>
                <a:gd name="connsiteX1" fmla="*/ 28503 w 120636"/>
                <a:gd name="connsiteY1" fmla="*/ 3887 h 60928"/>
                <a:gd name="connsiteX2" fmla="*/ 106290 w 120636"/>
                <a:gd name="connsiteY2" fmla="*/ 3887 h 60928"/>
                <a:gd name="connsiteX3" fmla="*/ 117403 w 120636"/>
                <a:gd name="connsiteY3" fmla="*/ 18175 h 60928"/>
                <a:gd name="connsiteX4" fmla="*/ 68190 w 120636"/>
                <a:gd name="connsiteY4" fmla="*/ 59450 h 60928"/>
                <a:gd name="connsiteX5" fmla="*/ 1515 w 120636"/>
                <a:gd name="connsiteY5" fmla="*/ 48337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36" h="60928">
                  <a:moveTo>
                    <a:pt x="1515" y="48337"/>
                  </a:moveTo>
                  <a:cubicBezTo>
                    <a:pt x="-5099" y="39077"/>
                    <a:pt x="11041" y="11295"/>
                    <a:pt x="28503" y="3887"/>
                  </a:cubicBezTo>
                  <a:cubicBezTo>
                    <a:pt x="45965" y="-3521"/>
                    <a:pt x="91473" y="1506"/>
                    <a:pt x="106290" y="3887"/>
                  </a:cubicBezTo>
                  <a:cubicBezTo>
                    <a:pt x="121107" y="6268"/>
                    <a:pt x="123753" y="8914"/>
                    <a:pt x="117403" y="18175"/>
                  </a:cubicBezTo>
                  <a:cubicBezTo>
                    <a:pt x="111053" y="27435"/>
                    <a:pt x="85917" y="54952"/>
                    <a:pt x="68190" y="59450"/>
                  </a:cubicBezTo>
                  <a:cubicBezTo>
                    <a:pt x="50463" y="63948"/>
                    <a:pt x="8129" y="57597"/>
                    <a:pt x="1515" y="48337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6ADCB876-12D8-499C-8C37-2A4889E1F7A7}"/>
                </a:ext>
              </a:extLst>
            </p:cNvPr>
            <p:cNvSpPr/>
            <p:nvPr/>
          </p:nvSpPr>
          <p:spPr>
            <a:xfrm>
              <a:off x="6570663" y="719018"/>
              <a:ext cx="42862" cy="54095"/>
            </a:xfrm>
            <a:custGeom>
              <a:avLst/>
              <a:gdLst>
                <a:gd name="connsiteX0" fmla="*/ 0 w 42862"/>
                <a:gd name="connsiteY0" fmla="*/ 54095 h 54095"/>
                <a:gd name="connsiteX1" fmla="*/ 31750 w 42862"/>
                <a:gd name="connsiteY1" fmla="*/ 6470 h 54095"/>
                <a:gd name="connsiteX2" fmla="*/ 42862 w 42862"/>
                <a:gd name="connsiteY2" fmla="*/ 1707 h 5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" h="54095">
                  <a:moveTo>
                    <a:pt x="0" y="54095"/>
                  </a:moveTo>
                  <a:cubicBezTo>
                    <a:pt x="12303" y="34648"/>
                    <a:pt x="24606" y="15201"/>
                    <a:pt x="31750" y="6470"/>
                  </a:cubicBezTo>
                  <a:cubicBezTo>
                    <a:pt x="38894" y="-2261"/>
                    <a:pt x="40878" y="-277"/>
                    <a:pt x="42862" y="170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D534ECDC-850E-4534-B316-5637B8F24BC8}"/>
                </a:ext>
              </a:extLst>
            </p:cNvPr>
            <p:cNvSpPr/>
            <p:nvPr/>
          </p:nvSpPr>
          <p:spPr>
            <a:xfrm>
              <a:off x="6567488" y="720725"/>
              <a:ext cx="55718" cy="174625"/>
            </a:xfrm>
            <a:custGeom>
              <a:avLst/>
              <a:gdLst>
                <a:gd name="connsiteX0" fmla="*/ 47625 w 55718"/>
                <a:gd name="connsiteY0" fmla="*/ 0 h 174625"/>
                <a:gd name="connsiteX1" fmla="*/ 55562 w 55718"/>
                <a:gd name="connsiteY1" fmla="*/ 76200 h 174625"/>
                <a:gd name="connsiteX2" fmla="*/ 41275 w 55718"/>
                <a:gd name="connsiteY2" fmla="*/ 107950 h 174625"/>
                <a:gd name="connsiteX3" fmla="*/ 26987 w 55718"/>
                <a:gd name="connsiteY3" fmla="*/ 134938 h 174625"/>
                <a:gd name="connsiteX4" fmla="*/ 12700 w 55718"/>
                <a:gd name="connsiteY4" fmla="*/ 160338 h 174625"/>
                <a:gd name="connsiteX5" fmla="*/ 0 w 55718"/>
                <a:gd name="connsiteY5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18" h="174625">
                  <a:moveTo>
                    <a:pt x="47625" y="0"/>
                  </a:moveTo>
                  <a:cubicBezTo>
                    <a:pt x="52122" y="29104"/>
                    <a:pt x="56620" y="58209"/>
                    <a:pt x="55562" y="76200"/>
                  </a:cubicBezTo>
                  <a:cubicBezTo>
                    <a:pt x="54504" y="94191"/>
                    <a:pt x="46037" y="98160"/>
                    <a:pt x="41275" y="107950"/>
                  </a:cubicBezTo>
                  <a:cubicBezTo>
                    <a:pt x="36513" y="117740"/>
                    <a:pt x="31749" y="126207"/>
                    <a:pt x="26987" y="134938"/>
                  </a:cubicBezTo>
                  <a:cubicBezTo>
                    <a:pt x="22225" y="143669"/>
                    <a:pt x="17198" y="153724"/>
                    <a:pt x="12700" y="160338"/>
                  </a:cubicBezTo>
                  <a:cubicBezTo>
                    <a:pt x="8202" y="166952"/>
                    <a:pt x="4101" y="170788"/>
                    <a:pt x="0" y="1746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09D1CFBF-4059-425A-A0F1-955557C319F2}"/>
                </a:ext>
              </a:extLst>
            </p:cNvPr>
            <p:cNvSpPr/>
            <p:nvPr/>
          </p:nvSpPr>
          <p:spPr>
            <a:xfrm>
              <a:off x="5991162" y="720725"/>
              <a:ext cx="35858" cy="206375"/>
            </a:xfrm>
            <a:custGeom>
              <a:avLst/>
              <a:gdLst>
                <a:gd name="connsiteX0" fmla="*/ 12763 w 35858"/>
                <a:gd name="connsiteY0" fmla="*/ 0 h 206375"/>
                <a:gd name="connsiteX1" fmla="*/ 63 w 35858"/>
                <a:gd name="connsiteY1" fmla="*/ 95250 h 206375"/>
                <a:gd name="connsiteX2" fmla="*/ 17526 w 35858"/>
                <a:gd name="connsiteY2" fmla="*/ 134938 h 206375"/>
                <a:gd name="connsiteX3" fmla="*/ 34988 w 35858"/>
                <a:gd name="connsiteY3" fmla="*/ 177800 h 206375"/>
                <a:gd name="connsiteX4" fmla="*/ 33401 w 35858"/>
                <a:gd name="connsiteY4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8" h="206375">
                  <a:moveTo>
                    <a:pt x="12763" y="0"/>
                  </a:moveTo>
                  <a:cubicBezTo>
                    <a:pt x="6016" y="36380"/>
                    <a:pt x="-731" y="72760"/>
                    <a:pt x="63" y="95250"/>
                  </a:cubicBezTo>
                  <a:cubicBezTo>
                    <a:pt x="857" y="117740"/>
                    <a:pt x="11705" y="121180"/>
                    <a:pt x="17526" y="134938"/>
                  </a:cubicBezTo>
                  <a:cubicBezTo>
                    <a:pt x="23347" y="148696"/>
                    <a:pt x="32342" y="165894"/>
                    <a:pt x="34988" y="177800"/>
                  </a:cubicBezTo>
                  <a:cubicBezTo>
                    <a:pt x="37634" y="189706"/>
                    <a:pt x="33401" y="206375"/>
                    <a:pt x="33401" y="206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019B9001-C9DF-48E9-8F1C-2847613FE0F0}"/>
                </a:ext>
              </a:extLst>
            </p:cNvPr>
            <p:cNvSpPr/>
            <p:nvPr/>
          </p:nvSpPr>
          <p:spPr>
            <a:xfrm>
              <a:off x="6026096" y="936625"/>
              <a:ext cx="139754" cy="214210"/>
            </a:xfrm>
            <a:custGeom>
              <a:avLst/>
              <a:gdLst>
                <a:gd name="connsiteX0" fmla="*/ 6404 w 139754"/>
                <a:gd name="connsiteY0" fmla="*/ 0 h 214210"/>
                <a:gd name="connsiteX1" fmla="*/ 54 w 139754"/>
                <a:gd name="connsiteY1" fmla="*/ 88900 h 214210"/>
                <a:gd name="connsiteX2" fmla="*/ 9579 w 139754"/>
                <a:gd name="connsiteY2" fmla="*/ 142875 h 214210"/>
                <a:gd name="connsiteX3" fmla="*/ 20692 w 139754"/>
                <a:gd name="connsiteY3" fmla="*/ 177800 h 214210"/>
                <a:gd name="connsiteX4" fmla="*/ 44504 w 139754"/>
                <a:gd name="connsiteY4" fmla="*/ 212725 h 214210"/>
                <a:gd name="connsiteX5" fmla="*/ 96892 w 139754"/>
                <a:gd name="connsiteY5" fmla="*/ 206375 h 214210"/>
                <a:gd name="connsiteX6" fmla="*/ 127054 w 139754"/>
                <a:gd name="connsiteY6" fmla="*/ 193675 h 214210"/>
                <a:gd name="connsiteX7" fmla="*/ 139754 w 139754"/>
                <a:gd name="connsiteY7" fmla="*/ 187325 h 21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54" h="214210">
                  <a:moveTo>
                    <a:pt x="6404" y="0"/>
                  </a:moveTo>
                  <a:cubicBezTo>
                    <a:pt x="2964" y="32544"/>
                    <a:pt x="-475" y="65088"/>
                    <a:pt x="54" y="88900"/>
                  </a:cubicBezTo>
                  <a:cubicBezTo>
                    <a:pt x="583" y="112712"/>
                    <a:pt x="6139" y="128058"/>
                    <a:pt x="9579" y="142875"/>
                  </a:cubicBezTo>
                  <a:cubicBezTo>
                    <a:pt x="13019" y="157692"/>
                    <a:pt x="14871" y="166158"/>
                    <a:pt x="20692" y="177800"/>
                  </a:cubicBezTo>
                  <a:cubicBezTo>
                    <a:pt x="26513" y="189442"/>
                    <a:pt x="31804" y="207962"/>
                    <a:pt x="44504" y="212725"/>
                  </a:cubicBezTo>
                  <a:cubicBezTo>
                    <a:pt x="57204" y="217488"/>
                    <a:pt x="83134" y="209550"/>
                    <a:pt x="96892" y="206375"/>
                  </a:cubicBezTo>
                  <a:cubicBezTo>
                    <a:pt x="110650" y="203200"/>
                    <a:pt x="119910" y="196850"/>
                    <a:pt x="127054" y="193675"/>
                  </a:cubicBezTo>
                  <a:cubicBezTo>
                    <a:pt x="134198" y="190500"/>
                    <a:pt x="136976" y="188912"/>
                    <a:pt x="139754" y="187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0D9E9C82-82AD-4F41-A836-0C0D59CCEAB1}"/>
                </a:ext>
              </a:extLst>
            </p:cNvPr>
            <p:cNvSpPr/>
            <p:nvPr/>
          </p:nvSpPr>
          <p:spPr>
            <a:xfrm>
              <a:off x="6104989" y="1114425"/>
              <a:ext cx="75149" cy="201613"/>
            </a:xfrm>
            <a:custGeom>
              <a:avLst/>
              <a:gdLst>
                <a:gd name="connsiteX0" fmla="*/ 75149 w 75149"/>
                <a:gd name="connsiteY0" fmla="*/ 0 h 201613"/>
                <a:gd name="connsiteX1" fmla="*/ 57686 w 75149"/>
                <a:gd name="connsiteY1" fmla="*/ 84138 h 201613"/>
                <a:gd name="connsiteX2" fmla="*/ 35461 w 75149"/>
                <a:gd name="connsiteY2" fmla="*/ 119063 h 201613"/>
                <a:gd name="connsiteX3" fmla="*/ 6886 w 75149"/>
                <a:gd name="connsiteY3" fmla="*/ 139700 h 201613"/>
                <a:gd name="connsiteX4" fmla="*/ 2124 w 75149"/>
                <a:gd name="connsiteY4" fmla="*/ 171450 h 201613"/>
                <a:gd name="connsiteX5" fmla="*/ 35461 w 75149"/>
                <a:gd name="connsiteY5" fmla="*/ 193675 h 201613"/>
                <a:gd name="connsiteX6" fmla="*/ 49749 w 75149"/>
                <a:gd name="connsiteY6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49" h="201613">
                  <a:moveTo>
                    <a:pt x="75149" y="0"/>
                  </a:moveTo>
                  <a:cubicBezTo>
                    <a:pt x="69725" y="32147"/>
                    <a:pt x="64301" y="64294"/>
                    <a:pt x="57686" y="84138"/>
                  </a:cubicBezTo>
                  <a:cubicBezTo>
                    <a:pt x="51071" y="103982"/>
                    <a:pt x="43928" y="109803"/>
                    <a:pt x="35461" y="119063"/>
                  </a:cubicBezTo>
                  <a:cubicBezTo>
                    <a:pt x="26994" y="128323"/>
                    <a:pt x="12442" y="130969"/>
                    <a:pt x="6886" y="139700"/>
                  </a:cubicBezTo>
                  <a:cubicBezTo>
                    <a:pt x="1330" y="148431"/>
                    <a:pt x="-2638" y="162454"/>
                    <a:pt x="2124" y="171450"/>
                  </a:cubicBezTo>
                  <a:cubicBezTo>
                    <a:pt x="6886" y="180446"/>
                    <a:pt x="27524" y="188648"/>
                    <a:pt x="35461" y="193675"/>
                  </a:cubicBezTo>
                  <a:cubicBezTo>
                    <a:pt x="43398" y="198702"/>
                    <a:pt x="46573" y="200157"/>
                    <a:pt x="49749" y="201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3E9D9532-76A0-4F04-9E1B-743B096F759A}"/>
                </a:ext>
              </a:extLst>
            </p:cNvPr>
            <p:cNvSpPr/>
            <p:nvPr/>
          </p:nvSpPr>
          <p:spPr>
            <a:xfrm>
              <a:off x="6446838" y="1004888"/>
              <a:ext cx="57150" cy="203200"/>
            </a:xfrm>
            <a:custGeom>
              <a:avLst/>
              <a:gdLst>
                <a:gd name="connsiteX0" fmla="*/ 57150 w 57150"/>
                <a:gd name="connsiteY0" fmla="*/ 0 h 203200"/>
                <a:gd name="connsiteX1" fmla="*/ 17462 w 57150"/>
                <a:gd name="connsiteY1" fmla="*/ 76200 h 203200"/>
                <a:gd name="connsiteX2" fmla="*/ 7937 w 57150"/>
                <a:gd name="connsiteY2" fmla="*/ 122237 h 203200"/>
                <a:gd name="connsiteX3" fmla="*/ 1587 w 57150"/>
                <a:gd name="connsiteY3" fmla="*/ 169862 h 203200"/>
                <a:gd name="connsiteX4" fmla="*/ 0 w 57150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03200">
                  <a:moveTo>
                    <a:pt x="57150" y="0"/>
                  </a:moveTo>
                  <a:cubicBezTo>
                    <a:pt x="41407" y="27913"/>
                    <a:pt x="25664" y="55827"/>
                    <a:pt x="17462" y="76200"/>
                  </a:cubicBezTo>
                  <a:cubicBezTo>
                    <a:pt x="9260" y="96573"/>
                    <a:pt x="10583" y="106627"/>
                    <a:pt x="7937" y="122237"/>
                  </a:cubicBezTo>
                  <a:cubicBezTo>
                    <a:pt x="5291" y="137847"/>
                    <a:pt x="2910" y="156368"/>
                    <a:pt x="1587" y="169862"/>
                  </a:cubicBezTo>
                  <a:cubicBezTo>
                    <a:pt x="264" y="183356"/>
                    <a:pt x="132" y="193278"/>
                    <a:pt x="0" y="203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97B8AA6F-1186-4CD1-A17B-BB0E48A31827}"/>
                </a:ext>
              </a:extLst>
            </p:cNvPr>
            <p:cNvSpPr/>
            <p:nvPr/>
          </p:nvSpPr>
          <p:spPr>
            <a:xfrm>
              <a:off x="6427644" y="892175"/>
              <a:ext cx="45380" cy="122238"/>
            </a:xfrm>
            <a:custGeom>
              <a:avLst/>
              <a:gdLst>
                <a:gd name="connsiteX0" fmla="*/ 20637 w 45380"/>
                <a:gd name="connsiteY0" fmla="*/ 0 h 122238"/>
                <a:gd name="connsiteX1" fmla="*/ 39687 w 45380"/>
                <a:gd name="connsiteY1" fmla="*/ 71438 h 122238"/>
                <a:gd name="connsiteX2" fmla="*/ 44450 w 45380"/>
                <a:gd name="connsiteY2" fmla="*/ 85725 h 122238"/>
                <a:gd name="connsiteX3" fmla="*/ 23812 w 45380"/>
                <a:gd name="connsiteY3" fmla="*/ 106363 h 122238"/>
                <a:gd name="connsiteX4" fmla="*/ 0 w 45380"/>
                <a:gd name="connsiteY4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80" h="122238">
                  <a:moveTo>
                    <a:pt x="20637" y="0"/>
                  </a:moveTo>
                  <a:cubicBezTo>
                    <a:pt x="28177" y="28575"/>
                    <a:pt x="35718" y="57151"/>
                    <a:pt x="39687" y="71438"/>
                  </a:cubicBezTo>
                  <a:cubicBezTo>
                    <a:pt x="43656" y="85725"/>
                    <a:pt x="47096" y="79904"/>
                    <a:pt x="44450" y="85725"/>
                  </a:cubicBezTo>
                  <a:cubicBezTo>
                    <a:pt x="41804" y="91546"/>
                    <a:pt x="31220" y="100278"/>
                    <a:pt x="23812" y="106363"/>
                  </a:cubicBezTo>
                  <a:cubicBezTo>
                    <a:pt x="16404" y="112448"/>
                    <a:pt x="8202" y="117343"/>
                    <a:pt x="0" y="1222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2F79BE44-6FFE-4333-BA9D-06B6F12763EF}"/>
                </a:ext>
              </a:extLst>
            </p:cNvPr>
            <p:cNvSpPr/>
            <p:nvPr/>
          </p:nvSpPr>
          <p:spPr>
            <a:xfrm>
              <a:off x="6182076" y="898525"/>
              <a:ext cx="38373" cy="111125"/>
            </a:xfrm>
            <a:custGeom>
              <a:avLst/>
              <a:gdLst>
                <a:gd name="connsiteX0" fmla="*/ 24086 w 38373"/>
                <a:gd name="connsiteY0" fmla="*/ 0 h 111125"/>
                <a:gd name="connsiteX1" fmla="*/ 6623 w 38373"/>
                <a:gd name="connsiteY1" fmla="*/ 66675 h 111125"/>
                <a:gd name="connsiteX2" fmla="*/ 273 w 38373"/>
                <a:gd name="connsiteY2" fmla="*/ 74613 h 111125"/>
                <a:gd name="connsiteX3" fmla="*/ 14561 w 38373"/>
                <a:gd name="connsiteY3" fmla="*/ 95250 h 111125"/>
                <a:gd name="connsiteX4" fmla="*/ 38373 w 38373"/>
                <a:gd name="connsiteY4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3" h="111125">
                  <a:moveTo>
                    <a:pt x="24086" y="0"/>
                  </a:moveTo>
                  <a:cubicBezTo>
                    <a:pt x="17339" y="27119"/>
                    <a:pt x="10592" y="54239"/>
                    <a:pt x="6623" y="66675"/>
                  </a:cubicBezTo>
                  <a:cubicBezTo>
                    <a:pt x="2654" y="79111"/>
                    <a:pt x="-1050" y="69851"/>
                    <a:pt x="273" y="74613"/>
                  </a:cubicBezTo>
                  <a:cubicBezTo>
                    <a:pt x="1596" y="79375"/>
                    <a:pt x="8211" y="89165"/>
                    <a:pt x="14561" y="95250"/>
                  </a:cubicBezTo>
                  <a:cubicBezTo>
                    <a:pt x="20911" y="101335"/>
                    <a:pt x="31759" y="108479"/>
                    <a:pt x="38373" y="1111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C6B10DC6-0DAD-420F-B3BE-3864FFC0EF5E}"/>
                </a:ext>
              </a:extLst>
            </p:cNvPr>
            <p:cNvSpPr/>
            <p:nvPr/>
          </p:nvSpPr>
          <p:spPr>
            <a:xfrm>
              <a:off x="6358467" y="1214967"/>
              <a:ext cx="141816" cy="146050"/>
            </a:xfrm>
            <a:custGeom>
              <a:avLst/>
              <a:gdLst>
                <a:gd name="connsiteX0" fmla="*/ 141816 w 141816"/>
                <a:gd name="connsiteY0" fmla="*/ 0 h 146050"/>
                <a:gd name="connsiteX1" fmla="*/ 84666 w 141816"/>
                <a:gd name="connsiteY1" fmla="*/ 23283 h 146050"/>
                <a:gd name="connsiteX2" fmla="*/ 65616 w 141816"/>
                <a:gd name="connsiteY2" fmla="*/ 29633 h 146050"/>
                <a:gd name="connsiteX3" fmla="*/ 38100 w 141816"/>
                <a:gd name="connsiteY3" fmla="*/ 63500 h 146050"/>
                <a:gd name="connsiteX4" fmla="*/ 21166 w 141816"/>
                <a:gd name="connsiteY4" fmla="*/ 93133 h 146050"/>
                <a:gd name="connsiteX5" fmla="*/ 12700 w 141816"/>
                <a:gd name="connsiteY5" fmla="*/ 118533 h 146050"/>
                <a:gd name="connsiteX6" fmla="*/ 2116 w 141816"/>
                <a:gd name="connsiteY6" fmla="*/ 131233 h 146050"/>
                <a:gd name="connsiteX7" fmla="*/ 0 w 141816"/>
                <a:gd name="connsiteY7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16" h="146050">
                  <a:moveTo>
                    <a:pt x="141816" y="0"/>
                  </a:moveTo>
                  <a:lnTo>
                    <a:pt x="84666" y="23283"/>
                  </a:lnTo>
                  <a:cubicBezTo>
                    <a:pt x="71966" y="28222"/>
                    <a:pt x="73377" y="22930"/>
                    <a:pt x="65616" y="29633"/>
                  </a:cubicBezTo>
                  <a:cubicBezTo>
                    <a:pt x="57855" y="36336"/>
                    <a:pt x="45508" y="52917"/>
                    <a:pt x="38100" y="63500"/>
                  </a:cubicBezTo>
                  <a:cubicBezTo>
                    <a:pt x="30692" y="74083"/>
                    <a:pt x="25399" y="83961"/>
                    <a:pt x="21166" y="93133"/>
                  </a:cubicBezTo>
                  <a:cubicBezTo>
                    <a:pt x="16933" y="102305"/>
                    <a:pt x="15875" y="112183"/>
                    <a:pt x="12700" y="118533"/>
                  </a:cubicBezTo>
                  <a:cubicBezTo>
                    <a:pt x="9525" y="124883"/>
                    <a:pt x="4233" y="126647"/>
                    <a:pt x="2116" y="131233"/>
                  </a:cubicBezTo>
                  <a:cubicBezTo>
                    <a:pt x="-1" y="135819"/>
                    <a:pt x="-1" y="140934"/>
                    <a:pt x="0" y="146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F1DDF7E3-3EA3-42E7-B7AB-40B6EE215560}"/>
                </a:ext>
              </a:extLst>
            </p:cNvPr>
            <p:cNvSpPr/>
            <p:nvPr/>
          </p:nvSpPr>
          <p:spPr>
            <a:xfrm>
              <a:off x="6356350" y="1363663"/>
              <a:ext cx="88076" cy="239712"/>
            </a:xfrm>
            <a:custGeom>
              <a:avLst/>
              <a:gdLst>
                <a:gd name="connsiteX0" fmla="*/ 0 w 88076"/>
                <a:gd name="connsiteY0" fmla="*/ 0 h 239712"/>
                <a:gd name="connsiteX1" fmla="*/ 47625 w 88076"/>
                <a:gd name="connsiteY1" fmla="*/ 80962 h 239712"/>
                <a:gd name="connsiteX2" fmla="*/ 79375 w 88076"/>
                <a:gd name="connsiteY2" fmla="*/ 133350 h 239712"/>
                <a:gd name="connsiteX3" fmla="*/ 87313 w 88076"/>
                <a:gd name="connsiteY3" fmla="*/ 187325 h 239712"/>
                <a:gd name="connsiteX4" fmla="*/ 87313 w 88076"/>
                <a:gd name="connsiteY4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76" h="239712">
                  <a:moveTo>
                    <a:pt x="0" y="0"/>
                  </a:moveTo>
                  <a:lnTo>
                    <a:pt x="47625" y="80962"/>
                  </a:lnTo>
                  <a:cubicBezTo>
                    <a:pt x="60854" y="103187"/>
                    <a:pt x="72760" y="115623"/>
                    <a:pt x="79375" y="133350"/>
                  </a:cubicBezTo>
                  <a:cubicBezTo>
                    <a:pt x="85990" y="151077"/>
                    <a:pt x="85990" y="169598"/>
                    <a:pt x="87313" y="187325"/>
                  </a:cubicBezTo>
                  <a:cubicBezTo>
                    <a:pt x="88636" y="205052"/>
                    <a:pt x="87974" y="222382"/>
                    <a:pt x="87313" y="239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F2EBE523-B311-440F-8496-27AEA0F65F14}"/>
                </a:ext>
              </a:extLst>
            </p:cNvPr>
            <p:cNvSpPr/>
            <p:nvPr/>
          </p:nvSpPr>
          <p:spPr>
            <a:xfrm>
              <a:off x="6448425" y="1214438"/>
              <a:ext cx="96838" cy="3175"/>
            </a:xfrm>
            <a:custGeom>
              <a:avLst/>
              <a:gdLst>
                <a:gd name="connsiteX0" fmla="*/ 0 w 96838"/>
                <a:gd name="connsiteY0" fmla="*/ 0 h 3175"/>
                <a:gd name="connsiteX1" fmla="*/ 55563 w 96838"/>
                <a:gd name="connsiteY1" fmla="*/ 3175 h 3175"/>
                <a:gd name="connsiteX2" fmla="*/ 96838 w 96838"/>
                <a:gd name="connsiteY2" fmla="*/ 0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38" h="3175">
                  <a:moveTo>
                    <a:pt x="0" y="0"/>
                  </a:moveTo>
                  <a:cubicBezTo>
                    <a:pt x="19711" y="1587"/>
                    <a:pt x="39423" y="3175"/>
                    <a:pt x="55563" y="3175"/>
                  </a:cubicBezTo>
                  <a:cubicBezTo>
                    <a:pt x="71703" y="3175"/>
                    <a:pt x="84270" y="1587"/>
                    <a:pt x="96838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8B95911A-F4A3-4835-98FD-7B2A979DE379}"/>
                </a:ext>
              </a:extLst>
            </p:cNvPr>
            <p:cNvSpPr/>
            <p:nvPr/>
          </p:nvSpPr>
          <p:spPr>
            <a:xfrm>
              <a:off x="6542088" y="1097819"/>
              <a:ext cx="336550" cy="115031"/>
            </a:xfrm>
            <a:custGeom>
              <a:avLst/>
              <a:gdLst>
                <a:gd name="connsiteX0" fmla="*/ 0 w 336550"/>
                <a:gd name="connsiteY0" fmla="*/ 115031 h 115031"/>
                <a:gd name="connsiteX1" fmla="*/ 15875 w 336550"/>
                <a:gd name="connsiteY1" fmla="*/ 59469 h 115031"/>
                <a:gd name="connsiteX2" fmla="*/ 87312 w 336550"/>
                <a:gd name="connsiteY2" fmla="*/ 7081 h 115031"/>
                <a:gd name="connsiteX3" fmla="*/ 180975 w 336550"/>
                <a:gd name="connsiteY3" fmla="*/ 3906 h 115031"/>
                <a:gd name="connsiteX4" fmla="*/ 273050 w 336550"/>
                <a:gd name="connsiteY4" fmla="*/ 38831 h 115031"/>
                <a:gd name="connsiteX5" fmla="*/ 336550 w 336550"/>
                <a:gd name="connsiteY5" fmla="*/ 78519 h 11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" h="115031">
                  <a:moveTo>
                    <a:pt x="0" y="115031"/>
                  </a:moveTo>
                  <a:cubicBezTo>
                    <a:pt x="661" y="96246"/>
                    <a:pt x="1323" y="77461"/>
                    <a:pt x="15875" y="59469"/>
                  </a:cubicBezTo>
                  <a:cubicBezTo>
                    <a:pt x="30427" y="41477"/>
                    <a:pt x="59795" y="16341"/>
                    <a:pt x="87312" y="7081"/>
                  </a:cubicBezTo>
                  <a:cubicBezTo>
                    <a:pt x="114829" y="-2179"/>
                    <a:pt x="150019" y="-1386"/>
                    <a:pt x="180975" y="3906"/>
                  </a:cubicBezTo>
                  <a:cubicBezTo>
                    <a:pt x="211931" y="9198"/>
                    <a:pt x="247121" y="26396"/>
                    <a:pt x="273050" y="38831"/>
                  </a:cubicBezTo>
                  <a:cubicBezTo>
                    <a:pt x="298979" y="51266"/>
                    <a:pt x="317764" y="64892"/>
                    <a:pt x="336550" y="7851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64C07093-1F3C-4CAF-80A5-98E598A01704}"/>
                </a:ext>
              </a:extLst>
            </p:cNvPr>
            <p:cNvSpPr/>
            <p:nvPr/>
          </p:nvSpPr>
          <p:spPr>
            <a:xfrm>
              <a:off x="6450013" y="1419225"/>
              <a:ext cx="179387" cy="120650"/>
            </a:xfrm>
            <a:custGeom>
              <a:avLst/>
              <a:gdLst>
                <a:gd name="connsiteX0" fmla="*/ 0 w 179387"/>
                <a:gd name="connsiteY0" fmla="*/ 120650 h 120650"/>
                <a:gd name="connsiteX1" fmla="*/ 92075 w 179387"/>
                <a:gd name="connsiteY1" fmla="*/ 65088 h 120650"/>
                <a:gd name="connsiteX2" fmla="*/ 130175 w 179387"/>
                <a:gd name="connsiteY2" fmla="*/ 31750 h 120650"/>
                <a:gd name="connsiteX3" fmla="*/ 179387 w 179387"/>
                <a:gd name="connsiteY3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87" h="120650">
                  <a:moveTo>
                    <a:pt x="0" y="120650"/>
                  </a:moveTo>
                  <a:cubicBezTo>
                    <a:pt x="35189" y="100277"/>
                    <a:pt x="70379" y="79905"/>
                    <a:pt x="92075" y="65088"/>
                  </a:cubicBezTo>
                  <a:cubicBezTo>
                    <a:pt x="113771" y="50271"/>
                    <a:pt x="115623" y="42598"/>
                    <a:pt x="130175" y="31750"/>
                  </a:cubicBezTo>
                  <a:cubicBezTo>
                    <a:pt x="144727" y="20902"/>
                    <a:pt x="170127" y="8996"/>
                    <a:pt x="179387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82C396D8-4205-414A-B1D8-5C8439DEF6B7}"/>
                </a:ext>
              </a:extLst>
            </p:cNvPr>
            <p:cNvSpPr/>
            <p:nvPr/>
          </p:nvSpPr>
          <p:spPr>
            <a:xfrm>
              <a:off x="6486031" y="1235075"/>
              <a:ext cx="114794" cy="194488"/>
            </a:xfrm>
            <a:custGeom>
              <a:avLst/>
              <a:gdLst>
                <a:gd name="connsiteX0" fmla="*/ 54469 w 114794"/>
                <a:gd name="connsiteY0" fmla="*/ 0 h 194488"/>
                <a:gd name="connsiteX1" fmla="*/ 494 w 114794"/>
                <a:gd name="connsiteY1" fmla="*/ 46038 h 194488"/>
                <a:gd name="connsiteX2" fmla="*/ 29069 w 114794"/>
                <a:gd name="connsiteY2" fmla="*/ 122238 h 194488"/>
                <a:gd name="connsiteX3" fmla="*/ 52882 w 114794"/>
                <a:gd name="connsiteY3" fmla="*/ 168275 h 194488"/>
                <a:gd name="connsiteX4" fmla="*/ 84632 w 114794"/>
                <a:gd name="connsiteY4" fmla="*/ 193675 h 194488"/>
                <a:gd name="connsiteX5" fmla="*/ 114794 w 114794"/>
                <a:gd name="connsiteY5" fmla="*/ 185738 h 1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94" h="194488">
                  <a:moveTo>
                    <a:pt x="54469" y="0"/>
                  </a:moveTo>
                  <a:cubicBezTo>
                    <a:pt x="29598" y="12832"/>
                    <a:pt x="4727" y="25665"/>
                    <a:pt x="494" y="46038"/>
                  </a:cubicBezTo>
                  <a:cubicBezTo>
                    <a:pt x="-3739" y="66411"/>
                    <a:pt x="20338" y="101865"/>
                    <a:pt x="29069" y="122238"/>
                  </a:cubicBezTo>
                  <a:cubicBezTo>
                    <a:pt x="37800" y="142611"/>
                    <a:pt x="43621" y="156369"/>
                    <a:pt x="52882" y="168275"/>
                  </a:cubicBezTo>
                  <a:cubicBezTo>
                    <a:pt x="62143" y="180181"/>
                    <a:pt x="74313" y="190765"/>
                    <a:pt x="84632" y="193675"/>
                  </a:cubicBezTo>
                  <a:cubicBezTo>
                    <a:pt x="94951" y="196585"/>
                    <a:pt x="104872" y="191161"/>
                    <a:pt x="114794" y="1857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9EBED881-CBB6-4266-9660-49C85B34BE3A}"/>
                </a:ext>
              </a:extLst>
            </p:cNvPr>
            <p:cNvSpPr/>
            <p:nvPr/>
          </p:nvSpPr>
          <p:spPr>
            <a:xfrm>
              <a:off x="6553200" y="1296988"/>
              <a:ext cx="106363" cy="68658"/>
            </a:xfrm>
            <a:custGeom>
              <a:avLst/>
              <a:gdLst>
                <a:gd name="connsiteX0" fmla="*/ 0 w 106363"/>
                <a:gd name="connsiteY0" fmla="*/ 0 h 68658"/>
                <a:gd name="connsiteX1" fmla="*/ 53975 w 106363"/>
                <a:gd name="connsiteY1" fmla="*/ 63500 h 68658"/>
                <a:gd name="connsiteX2" fmla="*/ 106363 w 106363"/>
                <a:gd name="connsiteY2" fmla="*/ 60325 h 6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3" h="68658">
                  <a:moveTo>
                    <a:pt x="0" y="0"/>
                  </a:moveTo>
                  <a:cubicBezTo>
                    <a:pt x="18124" y="26723"/>
                    <a:pt x="36248" y="53446"/>
                    <a:pt x="53975" y="63500"/>
                  </a:cubicBezTo>
                  <a:cubicBezTo>
                    <a:pt x="71702" y="73554"/>
                    <a:pt x="89032" y="66939"/>
                    <a:pt x="106363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47D8221E-D5AD-458D-8226-DFD8C3469BA2}"/>
                </a:ext>
              </a:extLst>
            </p:cNvPr>
            <p:cNvSpPr/>
            <p:nvPr/>
          </p:nvSpPr>
          <p:spPr>
            <a:xfrm>
              <a:off x="6562725" y="1241425"/>
              <a:ext cx="79375" cy="50800"/>
            </a:xfrm>
            <a:custGeom>
              <a:avLst/>
              <a:gdLst>
                <a:gd name="connsiteX0" fmla="*/ 0 w 79375"/>
                <a:gd name="connsiteY0" fmla="*/ 0 h 50800"/>
                <a:gd name="connsiteX1" fmla="*/ 79375 w 79375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50800">
                  <a:moveTo>
                    <a:pt x="0" y="0"/>
                  </a:moveTo>
                  <a:lnTo>
                    <a:pt x="79375" y="5080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70F61B3A-A05F-4CB9-BBB8-A95CD0026702}"/>
                </a:ext>
              </a:extLst>
            </p:cNvPr>
            <p:cNvSpPr/>
            <p:nvPr/>
          </p:nvSpPr>
          <p:spPr>
            <a:xfrm>
              <a:off x="6638925" y="1300163"/>
              <a:ext cx="68263" cy="60325"/>
            </a:xfrm>
            <a:custGeom>
              <a:avLst/>
              <a:gdLst>
                <a:gd name="connsiteX0" fmla="*/ 0 w 68263"/>
                <a:gd name="connsiteY0" fmla="*/ 0 h 60325"/>
                <a:gd name="connsiteX1" fmla="*/ 42863 w 68263"/>
                <a:gd name="connsiteY1" fmla="*/ 42862 h 60325"/>
                <a:gd name="connsiteX2" fmla="*/ 68263 w 68263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63" h="60325">
                  <a:moveTo>
                    <a:pt x="0" y="0"/>
                  </a:moveTo>
                  <a:cubicBezTo>
                    <a:pt x="15743" y="16404"/>
                    <a:pt x="31486" y="32808"/>
                    <a:pt x="42863" y="42862"/>
                  </a:cubicBezTo>
                  <a:cubicBezTo>
                    <a:pt x="54240" y="52916"/>
                    <a:pt x="61251" y="56620"/>
                    <a:pt x="68263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6BFC5BCE-50EE-49A7-A50E-F2DC57EAA8BE}"/>
                </a:ext>
              </a:extLst>
            </p:cNvPr>
            <p:cNvSpPr/>
            <p:nvPr/>
          </p:nvSpPr>
          <p:spPr>
            <a:xfrm>
              <a:off x="6443663" y="1606550"/>
              <a:ext cx="60325" cy="55563"/>
            </a:xfrm>
            <a:custGeom>
              <a:avLst/>
              <a:gdLst>
                <a:gd name="connsiteX0" fmla="*/ 0 w 60325"/>
                <a:gd name="connsiteY0" fmla="*/ 0 h 55563"/>
                <a:gd name="connsiteX1" fmla="*/ 60325 w 60325"/>
                <a:gd name="connsiteY1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55563">
                  <a:moveTo>
                    <a:pt x="0" y="0"/>
                  </a:moveTo>
                  <a:lnTo>
                    <a:pt x="60325" y="55563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812B72A4-8D66-4280-BB5B-6D751DB77622}"/>
                </a:ext>
              </a:extLst>
            </p:cNvPr>
            <p:cNvSpPr/>
            <p:nvPr/>
          </p:nvSpPr>
          <p:spPr>
            <a:xfrm>
              <a:off x="6570663" y="1727200"/>
              <a:ext cx="61912" cy="63500"/>
            </a:xfrm>
            <a:custGeom>
              <a:avLst/>
              <a:gdLst>
                <a:gd name="connsiteX0" fmla="*/ 0 w 61912"/>
                <a:gd name="connsiteY0" fmla="*/ 0 h 63500"/>
                <a:gd name="connsiteX1" fmla="*/ 47625 w 61912"/>
                <a:gd name="connsiteY1" fmla="*/ 46038 h 63500"/>
                <a:gd name="connsiteX2" fmla="*/ 61912 w 61912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63500">
                  <a:moveTo>
                    <a:pt x="0" y="0"/>
                  </a:moveTo>
                  <a:cubicBezTo>
                    <a:pt x="18653" y="17727"/>
                    <a:pt x="37306" y="35455"/>
                    <a:pt x="47625" y="46038"/>
                  </a:cubicBezTo>
                  <a:cubicBezTo>
                    <a:pt x="57944" y="56621"/>
                    <a:pt x="59928" y="60060"/>
                    <a:pt x="61912" y="635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459F55DB-CD3B-4A71-813B-46D4BB252EB2}"/>
                </a:ext>
              </a:extLst>
            </p:cNvPr>
            <p:cNvSpPr/>
            <p:nvPr/>
          </p:nvSpPr>
          <p:spPr>
            <a:xfrm>
              <a:off x="6637338" y="1468438"/>
              <a:ext cx="106362" cy="314325"/>
            </a:xfrm>
            <a:custGeom>
              <a:avLst/>
              <a:gdLst>
                <a:gd name="connsiteX0" fmla="*/ 106362 w 106362"/>
                <a:gd name="connsiteY0" fmla="*/ 0 h 314325"/>
                <a:gd name="connsiteX1" fmla="*/ 74612 w 106362"/>
                <a:gd name="connsiteY1" fmla="*/ 92075 h 314325"/>
                <a:gd name="connsiteX2" fmla="*/ 52387 w 106362"/>
                <a:gd name="connsiteY2" fmla="*/ 165100 h 314325"/>
                <a:gd name="connsiteX3" fmla="*/ 23812 w 106362"/>
                <a:gd name="connsiteY3" fmla="*/ 257175 h 314325"/>
                <a:gd name="connsiteX4" fmla="*/ 0 w 106362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62" h="314325">
                  <a:moveTo>
                    <a:pt x="106362" y="0"/>
                  </a:moveTo>
                  <a:cubicBezTo>
                    <a:pt x="94985" y="32279"/>
                    <a:pt x="83608" y="64558"/>
                    <a:pt x="74612" y="92075"/>
                  </a:cubicBezTo>
                  <a:cubicBezTo>
                    <a:pt x="65616" y="119592"/>
                    <a:pt x="60854" y="137583"/>
                    <a:pt x="52387" y="165100"/>
                  </a:cubicBezTo>
                  <a:cubicBezTo>
                    <a:pt x="43920" y="192617"/>
                    <a:pt x="32543" y="232304"/>
                    <a:pt x="23812" y="257175"/>
                  </a:cubicBezTo>
                  <a:cubicBezTo>
                    <a:pt x="15081" y="282046"/>
                    <a:pt x="7540" y="298185"/>
                    <a:pt x="0" y="314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6DCFAD16-3C0E-4DA1-A768-0D8833B0814A}"/>
                </a:ext>
              </a:extLst>
            </p:cNvPr>
            <p:cNvSpPr/>
            <p:nvPr/>
          </p:nvSpPr>
          <p:spPr>
            <a:xfrm>
              <a:off x="5957888" y="1317768"/>
              <a:ext cx="155575" cy="104632"/>
            </a:xfrm>
            <a:custGeom>
              <a:avLst/>
              <a:gdLst>
                <a:gd name="connsiteX0" fmla="*/ 0 w 155575"/>
                <a:gd name="connsiteY0" fmla="*/ 104632 h 104632"/>
                <a:gd name="connsiteX1" fmla="*/ 39687 w 155575"/>
                <a:gd name="connsiteY1" fmla="*/ 39545 h 104632"/>
                <a:gd name="connsiteX2" fmla="*/ 82550 w 155575"/>
                <a:gd name="connsiteY2" fmla="*/ 39545 h 104632"/>
                <a:gd name="connsiteX3" fmla="*/ 119062 w 155575"/>
                <a:gd name="connsiteY3" fmla="*/ 3032 h 104632"/>
                <a:gd name="connsiteX4" fmla="*/ 155575 w 155575"/>
                <a:gd name="connsiteY4" fmla="*/ 4620 h 10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75" h="104632">
                  <a:moveTo>
                    <a:pt x="0" y="104632"/>
                  </a:moveTo>
                  <a:cubicBezTo>
                    <a:pt x="12964" y="77512"/>
                    <a:pt x="25929" y="50393"/>
                    <a:pt x="39687" y="39545"/>
                  </a:cubicBezTo>
                  <a:cubicBezTo>
                    <a:pt x="53445" y="28697"/>
                    <a:pt x="69321" y="45630"/>
                    <a:pt x="82550" y="39545"/>
                  </a:cubicBezTo>
                  <a:cubicBezTo>
                    <a:pt x="95779" y="33460"/>
                    <a:pt x="106891" y="8853"/>
                    <a:pt x="119062" y="3032"/>
                  </a:cubicBezTo>
                  <a:cubicBezTo>
                    <a:pt x="131233" y="-2789"/>
                    <a:pt x="143404" y="915"/>
                    <a:pt x="155575" y="462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245B4B59-DEC6-4F30-ABF0-10AB1DB9EDC0}"/>
                </a:ext>
              </a:extLst>
            </p:cNvPr>
            <p:cNvSpPr/>
            <p:nvPr/>
          </p:nvSpPr>
          <p:spPr>
            <a:xfrm>
              <a:off x="5822950" y="1413241"/>
              <a:ext cx="133350" cy="45672"/>
            </a:xfrm>
            <a:custGeom>
              <a:avLst/>
              <a:gdLst>
                <a:gd name="connsiteX0" fmla="*/ 0 w 133350"/>
                <a:gd name="connsiteY0" fmla="*/ 45672 h 45672"/>
                <a:gd name="connsiteX1" fmla="*/ 44450 w 133350"/>
                <a:gd name="connsiteY1" fmla="*/ 13922 h 45672"/>
                <a:gd name="connsiteX2" fmla="*/ 77788 w 133350"/>
                <a:gd name="connsiteY2" fmla="*/ 1222 h 45672"/>
                <a:gd name="connsiteX3" fmla="*/ 133350 w 133350"/>
                <a:gd name="connsiteY3" fmla="*/ 1222 h 4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5672">
                  <a:moveTo>
                    <a:pt x="0" y="45672"/>
                  </a:moveTo>
                  <a:cubicBezTo>
                    <a:pt x="15742" y="33501"/>
                    <a:pt x="31485" y="21330"/>
                    <a:pt x="44450" y="13922"/>
                  </a:cubicBezTo>
                  <a:cubicBezTo>
                    <a:pt x="57415" y="6514"/>
                    <a:pt x="62971" y="3339"/>
                    <a:pt x="77788" y="1222"/>
                  </a:cubicBezTo>
                  <a:cubicBezTo>
                    <a:pt x="92605" y="-895"/>
                    <a:pt x="112977" y="163"/>
                    <a:pt x="133350" y="122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C3CDA76-AB32-47EE-9DD4-596225CE4145}"/>
                </a:ext>
              </a:extLst>
            </p:cNvPr>
            <p:cNvSpPr/>
            <p:nvPr/>
          </p:nvSpPr>
          <p:spPr>
            <a:xfrm>
              <a:off x="5819775" y="1460500"/>
              <a:ext cx="20638" cy="79375"/>
            </a:xfrm>
            <a:custGeom>
              <a:avLst/>
              <a:gdLst>
                <a:gd name="connsiteX0" fmla="*/ 0 w 20638"/>
                <a:gd name="connsiteY0" fmla="*/ 0 h 79375"/>
                <a:gd name="connsiteX1" fmla="*/ 20638 w 2063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8" h="79375">
                  <a:moveTo>
                    <a:pt x="0" y="0"/>
                  </a:moveTo>
                  <a:lnTo>
                    <a:pt x="20638" y="793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6E02FFD0-70F1-4016-81AB-65C4BD17E85C}"/>
                </a:ext>
              </a:extLst>
            </p:cNvPr>
            <p:cNvSpPr/>
            <p:nvPr/>
          </p:nvSpPr>
          <p:spPr>
            <a:xfrm>
              <a:off x="5699125" y="1436306"/>
              <a:ext cx="141288" cy="362332"/>
            </a:xfrm>
            <a:custGeom>
              <a:avLst/>
              <a:gdLst>
                <a:gd name="connsiteX0" fmla="*/ 0 w 141288"/>
                <a:gd name="connsiteY0" fmla="*/ 362332 h 362332"/>
                <a:gd name="connsiteX1" fmla="*/ 7938 w 141288"/>
                <a:gd name="connsiteY1" fmla="*/ 271844 h 362332"/>
                <a:gd name="connsiteX2" fmla="*/ 15875 w 141288"/>
                <a:gd name="connsiteY2" fmla="*/ 181357 h 362332"/>
                <a:gd name="connsiteX3" fmla="*/ 38100 w 141288"/>
                <a:gd name="connsiteY3" fmla="*/ 98807 h 362332"/>
                <a:gd name="connsiteX4" fmla="*/ 57150 w 141288"/>
                <a:gd name="connsiteY4" fmla="*/ 54357 h 362332"/>
                <a:gd name="connsiteX5" fmla="*/ 114300 w 141288"/>
                <a:gd name="connsiteY5" fmla="*/ 3557 h 362332"/>
                <a:gd name="connsiteX6" fmla="*/ 141288 w 141288"/>
                <a:gd name="connsiteY6" fmla="*/ 8319 h 36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88" h="362332">
                  <a:moveTo>
                    <a:pt x="0" y="362332"/>
                  </a:moveTo>
                  <a:lnTo>
                    <a:pt x="7938" y="271844"/>
                  </a:lnTo>
                  <a:cubicBezTo>
                    <a:pt x="10584" y="241682"/>
                    <a:pt x="10848" y="210196"/>
                    <a:pt x="15875" y="181357"/>
                  </a:cubicBezTo>
                  <a:cubicBezTo>
                    <a:pt x="20902" y="152518"/>
                    <a:pt x="31221" y="119973"/>
                    <a:pt x="38100" y="98807"/>
                  </a:cubicBezTo>
                  <a:cubicBezTo>
                    <a:pt x="44979" y="77641"/>
                    <a:pt x="44450" y="70232"/>
                    <a:pt x="57150" y="54357"/>
                  </a:cubicBezTo>
                  <a:cubicBezTo>
                    <a:pt x="69850" y="38482"/>
                    <a:pt x="100277" y="11230"/>
                    <a:pt x="114300" y="3557"/>
                  </a:cubicBezTo>
                  <a:cubicBezTo>
                    <a:pt x="128323" y="-4116"/>
                    <a:pt x="134805" y="2101"/>
                    <a:pt x="141288" y="831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883F2BE2-0DCF-420F-8BA6-A1D8E6732805}"/>
                </a:ext>
              </a:extLst>
            </p:cNvPr>
            <p:cNvSpPr/>
            <p:nvPr/>
          </p:nvSpPr>
          <p:spPr>
            <a:xfrm>
              <a:off x="6151563" y="1206500"/>
              <a:ext cx="295275" cy="103188"/>
            </a:xfrm>
            <a:custGeom>
              <a:avLst/>
              <a:gdLst>
                <a:gd name="connsiteX0" fmla="*/ 0 w 295275"/>
                <a:gd name="connsiteY0" fmla="*/ 103188 h 103188"/>
                <a:gd name="connsiteX1" fmla="*/ 115887 w 295275"/>
                <a:gd name="connsiteY1" fmla="*/ 66675 h 103188"/>
                <a:gd name="connsiteX2" fmla="*/ 155575 w 295275"/>
                <a:gd name="connsiteY2" fmla="*/ 52388 h 103188"/>
                <a:gd name="connsiteX3" fmla="*/ 207962 w 295275"/>
                <a:gd name="connsiteY3" fmla="*/ 30163 h 103188"/>
                <a:gd name="connsiteX4" fmla="*/ 249237 w 295275"/>
                <a:gd name="connsiteY4" fmla="*/ 17463 h 103188"/>
                <a:gd name="connsiteX5" fmla="*/ 295275 w 295275"/>
                <a:gd name="connsiteY5" fmla="*/ 0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103188">
                  <a:moveTo>
                    <a:pt x="0" y="103188"/>
                  </a:moveTo>
                  <a:lnTo>
                    <a:pt x="115887" y="66675"/>
                  </a:lnTo>
                  <a:cubicBezTo>
                    <a:pt x="141816" y="58208"/>
                    <a:pt x="140229" y="58473"/>
                    <a:pt x="155575" y="52388"/>
                  </a:cubicBezTo>
                  <a:cubicBezTo>
                    <a:pt x="170921" y="46303"/>
                    <a:pt x="192352" y="35984"/>
                    <a:pt x="207962" y="30163"/>
                  </a:cubicBezTo>
                  <a:cubicBezTo>
                    <a:pt x="223572" y="24342"/>
                    <a:pt x="234685" y="22490"/>
                    <a:pt x="249237" y="17463"/>
                  </a:cubicBezTo>
                  <a:cubicBezTo>
                    <a:pt x="263789" y="12436"/>
                    <a:pt x="279532" y="6218"/>
                    <a:pt x="2952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4B203548-FB25-42E9-BCD9-B7F9AA8CD887}"/>
                </a:ext>
              </a:extLst>
            </p:cNvPr>
            <p:cNvSpPr/>
            <p:nvPr/>
          </p:nvSpPr>
          <p:spPr>
            <a:xfrm>
              <a:off x="5829300" y="1831581"/>
              <a:ext cx="538163" cy="130569"/>
            </a:xfrm>
            <a:custGeom>
              <a:avLst/>
              <a:gdLst>
                <a:gd name="connsiteX0" fmla="*/ 0 w 538163"/>
                <a:gd name="connsiteY0" fmla="*/ 130569 h 130569"/>
                <a:gd name="connsiteX1" fmla="*/ 61913 w 538163"/>
                <a:gd name="connsiteY1" fmla="*/ 55957 h 130569"/>
                <a:gd name="connsiteX2" fmla="*/ 115888 w 538163"/>
                <a:gd name="connsiteY2" fmla="*/ 35319 h 130569"/>
                <a:gd name="connsiteX3" fmla="*/ 206375 w 538163"/>
                <a:gd name="connsiteY3" fmla="*/ 9919 h 130569"/>
                <a:gd name="connsiteX4" fmla="*/ 247650 w 538163"/>
                <a:gd name="connsiteY4" fmla="*/ 3569 h 130569"/>
                <a:gd name="connsiteX5" fmla="*/ 331788 w 538163"/>
                <a:gd name="connsiteY5" fmla="*/ 1982 h 130569"/>
                <a:gd name="connsiteX6" fmla="*/ 400050 w 538163"/>
                <a:gd name="connsiteY6" fmla="*/ 394 h 130569"/>
                <a:gd name="connsiteX7" fmla="*/ 457200 w 538163"/>
                <a:gd name="connsiteY7" fmla="*/ 9919 h 130569"/>
                <a:gd name="connsiteX8" fmla="*/ 484188 w 538163"/>
                <a:gd name="connsiteY8" fmla="*/ 13094 h 130569"/>
                <a:gd name="connsiteX9" fmla="*/ 538163 w 538163"/>
                <a:gd name="connsiteY9" fmla="*/ 27382 h 13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63" h="130569">
                  <a:moveTo>
                    <a:pt x="0" y="130569"/>
                  </a:moveTo>
                  <a:cubicBezTo>
                    <a:pt x="21299" y="101200"/>
                    <a:pt x="42598" y="71832"/>
                    <a:pt x="61913" y="55957"/>
                  </a:cubicBezTo>
                  <a:cubicBezTo>
                    <a:pt x="81228" y="40082"/>
                    <a:pt x="91811" y="42992"/>
                    <a:pt x="115888" y="35319"/>
                  </a:cubicBezTo>
                  <a:cubicBezTo>
                    <a:pt x="139965" y="27646"/>
                    <a:pt x="184415" y="15211"/>
                    <a:pt x="206375" y="9919"/>
                  </a:cubicBezTo>
                  <a:cubicBezTo>
                    <a:pt x="228335" y="4627"/>
                    <a:pt x="226748" y="4892"/>
                    <a:pt x="247650" y="3569"/>
                  </a:cubicBezTo>
                  <a:cubicBezTo>
                    <a:pt x="268552" y="2246"/>
                    <a:pt x="331788" y="1982"/>
                    <a:pt x="331788" y="1982"/>
                  </a:cubicBezTo>
                  <a:cubicBezTo>
                    <a:pt x="357188" y="1453"/>
                    <a:pt x="379148" y="-929"/>
                    <a:pt x="400050" y="394"/>
                  </a:cubicBezTo>
                  <a:cubicBezTo>
                    <a:pt x="420952" y="1717"/>
                    <a:pt x="443177" y="7802"/>
                    <a:pt x="457200" y="9919"/>
                  </a:cubicBezTo>
                  <a:cubicBezTo>
                    <a:pt x="471223" y="12036"/>
                    <a:pt x="470694" y="10184"/>
                    <a:pt x="484188" y="13094"/>
                  </a:cubicBezTo>
                  <a:cubicBezTo>
                    <a:pt x="497682" y="16004"/>
                    <a:pt x="517922" y="21693"/>
                    <a:pt x="538163" y="2738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4E80C87E-ABE0-4DDD-9104-E12F99E5D7C8}"/>
                </a:ext>
              </a:extLst>
            </p:cNvPr>
            <p:cNvSpPr/>
            <p:nvPr/>
          </p:nvSpPr>
          <p:spPr>
            <a:xfrm>
              <a:off x="6459538" y="1909763"/>
              <a:ext cx="57061" cy="73025"/>
            </a:xfrm>
            <a:custGeom>
              <a:avLst/>
              <a:gdLst>
                <a:gd name="connsiteX0" fmla="*/ 0 w 57061"/>
                <a:gd name="connsiteY0" fmla="*/ 0 h 73025"/>
                <a:gd name="connsiteX1" fmla="*/ 52387 w 57061"/>
                <a:gd name="connsiteY1" fmla="*/ 38100 h 73025"/>
                <a:gd name="connsiteX2" fmla="*/ 53975 w 57061"/>
                <a:gd name="connsiteY2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61" h="73025">
                  <a:moveTo>
                    <a:pt x="0" y="0"/>
                  </a:moveTo>
                  <a:cubicBezTo>
                    <a:pt x="21695" y="12964"/>
                    <a:pt x="43391" y="25929"/>
                    <a:pt x="52387" y="38100"/>
                  </a:cubicBezTo>
                  <a:cubicBezTo>
                    <a:pt x="61383" y="50271"/>
                    <a:pt x="54769" y="66411"/>
                    <a:pt x="53975" y="730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1A0F96E8-A315-4B22-94DF-F35D097E7560}"/>
                </a:ext>
              </a:extLst>
            </p:cNvPr>
            <p:cNvSpPr/>
            <p:nvPr/>
          </p:nvSpPr>
          <p:spPr>
            <a:xfrm>
              <a:off x="6499225" y="1803400"/>
              <a:ext cx="131763" cy="192088"/>
            </a:xfrm>
            <a:custGeom>
              <a:avLst/>
              <a:gdLst>
                <a:gd name="connsiteX0" fmla="*/ 131763 w 131763"/>
                <a:gd name="connsiteY0" fmla="*/ 0 h 192088"/>
                <a:gd name="connsiteX1" fmla="*/ 84138 w 131763"/>
                <a:gd name="connsiteY1" fmla="*/ 66675 h 192088"/>
                <a:gd name="connsiteX2" fmla="*/ 68263 w 131763"/>
                <a:gd name="connsiteY2" fmla="*/ 104775 h 192088"/>
                <a:gd name="connsiteX3" fmla="*/ 46038 w 131763"/>
                <a:gd name="connsiteY3" fmla="*/ 150813 h 192088"/>
                <a:gd name="connsiteX4" fmla="*/ 25400 w 131763"/>
                <a:gd name="connsiteY4" fmla="*/ 169863 h 192088"/>
                <a:gd name="connsiteX5" fmla="*/ 0 w 131763"/>
                <a:gd name="connsiteY5" fmla="*/ 192088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3" h="192088">
                  <a:moveTo>
                    <a:pt x="131763" y="0"/>
                  </a:moveTo>
                  <a:cubicBezTo>
                    <a:pt x="113242" y="24606"/>
                    <a:pt x="94721" y="49213"/>
                    <a:pt x="84138" y="66675"/>
                  </a:cubicBezTo>
                  <a:cubicBezTo>
                    <a:pt x="73555" y="84138"/>
                    <a:pt x="74613" y="90752"/>
                    <a:pt x="68263" y="104775"/>
                  </a:cubicBezTo>
                  <a:cubicBezTo>
                    <a:pt x="61913" y="118798"/>
                    <a:pt x="53182" y="139965"/>
                    <a:pt x="46038" y="150813"/>
                  </a:cubicBezTo>
                  <a:cubicBezTo>
                    <a:pt x="38894" y="161661"/>
                    <a:pt x="33073" y="162984"/>
                    <a:pt x="25400" y="169863"/>
                  </a:cubicBezTo>
                  <a:cubicBezTo>
                    <a:pt x="17727" y="176742"/>
                    <a:pt x="0" y="192088"/>
                    <a:pt x="0" y="1920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82682DE8-2E40-45C9-99D1-196DE7594874}"/>
                </a:ext>
              </a:extLst>
            </p:cNvPr>
            <p:cNvSpPr/>
            <p:nvPr/>
          </p:nvSpPr>
          <p:spPr>
            <a:xfrm>
              <a:off x="5616575" y="1789113"/>
              <a:ext cx="84138" cy="519112"/>
            </a:xfrm>
            <a:custGeom>
              <a:avLst/>
              <a:gdLst>
                <a:gd name="connsiteX0" fmla="*/ 84138 w 84138"/>
                <a:gd name="connsiteY0" fmla="*/ 0 h 519112"/>
                <a:gd name="connsiteX1" fmla="*/ 61913 w 84138"/>
                <a:gd name="connsiteY1" fmla="*/ 71437 h 519112"/>
                <a:gd name="connsiteX2" fmla="*/ 41275 w 84138"/>
                <a:gd name="connsiteY2" fmla="*/ 131762 h 519112"/>
                <a:gd name="connsiteX3" fmla="*/ 28575 w 84138"/>
                <a:gd name="connsiteY3" fmla="*/ 222250 h 519112"/>
                <a:gd name="connsiteX4" fmla="*/ 28575 w 84138"/>
                <a:gd name="connsiteY4" fmla="*/ 303212 h 519112"/>
                <a:gd name="connsiteX5" fmla="*/ 23813 w 84138"/>
                <a:gd name="connsiteY5" fmla="*/ 376237 h 519112"/>
                <a:gd name="connsiteX6" fmla="*/ 15875 w 84138"/>
                <a:gd name="connsiteY6" fmla="*/ 449262 h 519112"/>
                <a:gd name="connsiteX7" fmla="*/ 6350 w 84138"/>
                <a:gd name="connsiteY7" fmla="*/ 493712 h 519112"/>
                <a:gd name="connsiteX8" fmla="*/ 0 w 84138"/>
                <a:gd name="connsiteY8" fmla="*/ 519112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38" h="519112">
                  <a:moveTo>
                    <a:pt x="84138" y="0"/>
                  </a:moveTo>
                  <a:cubicBezTo>
                    <a:pt x="76597" y="24738"/>
                    <a:pt x="69057" y="49477"/>
                    <a:pt x="61913" y="71437"/>
                  </a:cubicBezTo>
                  <a:cubicBezTo>
                    <a:pt x="54769" y="93397"/>
                    <a:pt x="46831" y="106627"/>
                    <a:pt x="41275" y="131762"/>
                  </a:cubicBezTo>
                  <a:cubicBezTo>
                    <a:pt x="35719" y="156897"/>
                    <a:pt x="30692" y="193675"/>
                    <a:pt x="28575" y="222250"/>
                  </a:cubicBezTo>
                  <a:cubicBezTo>
                    <a:pt x="26458" y="250825"/>
                    <a:pt x="29369" y="277548"/>
                    <a:pt x="28575" y="303212"/>
                  </a:cubicBezTo>
                  <a:cubicBezTo>
                    <a:pt x="27781" y="328876"/>
                    <a:pt x="25930" y="351895"/>
                    <a:pt x="23813" y="376237"/>
                  </a:cubicBezTo>
                  <a:cubicBezTo>
                    <a:pt x="21696" y="400579"/>
                    <a:pt x="18786" y="429683"/>
                    <a:pt x="15875" y="449262"/>
                  </a:cubicBezTo>
                  <a:cubicBezTo>
                    <a:pt x="12964" y="468841"/>
                    <a:pt x="8996" y="482070"/>
                    <a:pt x="6350" y="493712"/>
                  </a:cubicBezTo>
                  <a:cubicBezTo>
                    <a:pt x="3704" y="505354"/>
                    <a:pt x="1852" y="512233"/>
                    <a:pt x="0" y="5191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FBD200AA-F714-4951-9473-46C57F499E0D}"/>
                </a:ext>
              </a:extLst>
            </p:cNvPr>
            <p:cNvSpPr/>
            <p:nvPr/>
          </p:nvSpPr>
          <p:spPr>
            <a:xfrm>
              <a:off x="5626100" y="2245136"/>
              <a:ext cx="115888" cy="131352"/>
            </a:xfrm>
            <a:custGeom>
              <a:avLst/>
              <a:gdLst>
                <a:gd name="connsiteX0" fmla="*/ 0 w 115888"/>
                <a:gd name="connsiteY0" fmla="*/ 67852 h 131352"/>
                <a:gd name="connsiteX1" fmla="*/ 17463 w 115888"/>
                <a:gd name="connsiteY1" fmla="*/ 4352 h 131352"/>
                <a:gd name="connsiteX2" fmla="*/ 50800 w 115888"/>
                <a:gd name="connsiteY2" fmla="*/ 10702 h 131352"/>
                <a:gd name="connsiteX3" fmla="*/ 73025 w 115888"/>
                <a:gd name="connsiteY3" fmla="*/ 51977 h 131352"/>
                <a:gd name="connsiteX4" fmla="*/ 82550 w 115888"/>
                <a:gd name="connsiteY4" fmla="*/ 80552 h 131352"/>
                <a:gd name="connsiteX5" fmla="*/ 100013 w 115888"/>
                <a:gd name="connsiteY5" fmla="*/ 105952 h 131352"/>
                <a:gd name="connsiteX6" fmla="*/ 115888 w 115888"/>
                <a:gd name="connsiteY6" fmla="*/ 131352 h 13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88" h="131352">
                  <a:moveTo>
                    <a:pt x="0" y="67852"/>
                  </a:moveTo>
                  <a:cubicBezTo>
                    <a:pt x="4498" y="40864"/>
                    <a:pt x="8996" y="13877"/>
                    <a:pt x="17463" y="4352"/>
                  </a:cubicBezTo>
                  <a:cubicBezTo>
                    <a:pt x="25930" y="-5173"/>
                    <a:pt x="41540" y="2765"/>
                    <a:pt x="50800" y="10702"/>
                  </a:cubicBezTo>
                  <a:cubicBezTo>
                    <a:pt x="60060" y="18639"/>
                    <a:pt x="67733" y="40335"/>
                    <a:pt x="73025" y="51977"/>
                  </a:cubicBezTo>
                  <a:cubicBezTo>
                    <a:pt x="78317" y="63619"/>
                    <a:pt x="78052" y="71556"/>
                    <a:pt x="82550" y="80552"/>
                  </a:cubicBezTo>
                  <a:cubicBezTo>
                    <a:pt x="87048" y="89548"/>
                    <a:pt x="94457" y="97485"/>
                    <a:pt x="100013" y="105952"/>
                  </a:cubicBezTo>
                  <a:cubicBezTo>
                    <a:pt x="105569" y="114419"/>
                    <a:pt x="110728" y="122885"/>
                    <a:pt x="115888" y="13135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6FF73A38-DCE0-4FB7-BF87-A8733B6C86C3}"/>
                </a:ext>
              </a:extLst>
            </p:cNvPr>
            <p:cNvSpPr/>
            <p:nvPr/>
          </p:nvSpPr>
          <p:spPr>
            <a:xfrm>
              <a:off x="5832475" y="1962150"/>
              <a:ext cx="18492" cy="231775"/>
            </a:xfrm>
            <a:custGeom>
              <a:avLst/>
              <a:gdLst>
                <a:gd name="connsiteX0" fmla="*/ 0 w 18492"/>
                <a:gd name="connsiteY0" fmla="*/ 0 h 231775"/>
                <a:gd name="connsiteX1" fmla="*/ 6350 w 18492"/>
                <a:gd name="connsiteY1" fmla="*/ 50800 h 231775"/>
                <a:gd name="connsiteX2" fmla="*/ 12700 w 18492"/>
                <a:gd name="connsiteY2" fmla="*/ 92075 h 231775"/>
                <a:gd name="connsiteX3" fmla="*/ 17463 w 18492"/>
                <a:gd name="connsiteY3" fmla="*/ 138113 h 231775"/>
                <a:gd name="connsiteX4" fmla="*/ 17463 w 18492"/>
                <a:gd name="connsiteY4" fmla="*/ 188913 h 231775"/>
                <a:gd name="connsiteX5" fmla="*/ 6350 w 18492"/>
                <a:gd name="connsiteY5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2" h="231775">
                  <a:moveTo>
                    <a:pt x="0" y="0"/>
                  </a:moveTo>
                  <a:cubicBezTo>
                    <a:pt x="2116" y="17727"/>
                    <a:pt x="4233" y="35454"/>
                    <a:pt x="6350" y="50800"/>
                  </a:cubicBezTo>
                  <a:cubicBezTo>
                    <a:pt x="8467" y="66146"/>
                    <a:pt x="10848" y="77523"/>
                    <a:pt x="12700" y="92075"/>
                  </a:cubicBezTo>
                  <a:cubicBezTo>
                    <a:pt x="14552" y="106627"/>
                    <a:pt x="16669" y="121973"/>
                    <a:pt x="17463" y="138113"/>
                  </a:cubicBezTo>
                  <a:cubicBezTo>
                    <a:pt x="18257" y="154253"/>
                    <a:pt x="19315" y="173303"/>
                    <a:pt x="17463" y="188913"/>
                  </a:cubicBezTo>
                  <a:cubicBezTo>
                    <a:pt x="15611" y="204523"/>
                    <a:pt x="9790" y="224102"/>
                    <a:pt x="6350" y="231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EEFF7993-48C5-4823-A07D-FB6791F24CCF}"/>
                </a:ext>
              </a:extLst>
            </p:cNvPr>
            <p:cNvSpPr/>
            <p:nvPr/>
          </p:nvSpPr>
          <p:spPr>
            <a:xfrm>
              <a:off x="5695950" y="2195513"/>
              <a:ext cx="146050" cy="301625"/>
            </a:xfrm>
            <a:custGeom>
              <a:avLst/>
              <a:gdLst>
                <a:gd name="connsiteX0" fmla="*/ 146050 w 146050"/>
                <a:gd name="connsiteY0" fmla="*/ 0 h 301625"/>
                <a:gd name="connsiteX1" fmla="*/ 101600 w 146050"/>
                <a:gd name="connsiteY1" fmla="*/ 80962 h 301625"/>
                <a:gd name="connsiteX2" fmla="*/ 74613 w 146050"/>
                <a:gd name="connsiteY2" fmla="*/ 133350 h 301625"/>
                <a:gd name="connsiteX3" fmla="*/ 57150 w 146050"/>
                <a:gd name="connsiteY3" fmla="*/ 169862 h 301625"/>
                <a:gd name="connsiteX4" fmla="*/ 46038 w 146050"/>
                <a:gd name="connsiteY4" fmla="*/ 182562 h 301625"/>
                <a:gd name="connsiteX5" fmla="*/ 26988 w 146050"/>
                <a:gd name="connsiteY5" fmla="*/ 222250 h 301625"/>
                <a:gd name="connsiteX6" fmla="*/ 14288 w 146050"/>
                <a:gd name="connsiteY6" fmla="*/ 265112 h 301625"/>
                <a:gd name="connsiteX7" fmla="*/ 0 w 146050"/>
                <a:gd name="connsiteY7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301625">
                  <a:moveTo>
                    <a:pt x="146050" y="0"/>
                  </a:moveTo>
                  <a:cubicBezTo>
                    <a:pt x="129778" y="29368"/>
                    <a:pt x="113506" y="58737"/>
                    <a:pt x="101600" y="80962"/>
                  </a:cubicBezTo>
                  <a:cubicBezTo>
                    <a:pt x="89694" y="103187"/>
                    <a:pt x="82021" y="118533"/>
                    <a:pt x="74613" y="133350"/>
                  </a:cubicBezTo>
                  <a:cubicBezTo>
                    <a:pt x="67205" y="148167"/>
                    <a:pt x="61912" y="161660"/>
                    <a:pt x="57150" y="169862"/>
                  </a:cubicBezTo>
                  <a:cubicBezTo>
                    <a:pt x="52388" y="178064"/>
                    <a:pt x="51065" y="173831"/>
                    <a:pt x="46038" y="182562"/>
                  </a:cubicBezTo>
                  <a:cubicBezTo>
                    <a:pt x="41011" y="191293"/>
                    <a:pt x="32280" y="208492"/>
                    <a:pt x="26988" y="222250"/>
                  </a:cubicBezTo>
                  <a:cubicBezTo>
                    <a:pt x="21696" y="236008"/>
                    <a:pt x="18786" y="251883"/>
                    <a:pt x="14288" y="265112"/>
                  </a:cubicBezTo>
                  <a:cubicBezTo>
                    <a:pt x="9790" y="278341"/>
                    <a:pt x="4895" y="289983"/>
                    <a:pt x="0" y="3016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24852FC9-F38D-4D93-8EEC-E4AFA878640F}"/>
                </a:ext>
              </a:extLst>
            </p:cNvPr>
            <p:cNvSpPr/>
            <p:nvPr/>
          </p:nvSpPr>
          <p:spPr>
            <a:xfrm>
              <a:off x="5607045" y="2327275"/>
              <a:ext cx="31755" cy="103188"/>
            </a:xfrm>
            <a:custGeom>
              <a:avLst/>
              <a:gdLst>
                <a:gd name="connsiteX0" fmla="*/ 15880 w 31755"/>
                <a:gd name="connsiteY0" fmla="*/ 0 h 103188"/>
                <a:gd name="connsiteX1" fmla="*/ 5 w 31755"/>
                <a:gd name="connsiteY1" fmla="*/ 49213 h 103188"/>
                <a:gd name="connsiteX2" fmla="*/ 14293 w 31755"/>
                <a:gd name="connsiteY2" fmla="*/ 87313 h 103188"/>
                <a:gd name="connsiteX3" fmla="*/ 31755 w 31755"/>
                <a:gd name="connsiteY3" fmla="*/ 103188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5" h="103188">
                  <a:moveTo>
                    <a:pt x="15880" y="0"/>
                  </a:moveTo>
                  <a:cubicBezTo>
                    <a:pt x="8074" y="17330"/>
                    <a:pt x="269" y="34661"/>
                    <a:pt x="5" y="49213"/>
                  </a:cubicBezTo>
                  <a:cubicBezTo>
                    <a:pt x="-259" y="63765"/>
                    <a:pt x="9001" y="78317"/>
                    <a:pt x="14293" y="87313"/>
                  </a:cubicBezTo>
                  <a:cubicBezTo>
                    <a:pt x="19585" y="96309"/>
                    <a:pt x="26199" y="100542"/>
                    <a:pt x="31755" y="1031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B51B6B1-7CAC-4C09-B06F-8063E9D21ADF}"/>
                </a:ext>
              </a:extLst>
            </p:cNvPr>
            <p:cNvSpPr/>
            <p:nvPr/>
          </p:nvSpPr>
          <p:spPr>
            <a:xfrm>
              <a:off x="5643563" y="2405365"/>
              <a:ext cx="71437" cy="26685"/>
            </a:xfrm>
            <a:custGeom>
              <a:avLst/>
              <a:gdLst>
                <a:gd name="connsiteX0" fmla="*/ 0 w 71437"/>
                <a:gd name="connsiteY0" fmla="*/ 26685 h 26685"/>
                <a:gd name="connsiteX1" fmla="*/ 53975 w 71437"/>
                <a:gd name="connsiteY1" fmla="*/ 1285 h 26685"/>
                <a:gd name="connsiteX2" fmla="*/ 71437 w 71437"/>
                <a:gd name="connsiteY2" fmla="*/ 6048 h 2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26685">
                  <a:moveTo>
                    <a:pt x="0" y="26685"/>
                  </a:moveTo>
                  <a:cubicBezTo>
                    <a:pt x="21034" y="15704"/>
                    <a:pt x="42069" y="4724"/>
                    <a:pt x="53975" y="1285"/>
                  </a:cubicBezTo>
                  <a:cubicBezTo>
                    <a:pt x="65881" y="-2154"/>
                    <a:pt x="68659" y="1947"/>
                    <a:pt x="71437" y="604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B7271294-45D1-4D1C-84F3-3F190CBB1013}"/>
                </a:ext>
              </a:extLst>
            </p:cNvPr>
            <p:cNvSpPr/>
            <p:nvPr/>
          </p:nvSpPr>
          <p:spPr>
            <a:xfrm>
              <a:off x="5519738" y="2433638"/>
              <a:ext cx="120684" cy="78817"/>
            </a:xfrm>
            <a:custGeom>
              <a:avLst/>
              <a:gdLst>
                <a:gd name="connsiteX0" fmla="*/ 0 w 120684"/>
                <a:gd name="connsiteY0" fmla="*/ 77787 h 78817"/>
                <a:gd name="connsiteX1" fmla="*/ 74612 w 120684"/>
                <a:gd name="connsiteY1" fmla="*/ 73025 h 78817"/>
                <a:gd name="connsiteX2" fmla="*/ 117475 w 120684"/>
                <a:gd name="connsiteY2" fmla="*/ 33337 h 78817"/>
                <a:gd name="connsiteX3" fmla="*/ 114300 w 120684"/>
                <a:gd name="connsiteY3" fmla="*/ 0 h 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84" h="78817">
                  <a:moveTo>
                    <a:pt x="0" y="77787"/>
                  </a:moveTo>
                  <a:cubicBezTo>
                    <a:pt x="27516" y="79110"/>
                    <a:pt x="55033" y="80433"/>
                    <a:pt x="74612" y="73025"/>
                  </a:cubicBezTo>
                  <a:cubicBezTo>
                    <a:pt x="94191" y="65617"/>
                    <a:pt x="110860" y="45508"/>
                    <a:pt x="117475" y="33337"/>
                  </a:cubicBezTo>
                  <a:cubicBezTo>
                    <a:pt x="124090" y="21166"/>
                    <a:pt x="119195" y="10583"/>
                    <a:pt x="1143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7266C80E-F616-4818-97B0-1C33E60EC39F}"/>
                </a:ext>
              </a:extLst>
            </p:cNvPr>
            <p:cNvSpPr/>
            <p:nvPr/>
          </p:nvSpPr>
          <p:spPr>
            <a:xfrm>
              <a:off x="5507038" y="2436813"/>
              <a:ext cx="107950" cy="61912"/>
            </a:xfrm>
            <a:custGeom>
              <a:avLst/>
              <a:gdLst>
                <a:gd name="connsiteX0" fmla="*/ 107950 w 107950"/>
                <a:gd name="connsiteY0" fmla="*/ 0 h 61912"/>
                <a:gd name="connsiteX1" fmla="*/ 38100 w 107950"/>
                <a:gd name="connsiteY1" fmla="*/ 14287 h 61912"/>
                <a:gd name="connsiteX2" fmla="*/ 11112 w 107950"/>
                <a:gd name="connsiteY2" fmla="*/ 36512 h 61912"/>
                <a:gd name="connsiteX3" fmla="*/ 0 w 107950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50" h="61912">
                  <a:moveTo>
                    <a:pt x="107950" y="0"/>
                  </a:moveTo>
                  <a:cubicBezTo>
                    <a:pt x="81095" y="4101"/>
                    <a:pt x="54240" y="8202"/>
                    <a:pt x="38100" y="14287"/>
                  </a:cubicBezTo>
                  <a:cubicBezTo>
                    <a:pt x="21960" y="20372"/>
                    <a:pt x="17462" y="28575"/>
                    <a:pt x="11112" y="36512"/>
                  </a:cubicBezTo>
                  <a:cubicBezTo>
                    <a:pt x="4762" y="44449"/>
                    <a:pt x="2381" y="53180"/>
                    <a:pt x="0" y="619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A0AEA7EC-E828-4CD6-9021-801FFED5B160}"/>
                </a:ext>
              </a:extLst>
            </p:cNvPr>
            <p:cNvSpPr/>
            <p:nvPr/>
          </p:nvSpPr>
          <p:spPr>
            <a:xfrm>
              <a:off x="5357813" y="2396522"/>
              <a:ext cx="244475" cy="192691"/>
            </a:xfrm>
            <a:custGeom>
              <a:avLst/>
              <a:gdLst>
                <a:gd name="connsiteX0" fmla="*/ 244475 w 244475"/>
                <a:gd name="connsiteY0" fmla="*/ 33941 h 192691"/>
                <a:gd name="connsiteX1" fmla="*/ 187325 w 244475"/>
                <a:gd name="connsiteY1" fmla="*/ 603 h 192691"/>
                <a:gd name="connsiteX2" fmla="*/ 112712 w 244475"/>
                <a:gd name="connsiteY2" fmla="*/ 59341 h 192691"/>
                <a:gd name="connsiteX3" fmla="*/ 74612 w 244475"/>
                <a:gd name="connsiteY3" fmla="*/ 106966 h 192691"/>
                <a:gd name="connsiteX4" fmla="*/ 34925 w 244475"/>
                <a:gd name="connsiteY4" fmla="*/ 157766 h 192691"/>
                <a:gd name="connsiteX5" fmla="*/ 0 w 244475"/>
                <a:gd name="connsiteY5" fmla="*/ 192691 h 19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75" h="192691">
                  <a:moveTo>
                    <a:pt x="244475" y="33941"/>
                  </a:moveTo>
                  <a:cubicBezTo>
                    <a:pt x="226880" y="15155"/>
                    <a:pt x="209285" y="-3630"/>
                    <a:pt x="187325" y="603"/>
                  </a:cubicBezTo>
                  <a:cubicBezTo>
                    <a:pt x="165365" y="4836"/>
                    <a:pt x="131497" y="41614"/>
                    <a:pt x="112712" y="59341"/>
                  </a:cubicBezTo>
                  <a:cubicBezTo>
                    <a:pt x="93927" y="77068"/>
                    <a:pt x="87576" y="90562"/>
                    <a:pt x="74612" y="106966"/>
                  </a:cubicBezTo>
                  <a:cubicBezTo>
                    <a:pt x="61648" y="123370"/>
                    <a:pt x="47360" y="143478"/>
                    <a:pt x="34925" y="157766"/>
                  </a:cubicBezTo>
                  <a:cubicBezTo>
                    <a:pt x="22490" y="172054"/>
                    <a:pt x="11245" y="182372"/>
                    <a:pt x="0" y="19269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1A0B5F5-5524-4FB0-B6CC-FCA0EE36CB59}"/>
                </a:ext>
              </a:extLst>
            </p:cNvPr>
            <p:cNvSpPr/>
            <p:nvPr/>
          </p:nvSpPr>
          <p:spPr>
            <a:xfrm>
              <a:off x="5327650" y="2573338"/>
              <a:ext cx="173038" cy="200025"/>
            </a:xfrm>
            <a:custGeom>
              <a:avLst/>
              <a:gdLst>
                <a:gd name="connsiteX0" fmla="*/ 0 w 173038"/>
                <a:gd name="connsiteY0" fmla="*/ 0 h 200025"/>
                <a:gd name="connsiteX1" fmla="*/ 55563 w 173038"/>
                <a:gd name="connsiteY1" fmla="*/ 55562 h 200025"/>
                <a:gd name="connsiteX2" fmla="*/ 76200 w 173038"/>
                <a:gd name="connsiteY2" fmla="*/ 77787 h 200025"/>
                <a:gd name="connsiteX3" fmla="*/ 95250 w 173038"/>
                <a:gd name="connsiteY3" fmla="*/ 107950 h 200025"/>
                <a:gd name="connsiteX4" fmla="*/ 130175 w 173038"/>
                <a:gd name="connsiteY4" fmla="*/ 144462 h 200025"/>
                <a:gd name="connsiteX5" fmla="*/ 157163 w 173038"/>
                <a:gd name="connsiteY5" fmla="*/ 174625 h 200025"/>
                <a:gd name="connsiteX6" fmla="*/ 169863 w 173038"/>
                <a:gd name="connsiteY6" fmla="*/ 195262 h 200025"/>
                <a:gd name="connsiteX7" fmla="*/ 173038 w 173038"/>
                <a:gd name="connsiteY7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038" h="200025">
                  <a:moveTo>
                    <a:pt x="0" y="0"/>
                  </a:moveTo>
                  <a:lnTo>
                    <a:pt x="55563" y="55562"/>
                  </a:lnTo>
                  <a:cubicBezTo>
                    <a:pt x="68263" y="68526"/>
                    <a:pt x="69585" y="69056"/>
                    <a:pt x="76200" y="77787"/>
                  </a:cubicBezTo>
                  <a:cubicBezTo>
                    <a:pt x="82815" y="86518"/>
                    <a:pt x="86254" y="96838"/>
                    <a:pt x="95250" y="107950"/>
                  </a:cubicBezTo>
                  <a:cubicBezTo>
                    <a:pt x="104246" y="119062"/>
                    <a:pt x="119856" y="133350"/>
                    <a:pt x="130175" y="144462"/>
                  </a:cubicBezTo>
                  <a:cubicBezTo>
                    <a:pt x="140494" y="155574"/>
                    <a:pt x="150548" y="166158"/>
                    <a:pt x="157163" y="174625"/>
                  </a:cubicBezTo>
                  <a:cubicBezTo>
                    <a:pt x="163778" y="183092"/>
                    <a:pt x="169863" y="195262"/>
                    <a:pt x="169863" y="195262"/>
                  </a:cubicBezTo>
                  <a:cubicBezTo>
                    <a:pt x="172509" y="199495"/>
                    <a:pt x="172773" y="199760"/>
                    <a:pt x="173038" y="2000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E4E44F29-3484-40A2-A40F-6701CF281ACE}"/>
                </a:ext>
              </a:extLst>
            </p:cNvPr>
            <p:cNvSpPr/>
            <p:nvPr/>
          </p:nvSpPr>
          <p:spPr>
            <a:xfrm>
              <a:off x="4899025" y="2749550"/>
              <a:ext cx="273050" cy="244475"/>
            </a:xfrm>
            <a:custGeom>
              <a:avLst/>
              <a:gdLst>
                <a:gd name="connsiteX0" fmla="*/ 0 w 273050"/>
                <a:gd name="connsiteY0" fmla="*/ 244475 h 244475"/>
                <a:gd name="connsiteX1" fmla="*/ 38100 w 273050"/>
                <a:gd name="connsiteY1" fmla="*/ 192088 h 244475"/>
                <a:gd name="connsiteX2" fmla="*/ 73025 w 273050"/>
                <a:gd name="connsiteY2" fmla="*/ 185738 h 244475"/>
                <a:gd name="connsiteX3" fmla="*/ 109538 w 273050"/>
                <a:gd name="connsiteY3" fmla="*/ 134938 h 244475"/>
                <a:gd name="connsiteX4" fmla="*/ 115888 w 273050"/>
                <a:gd name="connsiteY4" fmla="*/ 127000 h 244475"/>
                <a:gd name="connsiteX5" fmla="*/ 133350 w 273050"/>
                <a:gd name="connsiteY5" fmla="*/ 115888 h 244475"/>
                <a:gd name="connsiteX6" fmla="*/ 152400 w 273050"/>
                <a:gd name="connsiteY6" fmla="*/ 100013 h 244475"/>
                <a:gd name="connsiteX7" fmla="*/ 176213 w 273050"/>
                <a:gd name="connsiteY7" fmla="*/ 76200 h 244475"/>
                <a:gd name="connsiteX8" fmla="*/ 190500 w 273050"/>
                <a:gd name="connsiteY8" fmla="*/ 60325 h 244475"/>
                <a:gd name="connsiteX9" fmla="*/ 231775 w 273050"/>
                <a:gd name="connsiteY9" fmla="*/ 61913 h 244475"/>
                <a:gd name="connsiteX10" fmla="*/ 225425 w 273050"/>
                <a:gd name="connsiteY10" fmla="*/ 36513 h 244475"/>
                <a:gd name="connsiteX11" fmla="*/ 233363 w 273050"/>
                <a:gd name="connsiteY11" fmla="*/ 23813 h 244475"/>
                <a:gd name="connsiteX12" fmla="*/ 255588 w 273050"/>
                <a:gd name="connsiteY12" fmla="*/ 12700 h 244475"/>
                <a:gd name="connsiteX13" fmla="*/ 273050 w 273050"/>
                <a:gd name="connsiteY13" fmla="*/ 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050" h="244475">
                  <a:moveTo>
                    <a:pt x="0" y="244475"/>
                  </a:moveTo>
                  <a:cubicBezTo>
                    <a:pt x="12964" y="223176"/>
                    <a:pt x="25929" y="201877"/>
                    <a:pt x="38100" y="192088"/>
                  </a:cubicBezTo>
                  <a:cubicBezTo>
                    <a:pt x="50271" y="182298"/>
                    <a:pt x="61119" y="195263"/>
                    <a:pt x="73025" y="185738"/>
                  </a:cubicBezTo>
                  <a:cubicBezTo>
                    <a:pt x="84931" y="176213"/>
                    <a:pt x="102394" y="144728"/>
                    <a:pt x="109538" y="134938"/>
                  </a:cubicBezTo>
                  <a:cubicBezTo>
                    <a:pt x="116682" y="125148"/>
                    <a:pt x="111919" y="130175"/>
                    <a:pt x="115888" y="127000"/>
                  </a:cubicBezTo>
                  <a:cubicBezTo>
                    <a:pt x="119857" y="123825"/>
                    <a:pt x="127265" y="120386"/>
                    <a:pt x="133350" y="115888"/>
                  </a:cubicBezTo>
                  <a:cubicBezTo>
                    <a:pt x="139435" y="111390"/>
                    <a:pt x="145256" y="106628"/>
                    <a:pt x="152400" y="100013"/>
                  </a:cubicBezTo>
                  <a:cubicBezTo>
                    <a:pt x="159544" y="93398"/>
                    <a:pt x="169863" y="82815"/>
                    <a:pt x="176213" y="76200"/>
                  </a:cubicBezTo>
                  <a:cubicBezTo>
                    <a:pt x="182563" y="69585"/>
                    <a:pt x="181240" y="62706"/>
                    <a:pt x="190500" y="60325"/>
                  </a:cubicBezTo>
                  <a:cubicBezTo>
                    <a:pt x="199760" y="57944"/>
                    <a:pt x="225954" y="65882"/>
                    <a:pt x="231775" y="61913"/>
                  </a:cubicBezTo>
                  <a:cubicBezTo>
                    <a:pt x="237596" y="57944"/>
                    <a:pt x="225160" y="42863"/>
                    <a:pt x="225425" y="36513"/>
                  </a:cubicBezTo>
                  <a:cubicBezTo>
                    <a:pt x="225690" y="30163"/>
                    <a:pt x="228336" y="27782"/>
                    <a:pt x="233363" y="23813"/>
                  </a:cubicBezTo>
                  <a:cubicBezTo>
                    <a:pt x="238390" y="19844"/>
                    <a:pt x="248974" y="16669"/>
                    <a:pt x="255588" y="12700"/>
                  </a:cubicBezTo>
                  <a:cubicBezTo>
                    <a:pt x="262203" y="8731"/>
                    <a:pt x="267626" y="4365"/>
                    <a:pt x="27305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256FBEDE-B4E3-48AB-993D-8FF2AC189DF1}"/>
                </a:ext>
              </a:extLst>
            </p:cNvPr>
            <p:cNvSpPr/>
            <p:nvPr/>
          </p:nvSpPr>
          <p:spPr>
            <a:xfrm>
              <a:off x="5173663" y="2554871"/>
              <a:ext cx="149225" cy="197854"/>
            </a:xfrm>
            <a:custGeom>
              <a:avLst/>
              <a:gdLst>
                <a:gd name="connsiteX0" fmla="*/ 0 w 149225"/>
                <a:gd name="connsiteY0" fmla="*/ 197854 h 197854"/>
                <a:gd name="connsiteX1" fmla="*/ 20637 w 149225"/>
                <a:gd name="connsiteY1" fmla="*/ 135942 h 197854"/>
                <a:gd name="connsiteX2" fmla="*/ 76200 w 149225"/>
                <a:gd name="connsiteY2" fmla="*/ 107367 h 197854"/>
                <a:gd name="connsiteX3" fmla="*/ 133350 w 149225"/>
                <a:gd name="connsiteY3" fmla="*/ 7354 h 197854"/>
                <a:gd name="connsiteX4" fmla="*/ 149225 w 149225"/>
                <a:gd name="connsiteY4" fmla="*/ 15292 h 19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25" h="197854">
                  <a:moveTo>
                    <a:pt x="0" y="197854"/>
                  </a:moveTo>
                  <a:cubicBezTo>
                    <a:pt x="3968" y="174438"/>
                    <a:pt x="7937" y="151023"/>
                    <a:pt x="20637" y="135942"/>
                  </a:cubicBezTo>
                  <a:cubicBezTo>
                    <a:pt x="33337" y="120861"/>
                    <a:pt x="57415" y="128798"/>
                    <a:pt x="76200" y="107367"/>
                  </a:cubicBezTo>
                  <a:cubicBezTo>
                    <a:pt x="94985" y="85936"/>
                    <a:pt x="121179" y="22700"/>
                    <a:pt x="133350" y="7354"/>
                  </a:cubicBezTo>
                  <a:cubicBezTo>
                    <a:pt x="145521" y="-7992"/>
                    <a:pt x="147373" y="3650"/>
                    <a:pt x="149225" y="152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C33F9423-DD50-453B-81CF-1CE3379C7753}"/>
                </a:ext>
              </a:extLst>
            </p:cNvPr>
            <p:cNvSpPr/>
            <p:nvPr/>
          </p:nvSpPr>
          <p:spPr>
            <a:xfrm>
              <a:off x="5065713" y="3025775"/>
              <a:ext cx="195262" cy="165100"/>
            </a:xfrm>
            <a:custGeom>
              <a:avLst/>
              <a:gdLst>
                <a:gd name="connsiteX0" fmla="*/ 195262 w 195262"/>
                <a:gd name="connsiteY0" fmla="*/ 0 h 165100"/>
                <a:gd name="connsiteX1" fmla="*/ 149225 w 195262"/>
                <a:gd name="connsiteY1" fmla="*/ 34925 h 165100"/>
                <a:gd name="connsiteX2" fmla="*/ 109537 w 195262"/>
                <a:gd name="connsiteY2" fmla="*/ 77788 h 165100"/>
                <a:gd name="connsiteX3" fmla="*/ 106362 w 195262"/>
                <a:gd name="connsiteY3" fmla="*/ 95250 h 165100"/>
                <a:gd name="connsiteX4" fmla="*/ 63500 w 195262"/>
                <a:gd name="connsiteY4" fmla="*/ 111125 h 165100"/>
                <a:gd name="connsiteX5" fmla="*/ 61912 w 195262"/>
                <a:gd name="connsiteY5" fmla="*/ 142875 h 165100"/>
                <a:gd name="connsiteX6" fmla="*/ 0 w 195262"/>
                <a:gd name="connsiteY6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62" h="165100">
                  <a:moveTo>
                    <a:pt x="195262" y="0"/>
                  </a:moveTo>
                  <a:cubicBezTo>
                    <a:pt x="179387" y="10980"/>
                    <a:pt x="163512" y="21960"/>
                    <a:pt x="149225" y="34925"/>
                  </a:cubicBezTo>
                  <a:cubicBezTo>
                    <a:pt x="134938" y="47890"/>
                    <a:pt x="116681" y="67734"/>
                    <a:pt x="109537" y="77788"/>
                  </a:cubicBezTo>
                  <a:cubicBezTo>
                    <a:pt x="102393" y="87842"/>
                    <a:pt x="114035" y="89694"/>
                    <a:pt x="106362" y="95250"/>
                  </a:cubicBezTo>
                  <a:cubicBezTo>
                    <a:pt x="98689" y="100806"/>
                    <a:pt x="70908" y="103188"/>
                    <a:pt x="63500" y="111125"/>
                  </a:cubicBezTo>
                  <a:cubicBezTo>
                    <a:pt x="56092" y="119063"/>
                    <a:pt x="72495" y="133879"/>
                    <a:pt x="61912" y="142875"/>
                  </a:cubicBezTo>
                  <a:cubicBezTo>
                    <a:pt x="51329" y="151871"/>
                    <a:pt x="25664" y="158485"/>
                    <a:pt x="0" y="1651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F4EE658A-D5A4-400F-808F-C21DA8C52BD5}"/>
                </a:ext>
              </a:extLst>
            </p:cNvPr>
            <p:cNvSpPr/>
            <p:nvPr/>
          </p:nvSpPr>
          <p:spPr>
            <a:xfrm>
              <a:off x="4932337" y="2996680"/>
              <a:ext cx="151138" cy="189433"/>
            </a:xfrm>
            <a:custGeom>
              <a:avLst/>
              <a:gdLst>
                <a:gd name="connsiteX0" fmla="*/ 3201 w 151138"/>
                <a:gd name="connsiteY0" fmla="*/ 98945 h 189433"/>
                <a:gd name="connsiteX1" fmla="*/ 26 w 151138"/>
                <a:gd name="connsiteY1" fmla="*/ 32270 h 189433"/>
                <a:gd name="connsiteX2" fmla="*/ 4788 w 151138"/>
                <a:gd name="connsiteY2" fmla="*/ 16395 h 189433"/>
                <a:gd name="connsiteX3" fmla="*/ 27013 w 151138"/>
                <a:gd name="connsiteY3" fmla="*/ 520 h 189433"/>
                <a:gd name="connsiteX4" fmla="*/ 60351 w 151138"/>
                <a:gd name="connsiteY4" fmla="*/ 5283 h 189433"/>
                <a:gd name="connsiteX5" fmla="*/ 82576 w 151138"/>
                <a:gd name="connsiteY5" fmla="*/ 19570 h 189433"/>
                <a:gd name="connsiteX6" fmla="*/ 104801 w 151138"/>
                <a:gd name="connsiteY6" fmla="*/ 49733 h 189433"/>
                <a:gd name="connsiteX7" fmla="*/ 123851 w 151138"/>
                <a:gd name="connsiteY7" fmla="*/ 76720 h 189433"/>
                <a:gd name="connsiteX8" fmla="*/ 141313 w 151138"/>
                <a:gd name="connsiteY8" fmla="*/ 106883 h 189433"/>
                <a:gd name="connsiteX9" fmla="*/ 149251 w 151138"/>
                <a:gd name="connsiteY9" fmla="*/ 130695 h 189433"/>
                <a:gd name="connsiteX10" fmla="*/ 150838 w 151138"/>
                <a:gd name="connsiteY10" fmla="*/ 149745 h 189433"/>
                <a:gd name="connsiteX11" fmla="*/ 149251 w 151138"/>
                <a:gd name="connsiteY11" fmla="*/ 162445 h 189433"/>
                <a:gd name="connsiteX12" fmla="*/ 133376 w 151138"/>
                <a:gd name="connsiteY12" fmla="*/ 189433 h 1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38" h="189433">
                  <a:moveTo>
                    <a:pt x="3201" y="98945"/>
                  </a:moveTo>
                  <a:cubicBezTo>
                    <a:pt x="1481" y="72486"/>
                    <a:pt x="-238" y="46028"/>
                    <a:pt x="26" y="32270"/>
                  </a:cubicBezTo>
                  <a:cubicBezTo>
                    <a:pt x="290" y="18512"/>
                    <a:pt x="290" y="21687"/>
                    <a:pt x="4788" y="16395"/>
                  </a:cubicBezTo>
                  <a:cubicBezTo>
                    <a:pt x="9286" y="11103"/>
                    <a:pt x="17753" y="2372"/>
                    <a:pt x="27013" y="520"/>
                  </a:cubicBezTo>
                  <a:cubicBezTo>
                    <a:pt x="36273" y="-1332"/>
                    <a:pt x="51091" y="2108"/>
                    <a:pt x="60351" y="5283"/>
                  </a:cubicBezTo>
                  <a:cubicBezTo>
                    <a:pt x="69611" y="8458"/>
                    <a:pt x="75168" y="12162"/>
                    <a:pt x="82576" y="19570"/>
                  </a:cubicBezTo>
                  <a:cubicBezTo>
                    <a:pt x="89984" y="26978"/>
                    <a:pt x="97922" y="40208"/>
                    <a:pt x="104801" y="49733"/>
                  </a:cubicBezTo>
                  <a:cubicBezTo>
                    <a:pt x="111680" y="59258"/>
                    <a:pt x="117766" y="67195"/>
                    <a:pt x="123851" y="76720"/>
                  </a:cubicBezTo>
                  <a:cubicBezTo>
                    <a:pt x="129936" y="86245"/>
                    <a:pt x="137080" y="97887"/>
                    <a:pt x="141313" y="106883"/>
                  </a:cubicBezTo>
                  <a:cubicBezTo>
                    <a:pt x="145546" y="115879"/>
                    <a:pt x="147664" y="123551"/>
                    <a:pt x="149251" y="130695"/>
                  </a:cubicBezTo>
                  <a:cubicBezTo>
                    <a:pt x="150839" y="137839"/>
                    <a:pt x="150838" y="144453"/>
                    <a:pt x="150838" y="149745"/>
                  </a:cubicBezTo>
                  <a:cubicBezTo>
                    <a:pt x="150838" y="155037"/>
                    <a:pt x="152161" y="155830"/>
                    <a:pt x="149251" y="162445"/>
                  </a:cubicBezTo>
                  <a:cubicBezTo>
                    <a:pt x="146341" y="169060"/>
                    <a:pt x="139858" y="179246"/>
                    <a:pt x="133376" y="18943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FAD91EC9-BD3D-476F-9623-BA66B2D1300B}"/>
                </a:ext>
              </a:extLst>
            </p:cNvPr>
            <p:cNvSpPr/>
            <p:nvPr/>
          </p:nvSpPr>
          <p:spPr>
            <a:xfrm>
              <a:off x="5026025" y="3109913"/>
              <a:ext cx="46038" cy="36512"/>
            </a:xfrm>
            <a:custGeom>
              <a:avLst/>
              <a:gdLst>
                <a:gd name="connsiteX0" fmla="*/ 0 w 46038"/>
                <a:gd name="connsiteY0" fmla="*/ 36512 h 36512"/>
                <a:gd name="connsiteX1" fmla="*/ 46038 w 46038"/>
                <a:gd name="connsiteY1" fmla="*/ 0 h 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36512">
                  <a:moveTo>
                    <a:pt x="0" y="36512"/>
                  </a:moveTo>
                  <a:lnTo>
                    <a:pt x="46038" y="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8BF0F1CE-9015-44E7-BB44-2CCB8D337CCE}"/>
                </a:ext>
              </a:extLst>
            </p:cNvPr>
            <p:cNvSpPr/>
            <p:nvPr/>
          </p:nvSpPr>
          <p:spPr>
            <a:xfrm>
              <a:off x="4937125" y="3089275"/>
              <a:ext cx="96207" cy="49213"/>
            </a:xfrm>
            <a:custGeom>
              <a:avLst/>
              <a:gdLst>
                <a:gd name="connsiteX0" fmla="*/ 0 w 96207"/>
                <a:gd name="connsiteY0" fmla="*/ 0 h 49213"/>
                <a:gd name="connsiteX1" fmla="*/ 82550 w 96207"/>
                <a:gd name="connsiteY1" fmla="*/ 33338 h 49213"/>
                <a:gd name="connsiteX2" fmla="*/ 95250 w 96207"/>
                <a:gd name="connsiteY2" fmla="*/ 49213 h 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7" h="49213">
                  <a:moveTo>
                    <a:pt x="0" y="0"/>
                  </a:moveTo>
                  <a:cubicBezTo>
                    <a:pt x="33337" y="12568"/>
                    <a:pt x="66675" y="25136"/>
                    <a:pt x="82550" y="33338"/>
                  </a:cubicBezTo>
                  <a:cubicBezTo>
                    <a:pt x="98425" y="41540"/>
                    <a:pt x="96837" y="45376"/>
                    <a:pt x="95250" y="492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808E0BCD-A1C5-461C-9174-A41FCCD359D7}"/>
                </a:ext>
              </a:extLst>
            </p:cNvPr>
            <p:cNvSpPr/>
            <p:nvPr/>
          </p:nvSpPr>
          <p:spPr>
            <a:xfrm>
              <a:off x="5024438" y="3144838"/>
              <a:ext cx="128587" cy="227012"/>
            </a:xfrm>
            <a:custGeom>
              <a:avLst/>
              <a:gdLst>
                <a:gd name="connsiteX0" fmla="*/ 0 w 128587"/>
                <a:gd name="connsiteY0" fmla="*/ 0 h 227012"/>
                <a:gd name="connsiteX1" fmla="*/ 36512 w 128587"/>
                <a:gd name="connsiteY1" fmla="*/ 39687 h 227012"/>
                <a:gd name="connsiteX2" fmla="*/ 47625 w 128587"/>
                <a:gd name="connsiteY2" fmla="*/ 68262 h 227012"/>
                <a:gd name="connsiteX3" fmla="*/ 53975 w 128587"/>
                <a:gd name="connsiteY3" fmla="*/ 98425 h 227012"/>
                <a:gd name="connsiteX4" fmla="*/ 68262 w 128587"/>
                <a:gd name="connsiteY4" fmla="*/ 130175 h 227012"/>
                <a:gd name="connsiteX5" fmla="*/ 95250 w 128587"/>
                <a:gd name="connsiteY5" fmla="*/ 177800 h 227012"/>
                <a:gd name="connsiteX6" fmla="*/ 104775 w 128587"/>
                <a:gd name="connsiteY6" fmla="*/ 204787 h 227012"/>
                <a:gd name="connsiteX7" fmla="*/ 128587 w 128587"/>
                <a:gd name="connsiteY7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7" h="227012">
                  <a:moveTo>
                    <a:pt x="0" y="0"/>
                  </a:moveTo>
                  <a:cubicBezTo>
                    <a:pt x="14287" y="14155"/>
                    <a:pt x="28575" y="28310"/>
                    <a:pt x="36512" y="39687"/>
                  </a:cubicBezTo>
                  <a:cubicBezTo>
                    <a:pt x="44449" y="51064"/>
                    <a:pt x="44715" y="58472"/>
                    <a:pt x="47625" y="68262"/>
                  </a:cubicBezTo>
                  <a:cubicBezTo>
                    <a:pt x="50536" y="78052"/>
                    <a:pt x="50536" y="88106"/>
                    <a:pt x="53975" y="98425"/>
                  </a:cubicBezTo>
                  <a:cubicBezTo>
                    <a:pt x="57415" y="108744"/>
                    <a:pt x="61383" y="116946"/>
                    <a:pt x="68262" y="130175"/>
                  </a:cubicBezTo>
                  <a:cubicBezTo>
                    <a:pt x="75141" y="143404"/>
                    <a:pt x="89165" y="165365"/>
                    <a:pt x="95250" y="177800"/>
                  </a:cubicBezTo>
                  <a:cubicBezTo>
                    <a:pt x="101336" y="190235"/>
                    <a:pt x="99219" y="196585"/>
                    <a:pt x="104775" y="204787"/>
                  </a:cubicBezTo>
                  <a:cubicBezTo>
                    <a:pt x="110331" y="212989"/>
                    <a:pt x="119459" y="220000"/>
                    <a:pt x="128587" y="2270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DAA6F42D-AE15-4855-97E0-3842B53F49C6}"/>
                </a:ext>
              </a:extLst>
            </p:cNvPr>
            <p:cNvSpPr/>
            <p:nvPr/>
          </p:nvSpPr>
          <p:spPr>
            <a:xfrm>
              <a:off x="5014913" y="3306763"/>
              <a:ext cx="143851" cy="93843"/>
            </a:xfrm>
            <a:custGeom>
              <a:avLst/>
              <a:gdLst>
                <a:gd name="connsiteX0" fmla="*/ 0 w 143851"/>
                <a:gd name="connsiteY0" fmla="*/ 0 h 93843"/>
                <a:gd name="connsiteX1" fmla="*/ 61912 w 143851"/>
                <a:gd name="connsiteY1" fmla="*/ 69850 h 93843"/>
                <a:gd name="connsiteX2" fmla="*/ 96837 w 143851"/>
                <a:gd name="connsiteY2" fmla="*/ 88900 h 93843"/>
                <a:gd name="connsiteX3" fmla="*/ 139700 w 143851"/>
                <a:gd name="connsiteY3" fmla="*/ 92075 h 93843"/>
                <a:gd name="connsiteX4" fmla="*/ 141287 w 143851"/>
                <a:gd name="connsiteY4" fmla="*/ 65087 h 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51" h="93843">
                  <a:moveTo>
                    <a:pt x="0" y="0"/>
                  </a:moveTo>
                  <a:cubicBezTo>
                    <a:pt x="22886" y="27516"/>
                    <a:pt x="45773" y="55033"/>
                    <a:pt x="61912" y="69850"/>
                  </a:cubicBezTo>
                  <a:cubicBezTo>
                    <a:pt x="78051" y="84667"/>
                    <a:pt x="83872" y="85196"/>
                    <a:pt x="96837" y="88900"/>
                  </a:cubicBezTo>
                  <a:cubicBezTo>
                    <a:pt x="109802" y="92604"/>
                    <a:pt x="132292" y="96044"/>
                    <a:pt x="139700" y="92075"/>
                  </a:cubicBezTo>
                  <a:cubicBezTo>
                    <a:pt x="147108" y="88106"/>
                    <a:pt x="142610" y="69585"/>
                    <a:pt x="141287" y="650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3D37A87E-43CB-4AB5-9674-2BEE89943A3B}"/>
                </a:ext>
              </a:extLst>
            </p:cNvPr>
            <p:cNvSpPr/>
            <p:nvPr/>
          </p:nvSpPr>
          <p:spPr>
            <a:xfrm>
              <a:off x="4838700" y="3282883"/>
              <a:ext cx="187325" cy="114367"/>
            </a:xfrm>
            <a:custGeom>
              <a:avLst/>
              <a:gdLst>
                <a:gd name="connsiteX0" fmla="*/ 0 w 187325"/>
                <a:gd name="connsiteY0" fmla="*/ 114367 h 114367"/>
                <a:gd name="connsiteX1" fmla="*/ 39688 w 187325"/>
                <a:gd name="connsiteY1" fmla="*/ 60392 h 114367"/>
                <a:gd name="connsiteX2" fmla="*/ 79375 w 187325"/>
                <a:gd name="connsiteY2" fmla="*/ 25467 h 114367"/>
                <a:gd name="connsiteX3" fmla="*/ 106363 w 187325"/>
                <a:gd name="connsiteY3" fmla="*/ 6417 h 114367"/>
                <a:gd name="connsiteX4" fmla="*/ 139700 w 187325"/>
                <a:gd name="connsiteY4" fmla="*/ 67 h 114367"/>
                <a:gd name="connsiteX5" fmla="*/ 176213 w 187325"/>
                <a:gd name="connsiteY5" fmla="*/ 9592 h 114367"/>
                <a:gd name="connsiteX6" fmla="*/ 187325 w 187325"/>
                <a:gd name="connsiteY6" fmla="*/ 23880 h 11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" h="114367">
                  <a:moveTo>
                    <a:pt x="0" y="114367"/>
                  </a:moveTo>
                  <a:cubicBezTo>
                    <a:pt x="13229" y="94788"/>
                    <a:pt x="26459" y="75209"/>
                    <a:pt x="39688" y="60392"/>
                  </a:cubicBezTo>
                  <a:cubicBezTo>
                    <a:pt x="52917" y="45575"/>
                    <a:pt x="68263" y="34463"/>
                    <a:pt x="79375" y="25467"/>
                  </a:cubicBezTo>
                  <a:cubicBezTo>
                    <a:pt x="90487" y="16471"/>
                    <a:pt x="96309" y="10650"/>
                    <a:pt x="106363" y="6417"/>
                  </a:cubicBezTo>
                  <a:cubicBezTo>
                    <a:pt x="116417" y="2184"/>
                    <a:pt x="128058" y="-462"/>
                    <a:pt x="139700" y="67"/>
                  </a:cubicBezTo>
                  <a:cubicBezTo>
                    <a:pt x="151342" y="596"/>
                    <a:pt x="168276" y="5623"/>
                    <a:pt x="176213" y="9592"/>
                  </a:cubicBezTo>
                  <a:cubicBezTo>
                    <a:pt x="184151" y="13561"/>
                    <a:pt x="185738" y="18720"/>
                    <a:pt x="187325" y="2388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34C080F3-8DF5-4FF9-8412-885862241BF6}"/>
                </a:ext>
              </a:extLst>
            </p:cNvPr>
            <p:cNvSpPr/>
            <p:nvPr/>
          </p:nvSpPr>
          <p:spPr>
            <a:xfrm>
              <a:off x="4668838" y="3405188"/>
              <a:ext cx="171450" cy="163926"/>
            </a:xfrm>
            <a:custGeom>
              <a:avLst/>
              <a:gdLst>
                <a:gd name="connsiteX0" fmla="*/ 171450 w 171450"/>
                <a:gd name="connsiteY0" fmla="*/ 0 h 163926"/>
                <a:gd name="connsiteX1" fmla="*/ 106362 w 171450"/>
                <a:gd name="connsiteY1" fmla="*/ 93662 h 163926"/>
                <a:gd name="connsiteX2" fmla="*/ 88900 w 171450"/>
                <a:gd name="connsiteY2" fmla="*/ 111125 h 163926"/>
                <a:gd name="connsiteX3" fmla="*/ 57150 w 171450"/>
                <a:gd name="connsiteY3" fmla="*/ 157162 h 163926"/>
                <a:gd name="connsiteX4" fmla="*/ 31750 w 171450"/>
                <a:gd name="connsiteY4" fmla="*/ 163512 h 163926"/>
                <a:gd name="connsiteX5" fmla="*/ 0 w 171450"/>
                <a:gd name="connsiteY5" fmla="*/ 155575 h 1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63926">
                  <a:moveTo>
                    <a:pt x="171450" y="0"/>
                  </a:moveTo>
                  <a:cubicBezTo>
                    <a:pt x="145785" y="37570"/>
                    <a:pt x="120120" y="75141"/>
                    <a:pt x="106362" y="93662"/>
                  </a:cubicBezTo>
                  <a:cubicBezTo>
                    <a:pt x="92604" y="112183"/>
                    <a:pt x="97102" y="100542"/>
                    <a:pt x="88900" y="111125"/>
                  </a:cubicBezTo>
                  <a:cubicBezTo>
                    <a:pt x="80698" y="121708"/>
                    <a:pt x="66675" y="148431"/>
                    <a:pt x="57150" y="157162"/>
                  </a:cubicBezTo>
                  <a:cubicBezTo>
                    <a:pt x="47625" y="165893"/>
                    <a:pt x="41275" y="163777"/>
                    <a:pt x="31750" y="163512"/>
                  </a:cubicBezTo>
                  <a:cubicBezTo>
                    <a:pt x="22225" y="163248"/>
                    <a:pt x="11112" y="159411"/>
                    <a:pt x="0" y="155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180939CC-35C3-4CD6-B337-219D559CAFB5}"/>
                </a:ext>
              </a:extLst>
            </p:cNvPr>
            <p:cNvSpPr/>
            <p:nvPr/>
          </p:nvSpPr>
          <p:spPr>
            <a:xfrm>
              <a:off x="4781311" y="3097213"/>
              <a:ext cx="147877" cy="252412"/>
            </a:xfrm>
            <a:custGeom>
              <a:avLst/>
              <a:gdLst>
                <a:gd name="connsiteX0" fmla="*/ 147877 w 147877"/>
                <a:gd name="connsiteY0" fmla="*/ 0 h 252412"/>
                <a:gd name="connsiteX1" fmla="*/ 92314 w 147877"/>
                <a:gd name="connsiteY1" fmla="*/ 31750 h 252412"/>
                <a:gd name="connsiteX2" fmla="*/ 52627 w 147877"/>
                <a:gd name="connsiteY2" fmla="*/ 123825 h 252412"/>
                <a:gd name="connsiteX3" fmla="*/ 24052 w 147877"/>
                <a:gd name="connsiteY3" fmla="*/ 155575 h 252412"/>
                <a:gd name="connsiteX4" fmla="*/ 3414 w 147877"/>
                <a:gd name="connsiteY4" fmla="*/ 200025 h 252412"/>
                <a:gd name="connsiteX5" fmla="*/ 239 w 147877"/>
                <a:gd name="connsiteY5" fmla="*/ 252412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7" h="252412">
                  <a:moveTo>
                    <a:pt x="147877" y="0"/>
                  </a:moveTo>
                  <a:cubicBezTo>
                    <a:pt x="128033" y="5556"/>
                    <a:pt x="108189" y="11113"/>
                    <a:pt x="92314" y="31750"/>
                  </a:cubicBezTo>
                  <a:cubicBezTo>
                    <a:pt x="76439" y="52388"/>
                    <a:pt x="64004" y="103188"/>
                    <a:pt x="52627" y="123825"/>
                  </a:cubicBezTo>
                  <a:cubicBezTo>
                    <a:pt x="41250" y="144463"/>
                    <a:pt x="32254" y="142875"/>
                    <a:pt x="24052" y="155575"/>
                  </a:cubicBezTo>
                  <a:cubicBezTo>
                    <a:pt x="15850" y="168275"/>
                    <a:pt x="7383" y="183886"/>
                    <a:pt x="3414" y="200025"/>
                  </a:cubicBezTo>
                  <a:cubicBezTo>
                    <a:pt x="-555" y="216165"/>
                    <a:pt x="-158" y="234288"/>
                    <a:pt x="239" y="2524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0E2ED991-DEFC-45ED-BB8E-962F9CB06979}"/>
                </a:ext>
              </a:extLst>
            </p:cNvPr>
            <p:cNvSpPr/>
            <p:nvPr/>
          </p:nvSpPr>
          <p:spPr>
            <a:xfrm>
              <a:off x="4665663" y="3348038"/>
              <a:ext cx="119062" cy="207962"/>
            </a:xfrm>
            <a:custGeom>
              <a:avLst/>
              <a:gdLst>
                <a:gd name="connsiteX0" fmla="*/ 119062 w 119062"/>
                <a:gd name="connsiteY0" fmla="*/ 0 h 207962"/>
                <a:gd name="connsiteX1" fmla="*/ 90487 w 119062"/>
                <a:gd name="connsiteY1" fmla="*/ 53975 h 207962"/>
                <a:gd name="connsiteX2" fmla="*/ 68262 w 119062"/>
                <a:gd name="connsiteY2" fmla="*/ 93662 h 207962"/>
                <a:gd name="connsiteX3" fmla="*/ 46037 w 119062"/>
                <a:gd name="connsiteY3" fmla="*/ 123825 h 207962"/>
                <a:gd name="connsiteX4" fmla="*/ 36512 w 119062"/>
                <a:gd name="connsiteY4" fmla="*/ 142875 h 207962"/>
                <a:gd name="connsiteX5" fmla="*/ 15875 w 119062"/>
                <a:gd name="connsiteY5" fmla="*/ 180975 h 207962"/>
                <a:gd name="connsiteX6" fmla="*/ 0 w 119062"/>
                <a:gd name="connsiteY6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" h="207962">
                  <a:moveTo>
                    <a:pt x="119062" y="0"/>
                  </a:moveTo>
                  <a:cubicBezTo>
                    <a:pt x="109008" y="19182"/>
                    <a:pt x="98954" y="38365"/>
                    <a:pt x="90487" y="53975"/>
                  </a:cubicBezTo>
                  <a:cubicBezTo>
                    <a:pt x="82020" y="69585"/>
                    <a:pt x="75670" y="82020"/>
                    <a:pt x="68262" y="93662"/>
                  </a:cubicBezTo>
                  <a:cubicBezTo>
                    <a:pt x="60854" y="105304"/>
                    <a:pt x="51329" y="115623"/>
                    <a:pt x="46037" y="123825"/>
                  </a:cubicBezTo>
                  <a:cubicBezTo>
                    <a:pt x="40745" y="132027"/>
                    <a:pt x="41539" y="133350"/>
                    <a:pt x="36512" y="142875"/>
                  </a:cubicBezTo>
                  <a:cubicBezTo>
                    <a:pt x="31485" y="152400"/>
                    <a:pt x="21960" y="170127"/>
                    <a:pt x="15875" y="180975"/>
                  </a:cubicBezTo>
                  <a:cubicBezTo>
                    <a:pt x="9790" y="191823"/>
                    <a:pt x="4895" y="199892"/>
                    <a:pt x="0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766C23D3-55D9-45F9-95B5-2B797AFD3B3F}"/>
                </a:ext>
              </a:extLst>
            </p:cNvPr>
            <p:cNvSpPr/>
            <p:nvPr/>
          </p:nvSpPr>
          <p:spPr>
            <a:xfrm>
              <a:off x="4814888" y="3455988"/>
              <a:ext cx="134937" cy="203200"/>
            </a:xfrm>
            <a:custGeom>
              <a:avLst/>
              <a:gdLst>
                <a:gd name="connsiteX0" fmla="*/ 0 w 134937"/>
                <a:gd name="connsiteY0" fmla="*/ 0 h 203200"/>
                <a:gd name="connsiteX1" fmla="*/ 12700 w 134937"/>
                <a:gd name="connsiteY1" fmla="*/ 65087 h 203200"/>
                <a:gd name="connsiteX2" fmla="*/ 30162 w 134937"/>
                <a:gd name="connsiteY2" fmla="*/ 98425 h 203200"/>
                <a:gd name="connsiteX3" fmla="*/ 52387 w 134937"/>
                <a:gd name="connsiteY3" fmla="*/ 128587 h 203200"/>
                <a:gd name="connsiteX4" fmla="*/ 82550 w 134937"/>
                <a:gd name="connsiteY4" fmla="*/ 168275 h 203200"/>
                <a:gd name="connsiteX5" fmla="*/ 114300 w 134937"/>
                <a:gd name="connsiteY5" fmla="*/ 190500 h 203200"/>
                <a:gd name="connsiteX6" fmla="*/ 134937 w 134937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37" h="203200">
                  <a:moveTo>
                    <a:pt x="0" y="0"/>
                  </a:moveTo>
                  <a:cubicBezTo>
                    <a:pt x="3836" y="24341"/>
                    <a:pt x="7673" y="48683"/>
                    <a:pt x="12700" y="65087"/>
                  </a:cubicBezTo>
                  <a:cubicBezTo>
                    <a:pt x="17727" y="81491"/>
                    <a:pt x="23548" y="87842"/>
                    <a:pt x="30162" y="98425"/>
                  </a:cubicBezTo>
                  <a:cubicBezTo>
                    <a:pt x="36776" y="109008"/>
                    <a:pt x="43656" y="116945"/>
                    <a:pt x="52387" y="128587"/>
                  </a:cubicBezTo>
                  <a:cubicBezTo>
                    <a:pt x="61118" y="140229"/>
                    <a:pt x="72231" y="157956"/>
                    <a:pt x="82550" y="168275"/>
                  </a:cubicBezTo>
                  <a:cubicBezTo>
                    <a:pt x="92869" y="178594"/>
                    <a:pt x="105569" y="184679"/>
                    <a:pt x="114300" y="190500"/>
                  </a:cubicBezTo>
                  <a:cubicBezTo>
                    <a:pt x="123031" y="196321"/>
                    <a:pt x="128984" y="199760"/>
                    <a:pt x="134937" y="203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93B728D1-4BB7-4351-9237-AF4BC5DCF52A}"/>
                </a:ext>
              </a:extLst>
            </p:cNvPr>
            <p:cNvSpPr/>
            <p:nvPr/>
          </p:nvSpPr>
          <p:spPr>
            <a:xfrm>
              <a:off x="4859338" y="3421063"/>
              <a:ext cx="89496" cy="227012"/>
            </a:xfrm>
            <a:custGeom>
              <a:avLst/>
              <a:gdLst>
                <a:gd name="connsiteX0" fmla="*/ 0 w 89496"/>
                <a:gd name="connsiteY0" fmla="*/ 0 h 227012"/>
                <a:gd name="connsiteX1" fmla="*/ 14287 w 89496"/>
                <a:gd name="connsiteY1" fmla="*/ 71437 h 227012"/>
                <a:gd name="connsiteX2" fmla="*/ 23812 w 89496"/>
                <a:gd name="connsiteY2" fmla="*/ 109537 h 227012"/>
                <a:gd name="connsiteX3" fmla="*/ 49212 w 89496"/>
                <a:gd name="connsiteY3" fmla="*/ 155575 h 227012"/>
                <a:gd name="connsiteX4" fmla="*/ 77787 w 89496"/>
                <a:gd name="connsiteY4" fmla="*/ 184150 h 227012"/>
                <a:gd name="connsiteX5" fmla="*/ 88900 w 89496"/>
                <a:gd name="connsiteY5" fmla="*/ 198437 h 227012"/>
                <a:gd name="connsiteX6" fmla="*/ 88900 w 89496"/>
                <a:gd name="connsiteY6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6" h="227012">
                  <a:moveTo>
                    <a:pt x="0" y="0"/>
                  </a:moveTo>
                  <a:cubicBezTo>
                    <a:pt x="5159" y="26590"/>
                    <a:pt x="10318" y="53181"/>
                    <a:pt x="14287" y="71437"/>
                  </a:cubicBezTo>
                  <a:cubicBezTo>
                    <a:pt x="18256" y="89693"/>
                    <a:pt x="17991" y="95514"/>
                    <a:pt x="23812" y="109537"/>
                  </a:cubicBezTo>
                  <a:cubicBezTo>
                    <a:pt x="29633" y="123560"/>
                    <a:pt x="40216" y="143140"/>
                    <a:pt x="49212" y="155575"/>
                  </a:cubicBezTo>
                  <a:cubicBezTo>
                    <a:pt x="58208" y="168011"/>
                    <a:pt x="71172" y="177006"/>
                    <a:pt x="77787" y="184150"/>
                  </a:cubicBezTo>
                  <a:cubicBezTo>
                    <a:pt x="84402" y="191294"/>
                    <a:pt x="87048" y="191293"/>
                    <a:pt x="88900" y="198437"/>
                  </a:cubicBezTo>
                  <a:cubicBezTo>
                    <a:pt x="90752" y="205581"/>
                    <a:pt x="87577" y="220926"/>
                    <a:pt x="88900" y="2270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84F2C29D-D180-497C-8976-5DA4B97F38A3}"/>
                </a:ext>
              </a:extLst>
            </p:cNvPr>
            <p:cNvSpPr/>
            <p:nvPr/>
          </p:nvSpPr>
          <p:spPr>
            <a:xfrm>
              <a:off x="4894263" y="3454400"/>
              <a:ext cx="71794" cy="184150"/>
            </a:xfrm>
            <a:custGeom>
              <a:avLst/>
              <a:gdLst>
                <a:gd name="connsiteX0" fmla="*/ 0 w 71794"/>
                <a:gd name="connsiteY0" fmla="*/ 0 h 184150"/>
                <a:gd name="connsiteX1" fmla="*/ 12700 w 71794"/>
                <a:gd name="connsiteY1" fmla="*/ 55563 h 184150"/>
                <a:gd name="connsiteX2" fmla="*/ 28575 w 71794"/>
                <a:gd name="connsiteY2" fmla="*/ 82550 h 184150"/>
                <a:gd name="connsiteX3" fmla="*/ 52387 w 71794"/>
                <a:gd name="connsiteY3" fmla="*/ 117475 h 184150"/>
                <a:gd name="connsiteX4" fmla="*/ 60325 w 71794"/>
                <a:gd name="connsiteY4" fmla="*/ 141288 h 184150"/>
                <a:gd name="connsiteX5" fmla="*/ 69850 w 71794"/>
                <a:gd name="connsiteY5" fmla="*/ 157163 h 184150"/>
                <a:gd name="connsiteX6" fmla="*/ 71437 w 71794"/>
                <a:gd name="connsiteY6" fmla="*/ 169863 h 184150"/>
                <a:gd name="connsiteX7" fmla="*/ 65087 w 71794"/>
                <a:gd name="connsiteY7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94" h="184150">
                  <a:moveTo>
                    <a:pt x="0" y="0"/>
                  </a:moveTo>
                  <a:cubicBezTo>
                    <a:pt x="3969" y="20902"/>
                    <a:pt x="7938" y="41805"/>
                    <a:pt x="12700" y="55563"/>
                  </a:cubicBezTo>
                  <a:cubicBezTo>
                    <a:pt x="17462" y="69321"/>
                    <a:pt x="21961" y="72231"/>
                    <a:pt x="28575" y="82550"/>
                  </a:cubicBezTo>
                  <a:cubicBezTo>
                    <a:pt x="35190" y="92869"/>
                    <a:pt x="47095" y="107685"/>
                    <a:pt x="52387" y="117475"/>
                  </a:cubicBezTo>
                  <a:cubicBezTo>
                    <a:pt x="57679" y="127265"/>
                    <a:pt x="57415" y="134673"/>
                    <a:pt x="60325" y="141288"/>
                  </a:cubicBezTo>
                  <a:cubicBezTo>
                    <a:pt x="63236" y="147903"/>
                    <a:pt x="67998" y="152400"/>
                    <a:pt x="69850" y="157163"/>
                  </a:cubicBezTo>
                  <a:cubicBezTo>
                    <a:pt x="71702" y="161926"/>
                    <a:pt x="72231" y="165365"/>
                    <a:pt x="71437" y="169863"/>
                  </a:cubicBezTo>
                  <a:cubicBezTo>
                    <a:pt x="70643" y="174361"/>
                    <a:pt x="65351" y="180181"/>
                    <a:pt x="65087" y="1841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65301BFF-069E-4BD8-983D-47D7EE21DA14}"/>
                </a:ext>
              </a:extLst>
            </p:cNvPr>
            <p:cNvSpPr/>
            <p:nvPr/>
          </p:nvSpPr>
          <p:spPr>
            <a:xfrm>
              <a:off x="4915136" y="3452813"/>
              <a:ext cx="71231" cy="193675"/>
            </a:xfrm>
            <a:custGeom>
              <a:avLst/>
              <a:gdLst>
                <a:gd name="connsiteX0" fmla="*/ 2939 w 71231"/>
                <a:gd name="connsiteY0" fmla="*/ 0 h 193675"/>
                <a:gd name="connsiteX1" fmla="*/ 4527 w 71231"/>
                <a:gd name="connsiteY1" fmla="*/ 69850 h 193675"/>
                <a:gd name="connsiteX2" fmla="*/ 45802 w 71231"/>
                <a:gd name="connsiteY2" fmla="*/ 96837 h 193675"/>
                <a:gd name="connsiteX3" fmla="*/ 68027 w 71231"/>
                <a:gd name="connsiteY3" fmla="*/ 111125 h 193675"/>
                <a:gd name="connsiteX4" fmla="*/ 71202 w 71231"/>
                <a:gd name="connsiteY4" fmla="*/ 128587 h 193675"/>
                <a:gd name="connsiteX5" fmla="*/ 69614 w 71231"/>
                <a:gd name="connsiteY5" fmla="*/ 161925 h 193675"/>
                <a:gd name="connsiteX6" fmla="*/ 69614 w 71231"/>
                <a:gd name="connsiteY6" fmla="*/ 171450 h 193675"/>
                <a:gd name="connsiteX7" fmla="*/ 48977 w 71231"/>
                <a:gd name="connsiteY7" fmla="*/ 179387 h 193675"/>
                <a:gd name="connsiteX8" fmla="*/ 36277 w 71231"/>
                <a:gd name="connsiteY8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31" h="193675">
                  <a:moveTo>
                    <a:pt x="2939" y="0"/>
                  </a:moveTo>
                  <a:cubicBezTo>
                    <a:pt x="161" y="26855"/>
                    <a:pt x="-2617" y="53711"/>
                    <a:pt x="4527" y="69850"/>
                  </a:cubicBezTo>
                  <a:cubicBezTo>
                    <a:pt x="11671" y="85990"/>
                    <a:pt x="45802" y="96837"/>
                    <a:pt x="45802" y="96837"/>
                  </a:cubicBezTo>
                  <a:cubicBezTo>
                    <a:pt x="56385" y="103716"/>
                    <a:pt x="63794" y="105833"/>
                    <a:pt x="68027" y="111125"/>
                  </a:cubicBezTo>
                  <a:cubicBezTo>
                    <a:pt x="72260" y="116417"/>
                    <a:pt x="70938" y="120120"/>
                    <a:pt x="71202" y="128587"/>
                  </a:cubicBezTo>
                  <a:cubicBezTo>
                    <a:pt x="71467" y="137054"/>
                    <a:pt x="69879" y="154781"/>
                    <a:pt x="69614" y="161925"/>
                  </a:cubicBezTo>
                  <a:cubicBezTo>
                    <a:pt x="69349" y="169069"/>
                    <a:pt x="73053" y="168540"/>
                    <a:pt x="69614" y="171450"/>
                  </a:cubicBezTo>
                  <a:cubicBezTo>
                    <a:pt x="66175" y="174360"/>
                    <a:pt x="54533" y="175683"/>
                    <a:pt x="48977" y="179387"/>
                  </a:cubicBezTo>
                  <a:cubicBezTo>
                    <a:pt x="43421" y="183091"/>
                    <a:pt x="39849" y="188383"/>
                    <a:pt x="36277" y="1936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A6EA8C9E-EC72-42C8-9378-D80F36BB7873}"/>
                </a:ext>
              </a:extLst>
            </p:cNvPr>
            <p:cNvSpPr/>
            <p:nvPr/>
          </p:nvSpPr>
          <p:spPr>
            <a:xfrm>
              <a:off x="4922838" y="3303588"/>
              <a:ext cx="93662" cy="147637"/>
            </a:xfrm>
            <a:custGeom>
              <a:avLst/>
              <a:gdLst>
                <a:gd name="connsiteX0" fmla="*/ 93662 w 93662"/>
                <a:gd name="connsiteY0" fmla="*/ 0 h 147637"/>
                <a:gd name="connsiteX1" fmla="*/ 34925 w 93662"/>
                <a:gd name="connsiteY1" fmla="*/ 76200 h 147637"/>
                <a:gd name="connsiteX2" fmla="*/ 25400 w 93662"/>
                <a:gd name="connsiteY2" fmla="*/ 92075 h 147637"/>
                <a:gd name="connsiteX3" fmla="*/ 12700 w 93662"/>
                <a:gd name="connsiteY3" fmla="*/ 127000 h 147637"/>
                <a:gd name="connsiteX4" fmla="*/ 0 w 93662"/>
                <a:gd name="connsiteY4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2" h="147637">
                  <a:moveTo>
                    <a:pt x="93662" y="0"/>
                  </a:moveTo>
                  <a:cubicBezTo>
                    <a:pt x="69982" y="30427"/>
                    <a:pt x="46302" y="60854"/>
                    <a:pt x="34925" y="76200"/>
                  </a:cubicBezTo>
                  <a:cubicBezTo>
                    <a:pt x="23548" y="91546"/>
                    <a:pt x="29104" y="83608"/>
                    <a:pt x="25400" y="92075"/>
                  </a:cubicBezTo>
                  <a:cubicBezTo>
                    <a:pt x="21696" y="100542"/>
                    <a:pt x="16933" y="117740"/>
                    <a:pt x="12700" y="127000"/>
                  </a:cubicBezTo>
                  <a:cubicBezTo>
                    <a:pt x="8467" y="136260"/>
                    <a:pt x="4233" y="143933"/>
                    <a:pt x="0" y="147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AE989C81-72D1-4457-9AE3-F2A238071BAF}"/>
                </a:ext>
              </a:extLst>
            </p:cNvPr>
            <p:cNvSpPr/>
            <p:nvPr/>
          </p:nvSpPr>
          <p:spPr>
            <a:xfrm>
              <a:off x="4845050" y="3405188"/>
              <a:ext cx="87313" cy="43107"/>
            </a:xfrm>
            <a:custGeom>
              <a:avLst/>
              <a:gdLst>
                <a:gd name="connsiteX0" fmla="*/ 0 w 87313"/>
                <a:gd name="connsiteY0" fmla="*/ 0 h 43107"/>
                <a:gd name="connsiteX1" fmla="*/ 49213 w 87313"/>
                <a:gd name="connsiteY1" fmla="*/ 22225 h 43107"/>
                <a:gd name="connsiteX2" fmla="*/ 61913 w 87313"/>
                <a:gd name="connsiteY2" fmla="*/ 41275 h 43107"/>
                <a:gd name="connsiteX3" fmla="*/ 87313 w 87313"/>
                <a:gd name="connsiteY3" fmla="*/ 41275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3" h="43107">
                  <a:moveTo>
                    <a:pt x="0" y="0"/>
                  </a:moveTo>
                  <a:cubicBezTo>
                    <a:pt x="19447" y="7673"/>
                    <a:pt x="38894" y="15346"/>
                    <a:pt x="49213" y="22225"/>
                  </a:cubicBezTo>
                  <a:cubicBezTo>
                    <a:pt x="59532" y="29104"/>
                    <a:pt x="55563" y="38100"/>
                    <a:pt x="61913" y="41275"/>
                  </a:cubicBezTo>
                  <a:cubicBezTo>
                    <a:pt x="68263" y="44450"/>
                    <a:pt x="77788" y="42862"/>
                    <a:pt x="87313" y="412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53A1A633-175D-49A7-A7CD-96AC33A6B0DC}"/>
                </a:ext>
              </a:extLst>
            </p:cNvPr>
            <p:cNvSpPr/>
            <p:nvPr/>
          </p:nvSpPr>
          <p:spPr>
            <a:xfrm>
              <a:off x="4892675" y="3362325"/>
              <a:ext cx="50800" cy="23813"/>
            </a:xfrm>
            <a:custGeom>
              <a:avLst/>
              <a:gdLst>
                <a:gd name="connsiteX0" fmla="*/ 0 w 50800"/>
                <a:gd name="connsiteY0" fmla="*/ 0 h 23813"/>
                <a:gd name="connsiteX1" fmla="*/ 50800 w 50800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23813">
                  <a:moveTo>
                    <a:pt x="0" y="0"/>
                  </a:moveTo>
                  <a:lnTo>
                    <a:pt x="50800" y="23813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FF69FF92-F2B2-4532-BCF5-2EF22E5B55D0}"/>
                </a:ext>
              </a:extLst>
            </p:cNvPr>
            <p:cNvSpPr/>
            <p:nvPr/>
          </p:nvSpPr>
          <p:spPr>
            <a:xfrm>
              <a:off x="4929188" y="3332163"/>
              <a:ext cx="60325" cy="0"/>
            </a:xfrm>
            <a:custGeom>
              <a:avLst/>
              <a:gdLst>
                <a:gd name="connsiteX0" fmla="*/ 0 w 60325"/>
                <a:gd name="connsiteY0" fmla="*/ 0 h 0"/>
                <a:gd name="connsiteX1" fmla="*/ 60325 w 60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>
                  <a:moveTo>
                    <a:pt x="0" y="0"/>
                  </a:moveTo>
                  <a:lnTo>
                    <a:pt x="60325" y="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19B6D8BB-C017-4F46-B4F8-43142580A008}"/>
                </a:ext>
              </a:extLst>
            </p:cNvPr>
            <p:cNvSpPr/>
            <p:nvPr/>
          </p:nvSpPr>
          <p:spPr>
            <a:xfrm>
              <a:off x="5270500" y="3100388"/>
              <a:ext cx="52388" cy="306387"/>
            </a:xfrm>
            <a:custGeom>
              <a:avLst/>
              <a:gdLst>
                <a:gd name="connsiteX0" fmla="*/ 52388 w 52388"/>
                <a:gd name="connsiteY0" fmla="*/ 0 h 306387"/>
                <a:gd name="connsiteX1" fmla="*/ 34925 w 52388"/>
                <a:gd name="connsiteY1" fmla="*/ 68262 h 306387"/>
                <a:gd name="connsiteX2" fmla="*/ 20638 w 52388"/>
                <a:gd name="connsiteY2" fmla="*/ 128587 h 306387"/>
                <a:gd name="connsiteX3" fmla="*/ 6350 w 52388"/>
                <a:gd name="connsiteY3" fmla="*/ 220662 h 306387"/>
                <a:gd name="connsiteX4" fmla="*/ 7938 w 52388"/>
                <a:gd name="connsiteY4" fmla="*/ 263525 h 306387"/>
                <a:gd name="connsiteX5" fmla="*/ 0 w 52388"/>
                <a:gd name="connsiteY5" fmla="*/ 306387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8" h="306387">
                  <a:moveTo>
                    <a:pt x="52388" y="0"/>
                  </a:moveTo>
                  <a:cubicBezTo>
                    <a:pt x="46302" y="23415"/>
                    <a:pt x="40217" y="46831"/>
                    <a:pt x="34925" y="68262"/>
                  </a:cubicBezTo>
                  <a:cubicBezTo>
                    <a:pt x="29633" y="89693"/>
                    <a:pt x="25400" y="103187"/>
                    <a:pt x="20638" y="128587"/>
                  </a:cubicBezTo>
                  <a:cubicBezTo>
                    <a:pt x="15876" y="153987"/>
                    <a:pt x="8467" y="198172"/>
                    <a:pt x="6350" y="220662"/>
                  </a:cubicBezTo>
                  <a:cubicBezTo>
                    <a:pt x="4233" y="243152"/>
                    <a:pt x="8996" y="249238"/>
                    <a:pt x="7938" y="263525"/>
                  </a:cubicBezTo>
                  <a:cubicBezTo>
                    <a:pt x="6880" y="277812"/>
                    <a:pt x="3440" y="292099"/>
                    <a:pt x="0" y="306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28E8520A-E6C4-48AA-8EF9-D939B21D235B}"/>
                </a:ext>
              </a:extLst>
            </p:cNvPr>
            <p:cNvSpPr/>
            <p:nvPr/>
          </p:nvSpPr>
          <p:spPr>
            <a:xfrm>
              <a:off x="5231762" y="3414713"/>
              <a:ext cx="32388" cy="214312"/>
            </a:xfrm>
            <a:custGeom>
              <a:avLst/>
              <a:gdLst>
                <a:gd name="connsiteX0" fmla="*/ 32388 w 32388"/>
                <a:gd name="connsiteY0" fmla="*/ 0 h 214312"/>
                <a:gd name="connsiteX1" fmla="*/ 3813 w 32388"/>
                <a:gd name="connsiteY1" fmla="*/ 93662 h 214312"/>
                <a:gd name="connsiteX2" fmla="*/ 638 w 32388"/>
                <a:gd name="connsiteY2" fmla="*/ 139700 h 214312"/>
                <a:gd name="connsiteX3" fmla="*/ 6988 w 32388"/>
                <a:gd name="connsiteY3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" h="214312">
                  <a:moveTo>
                    <a:pt x="32388" y="0"/>
                  </a:moveTo>
                  <a:cubicBezTo>
                    <a:pt x="20746" y="35189"/>
                    <a:pt x="9105" y="70379"/>
                    <a:pt x="3813" y="93662"/>
                  </a:cubicBezTo>
                  <a:cubicBezTo>
                    <a:pt x="-1479" y="116945"/>
                    <a:pt x="109" y="119592"/>
                    <a:pt x="638" y="139700"/>
                  </a:cubicBezTo>
                  <a:cubicBezTo>
                    <a:pt x="1167" y="159808"/>
                    <a:pt x="2755" y="202406"/>
                    <a:pt x="6988" y="2143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B31C346C-164A-4A17-A53C-77EE3FB89BEC}"/>
                </a:ext>
              </a:extLst>
            </p:cNvPr>
            <p:cNvSpPr/>
            <p:nvPr/>
          </p:nvSpPr>
          <p:spPr>
            <a:xfrm>
              <a:off x="5726113" y="3074988"/>
              <a:ext cx="252412" cy="334962"/>
            </a:xfrm>
            <a:custGeom>
              <a:avLst/>
              <a:gdLst>
                <a:gd name="connsiteX0" fmla="*/ 252412 w 252412"/>
                <a:gd name="connsiteY0" fmla="*/ 0 h 334962"/>
                <a:gd name="connsiteX1" fmla="*/ 211137 w 252412"/>
                <a:gd name="connsiteY1" fmla="*/ 30162 h 334962"/>
                <a:gd name="connsiteX2" fmla="*/ 207962 w 252412"/>
                <a:gd name="connsiteY2" fmla="*/ 82550 h 334962"/>
                <a:gd name="connsiteX3" fmla="*/ 207962 w 252412"/>
                <a:gd name="connsiteY3" fmla="*/ 127000 h 334962"/>
                <a:gd name="connsiteX4" fmla="*/ 184150 w 252412"/>
                <a:gd name="connsiteY4" fmla="*/ 161925 h 334962"/>
                <a:gd name="connsiteX5" fmla="*/ 155575 w 252412"/>
                <a:gd name="connsiteY5" fmla="*/ 193675 h 334962"/>
                <a:gd name="connsiteX6" fmla="*/ 114300 w 252412"/>
                <a:gd name="connsiteY6" fmla="*/ 231775 h 334962"/>
                <a:gd name="connsiteX7" fmla="*/ 66675 w 252412"/>
                <a:gd name="connsiteY7" fmla="*/ 274637 h 334962"/>
                <a:gd name="connsiteX8" fmla="*/ 25400 w 252412"/>
                <a:gd name="connsiteY8" fmla="*/ 309562 h 334962"/>
                <a:gd name="connsiteX9" fmla="*/ 0 w 252412"/>
                <a:gd name="connsiteY9" fmla="*/ 334962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412" h="334962">
                  <a:moveTo>
                    <a:pt x="252412" y="0"/>
                  </a:moveTo>
                  <a:cubicBezTo>
                    <a:pt x="235478" y="8202"/>
                    <a:pt x="218545" y="16404"/>
                    <a:pt x="211137" y="30162"/>
                  </a:cubicBezTo>
                  <a:cubicBezTo>
                    <a:pt x="203729" y="43920"/>
                    <a:pt x="208491" y="66410"/>
                    <a:pt x="207962" y="82550"/>
                  </a:cubicBezTo>
                  <a:cubicBezTo>
                    <a:pt x="207433" y="98690"/>
                    <a:pt x="211931" y="113771"/>
                    <a:pt x="207962" y="127000"/>
                  </a:cubicBezTo>
                  <a:cubicBezTo>
                    <a:pt x="203993" y="140229"/>
                    <a:pt x="192881" y="150812"/>
                    <a:pt x="184150" y="161925"/>
                  </a:cubicBezTo>
                  <a:cubicBezTo>
                    <a:pt x="175419" y="173038"/>
                    <a:pt x="167217" y="182033"/>
                    <a:pt x="155575" y="193675"/>
                  </a:cubicBezTo>
                  <a:cubicBezTo>
                    <a:pt x="143933" y="205317"/>
                    <a:pt x="129117" y="218281"/>
                    <a:pt x="114300" y="231775"/>
                  </a:cubicBezTo>
                  <a:cubicBezTo>
                    <a:pt x="99483" y="245269"/>
                    <a:pt x="81492" y="261673"/>
                    <a:pt x="66675" y="274637"/>
                  </a:cubicBezTo>
                  <a:cubicBezTo>
                    <a:pt x="51858" y="287601"/>
                    <a:pt x="36512" y="299508"/>
                    <a:pt x="25400" y="309562"/>
                  </a:cubicBezTo>
                  <a:cubicBezTo>
                    <a:pt x="14288" y="319616"/>
                    <a:pt x="5556" y="330200"/>
                    <a:pt x="0" y="334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997128DD-17CD-4324-896E-6DA314946A84}"/>
                </a:ext>
              </a:extLst>
            </p:cNvPr>
            <p:cNvSpPr/>
            <p:nvPr/>
          </p:nvSpPr>
          <p:spPr>
            <a:xfrm>
              <a:off x="5591175" y="3417888"/>
              <a:ext cx="134938" cy="207962"/>
            </a:xfrm>
            <a:custGeom>
              <a:avLst/>
              <a:gdLst>
                <a:gd name="connsiteX0" fmla="*/ 134938 w 134938"/>
                <a:gd name="connsiteY0" fmla="*/ 0 h 207962"/>
                <a:gd name="connsiteX1" fmla="*/ 84138 w 134938"/>
                <a:gd name="connsiteY1" fmla="*/ 53975 h 207962"/>
                <a:gd name="connsiteX2" fmla="*/ 61913 w 134938"/>
                <a:gd name="connsiteY2" fmla="*/ 84137 h 207962"/>
                <a:gd name="connsiteX3" fmla="*/ 47625 w 134938"/>
                <a:gd name="connsiteY3" fmla="*/ 128587 h 207962"/>
                <a:gd name="connsiteX4" fmla="*/ 46038 w 134938"/>
                <a:gd name="connsiteY4" fmla="*/ 155575 h 207962"/>
                <a:gd name="connsiteX5" fmla="*/ 38100 w 134938"/>
                <a:gd name="connsiteY5" fmla="*/ 179387 h 207962"/>
                <a:gd name="connsiteX6" fmla="*/ 12700 w 134938"/>
                <a:gd name="connsiteY6" fmla="*/ 198437 h 207962"/>
                <a:gd name="connsiteX7" fmla="*/ 0 w 134938"/>
                <a:gd name="connsiteY7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38" h="207962">
                  <a:moveTo>
                    <a:pt x="134938" y="0"/>
                  </a:moveTo>
                  <a:cubicBezTo>
                    <a:pt x="115623" y="19976"/>
                    <a:pt x="96309" y="39952"/>
                    <a:pt x="84138" y="53975"/>
                  </a:cubicBezTo>
                  <a:cubicBezTo>
                    <a:pt x="71967" y="67998"/>
                    <a:pt x="67998" y="71702"/>
                    <a:pt x="61913" y="84137"/>
                  </a:cubicBezTo>
                  <a:cubicBezTo>
                    <a:pt x="55827" y="96572"/>
                    <a:pt x="50271" y="116681"/>
                    <a:pt x="47625" y="128587"/>
                  </a:cubicBezTo>
                  <a:cubicBezTo>
                    <a:pt x="44979" y="140493"/>
                    <a:pt x="47625" y="147108"/>
                    <a:pt x="46038" y="155575"/>
                  </a:cubicBezTo>
                  <a:cubicBezTo>
                    <a:pt x="44451" y="164042"/>
                    <a:pt x="43656" y="172243"/>
                    <a:pt x="38100" y="179387"/>
                  </a:cubicBezTo>
                  <a:cubicBezTo>
                    <a:pt x="32544" y="186531"/>
                    <a:pt x="12700" y="198437"/>
                    <a:pt x="12700" y="198437"/>
                  </a:cubicBezTo>
                  <a:cubicBezTo>
                    <a:pt x="6350" y="203199"/>
                    <a:pt x="3969" y="205581"/>
                    <a:pt x="0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317D8223-327F-42F7-A508-5EA655C2FF5B}"/>
                </a:ext>
              </a:extLst>
            </p:cNvPr>
            <p:cNvSpPr/>
            <p:nvPr/>
          </p:nvSpPr>
          <p:spPr>
            <a:xfrm>
              <a:off x="5268913" y="3444922"/>
              <a:ext cx="134937" cy="152353"/>
            </a:xfrm>
            <a:custGeom>
              <a:avLst/>
              <a:gdLst>
                <a:gd name="connsiteX0" fmla="*/ 0 w 134937"/>
                <a:gd name="connsiteY0" fmla="*/ 152353 h 152353"/>
                <a:gd name="connsiteX1" fmla="*/ 19050 w 134937"/>
                <a:gd name="connsiteY1" fmla="*/ 72978 h 152353"/>
                <a:gd name="connsiteX2" fmla="*/ 39687 w 134937"/>
                <a:gd name="connsiteY2" fmla="*/ 42816 h 152353"/>
                <a:gd name="connsiteX3" fmla="*/ 52387 w 134937"/>
                <a:gd name="connsiteY3" fmla="*/ 17416 h 152353"/>
                <a:gd name="connsiteX4" fmla="*/ 79375 w 134937"/>
                <a:gd name="connsiteY4" fmla="*/ 1541 h 152353"/>
                <a:gd name="connsiteX5" fmla="*/ 109537 w 134937"/>
                <a:gd name="connsiteY5" fmla="*/ 3128 h 152353"/>
                <a:gd name="connsiteX6" fmla="*/ 134937 w 134937"/>
                <a:gd name="connsiteY6" fmla="*/ 23766 h 15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37" h="152353">
                  <a:moveTo>
                    <a:pt x="0" y="152353"/>
                  </a:moveTo>
                  <a:cubicBezTo>
                    <a:pt x="6217" y="121793"/>
                    <a:pt x="12435" y="91234"/>
                    <a:pt x="19050" y="72978"/>
                  </a:cubicBezTo>
                  <a:cubicBezTo>
                    <a:pt x="25665" y="54722"/>
                    <a:pt x="34131" y="52076"/>
                    <a:pt x="39687" y="42816"/>
                  </a:cubicBezTo>
                  <a:cubicBezTo>
                    <a:pt x="45243" y="33556"/>
                    <a:pt x="45772" y="24295"/>
                    <a:pt x="52387" y="17416"/>
                  </a:cubicBezTo>
                  <a:cubicBezTo>
                    <a:pt x="59002" y="10537"/>
                    <a:pt x="69850" y="3922"/>
                    <a:pt x="79375" y="1541"/>
                  </a:cubicBezTo>
                  <a:cubicBezTo>
                    <a:pt x="88900" y="-840"/>
                    <a:pt x="100277" y="-576"/>
                    <a:pt x="109537" y="3128"/>
                  </a:cubicBezTo>
                  <a:cubicBezTo>
                    <a:pt x="118797" y="6832"/>
                    <a:pt x="134937" y="23766"/>
                    <a:pt x="134937" y="2376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BADE40F-96A3-4E05-BA1C-EA73778C528A}"/>
                </a:ext>
              </a:extLst>
            </p:cNvPr>
            <p:cNvSpPr/>
            <p:nvPr/>
          </p:nvSpPr>
          <p:spPr>
            <a:xfrm>
              <a:off x="5276850" y="3406509"/>
              <a:ext cx="314325" cy="218751"/>
            </a:xfrm>
            <a:custGeom>
              <a:avLst/>
              <a:gdLst>
                <a:gd name="connsiteX0" fmla="*/ 0 w 314325"/>
                <a:gd name="connsiteY0" fmla="*/ 6616 h 218751"/>
                <a:gd name="connsiteX1" fmla="*/ 80963 w 314325"/>
                <a:gd name="connsiteY1" fmla="*/ 266 h 218751"/>
                <a:gd name="connsiteX2" fmla="*/ 114300 w 314325"/>
                <a:gd name="connsiteY2" fmla="*/ 14554 h 218751"/>
                <a:gd name="connsiteX3" fmla="*/ 144463 w 314325"/>
                <a:gd name="connsiteY3" fmla="*/ 47891 h 218751"/>
                <a:gd name="connsiteX4" fmla="*/ 171450 w 314325"/>
                <a:gd name="connsiteY4" fmla="*/ 95516 h 218751"/>
                <a:gd name="connsiteX5" fmla="*/ 187325 w 314325"/>
                <a:gd name="connsiteY5" fmla="*/ 143141 h 218751"/>
                <a:gd name="connsiteX6" fmla="*/ 219075 w 314325"/>
                <a:gd name="connsiteY6" fmla="*/ 170129 h 218751"/>
                <a:gd name="connsiteX7" fmla="*/ 249238 w 314325"/>
                <a:gd name="connsiteY7" fmla="*/ 195529 h 218751"/>
                <a:gd name="connsiteX8" fmla="*/ 284163 w 314325"/>
                <a:gd name="connsiteY8" fmla="*/ 216166 h 218751"/>
                <a:gd name="connsiteX9" fmla="*/ 314325 w 314325"/>
                <a:gd name="connsiteY9" fmla="*/ 217754 h 21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218751">
                  <a:moveTo>
                    <a:pt x="0" y="6616"/>
                  </a:moveTo>
                  <a:cubicBezTo>
                    <a:pt x="30956" y="2779"/>
                    <a:pt x="61913" y="-1057"/>
                    <a:pt x="80963" y="266"/>
                  </a:cubicBezTo>
                  <a:cubicBezTo>
                    <a:pt x="100013" y="1589"/>
                    <a:pt x="103717" y="6617"/>
                    <a:pt x="114300" y="14554"/>
                  </a:cubicBezTo>
                  <a:cubicBezTo>
                    <a:pt x="124883" y="22491"/>
                    <a:pt x="134938" y="34397"/>
                    <a:pt x="144463" y="47891"/>
                  </a:cubicBezTo>
                  <a:cubicBezTo>
                    <a:pt x="153988" y="61385"/>
                    <a:pt x="164306" y="79641"/>
                    <a:pt x="171450" y="95516"/>
                  </a:cubicBezTo>
                  <a:cubicBezTo>
                    <a:pt x="178594" y="111391"/>
                    <a:pt x="179388" y="130706"/>
                    <a:pt x="187325" y="143141"/>
                  </a:cubicBezTo>
                  <a:cubicBezTo>
                    <a:pt x="195262" y="155576"/>
                    <a:pt x="219075" y="170129"/>
                    <a:pt x="219075" y="170129"/>
                  </a:cubicBezTo>
                  <a:cubicBezTo>
                    <a:pt x="229394" y="178860"/>
                    <a:pt x="238390" y="187856"/>
                    <a:pt x="249238" y="195529"/>
                  </a:cubicBezTo>
                  <a:cubicBezTo>
                    <a:pt x="260086" y="203202"/>
                    <a:pt x="273315" y="212462"/>
                    <a:pt x="284163" y="216166"/>
                  </a:cubicBezTo>
                  <a:cubicBezTo>
                    <a:pt x="295011" y="219870"/>
                    <a:pt x="304668" y="218812"/>
                    <a:pt x="314325" y="21775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18F06A70-518A-4A88-9879-AFFCA872FB86}"/>
                </a:ext>
              </a:extLst>
            </p:cNvPr>
            <p:cNvSpPr/>
            <p:nvPr/>
          </p:nvSpPr>
          <p:spPr>
            <a:xfrm>
              <a:off x="5440363" y="3457575"/>
              <a:ext cx="127000" cy="106363"/>
            </a:xfrm>
            <a:custGeom>
              <a:avLst/>
              <a:gdLst>
                <a:gd name="connsiteX0" fmla="*/ 0 w 127000"/>
                <a:gd name="connsiteY0" fmla="*/ 0 h 106363"/>
                <a:gd name="connsiteX1" fmla="*/ 46037 w 127000"/>
                <a:gd name="connsiteY1" fmla="*/ 47625 h 106363"/>
                <a:gd name="connsiteX2" fmla="*/ 76200 w 127000"/>
                <a:gd name="connsiteY2" fmla="*/ 69850 h 106363"/>
                <a:gd name="connsiteX3" fmla="*/ 103187 w 127000"/>
                <a:gd name="connsiteY3" fmla="*/ 82550 h 106363"/>
                <a:gd name="connsiteX4" fmla="*/ 127000 w 127000"/>
                <a:gd name="connsiteY4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106363">
                  <a:moveTo>
                    <a:pt x="0" y="0"/>
                  </a:moveTo>
                  <a:cubicBezTo>
                    <a:pt x="16668" y="17991"/>
                    <a:pt x="33337" y="35983"/>
                    <a:pt x="46037" y="47625"/>
                  </a:cubicBezTo>
                  <a:cubicBezTo>
                    <a:pt x="58737" y="59267"/>
                    <a:pt x="66675" y="64029"/>
                    <a:pt x="76200" y="69850"/>
                  </a:cubicBezTo>
                  <a:cubicBezTo>
                    <a:pt x="85725" y="75671"/>
                    <a:pt x="94720" y="76464"/>
                    <a:pt x="103187" y="82550"/>
                  </a:cubicBezTo>
                  <a:cubicBezTo>
                    <a:pt x="111654" y="88636"/>
                    <a:pt x="121444" y="100542"/>
                    <a:pt x="127000" y="1063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ADD8BD26-B900-4B1C-AD42-EC9DFF9D52CC}"/>
                </a:ext>
              </a:extLst>
            </p:cNvPr>
            <p:cNvSpPr/>
            <p:nvPr/>
          </p:nvSpPr>
          <p:spPr>
            <a:xfrm>
              <a:off x="5278438" y="3538538"/>
              <a:ext cx="277812" cy="104775"/>
            </a:xfrm>
            <a:custGeom>
              <a:avLst/>
              <a:gdLst>
                <a:gd name="connsiteX0" fmla="*/ 0 w 277812"/>
                <a:gd name="connsiteY0" fmla="*/ 53975 h 104775"/>
                <a:gd name="connsiteX1" fmla="*/ 38100 w 277812"/>
                <a:gd name="connsiteY1" fmla="*/ 17462 h 104775"/>
                <a:gd name="connsiteX2" fmla="*/ 49212 w 277812"/>
                <a:gd name="connsiteY2" fmla="*/ 6350 h 104775"/>
                <a:gd name="connsiteX3" fmla="*/ 77787 w 277812"/>
                <a:gd name="connsiteY3" fmla="*/ 0 h 104775"/>
                <a:gd name="connsiteX4" fmla="*/ 117475 w 277812"/>
                <a:gd name="connsiteY4" fmla="*/ 6350 h 104775"/>
                <a:gd name="connsiteX5" fmla="*/ 155575 w 277812"/>
                <a:gd name="connsiteY5" fmla="*/ 31750 h 104775"/>
                <a:gd name="connsiteX6" fmla="*/ 188912 w 277812"/>
                <a:gd name="connsiteY6" fmla="*/ 53975 h 104775"/>
                <a:gd name="connsiteX7" fmla="*/ 217487 w 277812"/>
                <a:gd name="connsiteY7" fmla="*/ 79375 h 104775"/>
                <a:gd name="connsiteX8" fmla="*/ 244475 w 277812"/>
                <a:gd name="connsiteY8" fmla="*/ 95250 h 104775"/>
                <a:gd name="connsiteX9" fmla="*/ 277812 w 277812"/>
                <a:gd name="connsiteY9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812" h="104775">
                  <a:moveTo>
                    <a:pt x="0" y="53975"/>
                  </a:moveTo>
                  <a:lnTo>
                    <a:pt x="38100" y="17462"/>
                  </a:lnTo>
                  <a:cubicBezTo>
                    <a:pt x="46302" y="9525"/>
                    <a:pt x="42598" y="9260"/>
                    <a:pt x="49212" y="6350"/>
                  </a:cubicBezTo>
                  <a:cubicBezTo>
                    <a:pt x="55826" y="3440"/>
                    <a:pt x="66410" y="0"/>
                    <a:pt x="77787" y="0"/>
                  </a:cubicBezTo>
                  <a:cubicBezTo>
                    <a:pt x="89164" y="0"/>
                    <a:pt x="104510" y="1058"/>
                    <a:pt x="117475" y="6350"/>
                  </a:cubicBezTo>
                  <a:cubicBezTo>
                    <a:pt x="130440" y="11642"/>
                    <a:pt x="155575" y="31750"/>
                    <a:pt x="155575" y="31750"/>
                  </a:cubicBezTo>
                  <a:cubicBezTo>
                    <a:pt x="167481" y="39687"/>
                    <a:pt x="178593" y="46038"/>
                    <a:pt x="188912" y="53975"/>
                  </a:cubicBezTo>
                  <a:cubicBezTo>
                    <a:pt x="199231" y="61912"/>
                    <a:pt x="208227" y="72496"/>
                    <a:pt x="217487" y="79375"/>
                  </a:cubicBezTo>
                  <a:cubicBezTo>
                    <a:pt x="226747" y="86254"/>
                    <a:pt x="234421" y="91017"/>
                    <a:pt x="244475" y="95250"/>
                  </a:cubicBezTo>
                  <a:cubicBezTo>
                    <a:pt x="254529" y="99483"/>
                    <a:pt x="266170" y="102129"/>
                    <a:pt x="277812" y="104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FE986238-6968-46F6-BEEC-C2A89597366B}"/>
                </a:ext>
              </a:extLst>
            </p:cNvPr>
            <p:cNvSpPr/>
            <p:nvPr/>
          </p:nvSpPr>
          <p:spPr>
            <a:xfrm>
              <a:off x="5251216" y="3605213"/>
              <a:ext cx="176447" cy="371475"/>
            </a:xfrm>
            <a:custGeom>
              <a:avLst/>
              <a:gdLst>
                <a:gd name="connsiteX0" fmla="*/ 16109 w 176447"/>
                <a:gd name="connsiteY0" fmla="*/ 0 h 371475"/>
                <a:gd name="connsiteX1" fmla="*/ 234 w 176447"/>
                <a:gd name="connsiteY1" fmla="*/ 107950 h 371475"/>
                <a:gd name="connsiteX2" fmla="*/ 8172 w 176447"/>
                <a:gd name="connsiteY2" fmla="*/ 163512 h 371475"/>
                <a:gd name="connsiteX3" fmla="*/ 28809 w 176447"/>
                <a:gd name="connsiteY3" fmla="*/ 225425 h 371475"/>
                <a:gd name="connsiteX4" fmla="*/ 51034 w 176447"/>
                <a:gd name="connsiteY4" fmla="*/ 269875 h 371475"/>
                <a:gd name="connsiteX5" fmla="*/ 81197 w 176447"/>
                <a:gd name="connsiteY5" fmla="*/ 309562 h 371475"/>
                <a:gd name="connsiteX6" fmla="*/ 106597 w 176447"/>
                <a:gd name="connsiteY6" fmla="*/ 339725 h 371475"/>
                <a:gd name="connsiteX7" fmla="*/ 120884 w 176447"/>
                <a:gd name="connsiteY7" fmla="*/ 360362 h 371475"/>
                <a:gd name="connsiteX8" fmla="*/ 176447 w 176447"/>
                <a:gd name="connsiteY8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47" h="371475">
                  <a:moveTo>
                    <a:pt x="16109" y="0"/>
                  </a:moveTo>
                  <a:cubicBezTo>
                    <a:pt x="8833" y="40349"/>
                    <a:pt x="1557" y="80698"/>
                    <a:pt x="234" y="107950"/>
                  </a:cubicBezTo>
                  <a:cubicBezTo>
                    <a:pt x="-1089" y="135202"/>
                    <a:pt x="3410" y="143933"/>
                    <a:pt x="8172" y="163512"/>
                  </a:cubicBezTo>
                  <a:cubicBezTo>
                    <a:pt x="12934" y="183091"/>
                    <a:pt x="21665" y="207698"/>
                    <a:pt x="28809" y="225425"/>
                  </a:cubicBezTo>
                  <a:cubicBezTo>
                    <a:pt x="35953" y="243152"/>
                    <a:pt x="42303" y="255852"/>
                    <a:pt x="51034" y="269875"/>
                  </a:cubicBezTo>
                  <a:cubicBezTo>
                    <a:pt x="59765" y="283898"/>
                    <a:pt x="71937" y="297920"/>
                    <a:pt x="81197" y="309562"/>
                  </a:cubicBezTo>
                  <a:cubicBezTo>
                    <a:pt x="90458" y="321204"/>
                    <a:pt x="99982" y="331258"/>
                    <a:pt x="106597" y="339725"/>
                  </a:cubicBezTo>
                  <a:cubicBezTo>
                    <a:pt x="113212" y="348192"/>
                    <a:pt x="109242" y="355070"/>
                    <a:pt x="120884" y="360362"/>
                  </a:cubicBezTo>
                  <a:cubicBezTo>
                    <a:pt x="132526" y="365654"/>
                    <a:pt x="154486" y="368564"/>
                    <a:pt x="176447" y="3714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019FEC9A-2433-4456-88C4-ADD466208E6B}"/>
                </a:ext>
              </a:extLst>
            </p:cNvPr>
            <p:cNvSpPr/>
            <p:nvPr/>
          </p:nvSpPr>
          <p:spPr>
            <a:xfrm>
              <a:off x="5492750" y="3651250"/>
              <a:ext cx="88329" cy="163513"/>
            </a:xfrm>
            <a:custGeom>
              <a:avLst/>
              <a:gdLst>
                <a:gd name="connsiteX0" fmla="*/ 57150 w 88329"/>
                <a:gd name="connsiteY0" fmla="*/ 0 h 163513"/>
                <a:gd name="connsiteX1" fmla="*/ 85725 w 88329"/>
                <a:gd name="connsiteY1" fmla="*/ 53975 h 163513"/>
                <a:gd name="connsiteX2" fmla="*/ 84138 w 88329"/>
                <a:gd name="connsiteY2" fmla="*/ 74613 h 163513"/>
                <a:gd name="connsiteX3" fmla="*/ 60325 w 88329"/>
                <a:gd name="connsiteY3" fmla="*/ 92075 h 163513"/>
                <a:gd name="connsiteX4" fmla="*/ 39688 w 88329"/>
                <a:gd name="connsiteY4" fmla="*/ 115888 h 163513"/>
                <a:gd name="connsiteX5" fmla="*/ 20638 w 88329"/>
                <a:gd name="connsiteY5" fmla="*/ 136525 h 163513"/>
                <a:gd name="connsiteX6" fmla="*/ 0 w 88329"/>
                <a:gd name="connsiteY6" fmla="*/ 163513 h 1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29" h="163513">
                  <a:moveTo>
                    <a:pt x="57150" y="0"/>
                  </a:moveTo>
                  <a:cubicBezTo>
                    <a:pt x="69188" y="20770"/>
                    <a:pt x="81227" y="41540"/>
                    <a:pt x="85725" y="53975"/>
                  </a:cubicBezTo>
                  <a:cubicBezTo>
                    <a:pt x="90223" y="66410"/>
                    <a:pt x="88371" y="68263"/>
                    <a:pt x="84138" y="74613"/>
                  </a:cubicBezTo>
                  <a:cubicBezTo>
                    <a:pt x="79905" y="80963"/>
                    <a:pt x="67733" y="85196"/>
                    <a:pt x="60325" y="92075"/>
                  </a:cubicBezTo>
                  <a:cubicBezTo>
                    <a:pt x="52917" y="98954"/>
                    <a:pt x="46302" y="108480"/>
                    <a:pt x="39688" y="115888"/>
                  </a:cubicBezTo>
                  <a:cubicBezTo>
                    <a:pt x="33074" y="123296"/>
                    <a:pt x="27253" y="128588"/>
                    <a:pt x="20638" y="136525"/>
                  </a:cubicBezTo>
                  <a:cubicBezTo>
                    <a:pt x="14023" y="144462"/>
                    <a:pt x="7011" y="153987"/>
                    <a:pt x="0" y="1635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5877D067-AB28-4812-B13F-57C0CB239E5E}"/>
                </a:ext>
              </a:extLst>
            </p:cNvPr>
            <p:cNvSpPr/>
            <p:nvPr/>
          </p:nvSpPr>
          <p:spPr>
            <a:xfrm>
              <a:off x="5430838" y="3821113"/>
              <a:ext cx="63500" cy="147637"/>
            </a:xfrm>
            <a:custGeom>
              <a:avLst/>
              <a:gdLst>
                <a:gd name="connsiteX0" fmla="*/ 63500 w 63500"/>
                <a:gd name="connsiteY0" fmla="*/ 0 h 147637"/>
                <a:gd name="connsiteX1" fmla="*/ 55562 w 63500"/>
                <a:gd name="connsiteY1" fmla="*/ 69850 h 147637"/>
                <a:gd name="connsiteX2" fmla="*/ 42862 w 63500"/>
                <a:gd name="connsiteY2" fmla="*/ 90487 h 147637"/>
                <a:gd name="connsiteX3" fmla="*/ 25400 w 63500"/>
                <a:gd name="connsiteY3" fmla="*/ 123825 h 147637"/>
                <a:gd name="connsiteX4" fmla="*/ 0 w 63500"/>
                <a:gd name="connsiteY4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47637">
                  <a:moveTo>
                    <a:pt x="63500" y="0"/>
                  </a:moveTo>
                  <a:cubicBezTo>
                    <a:pt x="61251" y="27384"/>
                    <a:pt x="59002" y="54769"/>
                    <a:pt x="55562" y="69850"/>
                  </a:cubicBezTo>
                  <a:cubicBezTo>
                    <a:pt x="52122" y="84931"/>
                    <a:pt x="47889" y="81491"/>
                    <a:pt x="42862" y="90487"/>
                  </a:cubicBezTo>
                  <a:cubicBezTo>
                    <a:pt x="37835" y="99483"/>
                    <a:pt x="32544" y="114300"/>
                    <a:pt x="25400" y="123825"/>
                  </a:cubicBezTo>
                  <a:cubicBezTo>
                    <a:pt x="18256" y="133350"/>
                    <a:pt x="9128" y="140493"/>
                    <a:pt x="0" y="147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4746B373-500B-44AE-812B-DA34DA47B82A}"/>
                </a:ext>
              </a:extLst>
            </p:cNvPr>
            <p:cNvSpPr/>
            <p:nvPr/>
          </p:nvSpPr>
          <p:spPr>
            <a:xfrm>
              <a:off x="5492729" y="3843338"/>
              <a:ext cx="53996" cy="149225"/>
            </a:xfrm>
            <a:custGeom>
              <a:avLst/>
              <a:gdLst>
                <a:gd name="connsiteX0" fmla="*/ 9546 w 53996"/>
                <a:gd name="connsiteY0" fmla="*/ 0 h 149225"/>
                <a:gd name="connsiteX1" fmla="*/ 3196 w 53996"/>
                <a:gd name="connsiteY1" fmla="*/ 52387 h 149225"/>
                <a:gd name="connsiteX2" fmla="*/ 53996 w 53996"/>
                <a:gd name="connsiteY2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96" h="149225">
                  <a:moveTo>
                    <a:pt x="9546" y="0"/>
                  </a:moveTo>
                  <a:cubicBezTo>
                    <a:pt x="2667" y="13758"/>
                    <a:pt x="-4212" y="27516"/>
                    <a:pt x="3196" y="52387"/>
                  </a:cubicBezTo>
                  <a:cubicBezTo>
                    <a:pt x="10604" y="77258"/>
                    <a:pt x="32300" y="113241"/>
                    <a:pt x="53996" y="1492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9AF19D83-70D1-49EF-9E64-F74E3CB5328A}"/>
                </a:ext>
              </a:extLst>
            </p:cNvPr>
            <p:cNvSpPr/>
            <p:nvPr/>
          </p:nvSpPr>
          <p:spPr>
            <a:xfrm>
              <a:off x="5334000" y="3946525"/>
              <a:ext cx="73025" cy="96838"/>
            </a:xfrm>
            <a:custGeom>
              <a:avLst/>
              <a:gdLst>
                <a:gd name="connsiteX0" fmla="*/ 0 w 73025"/>
                <a:gd name="connsiteY0" fmla="*/ 0 h 96838"/>
                <a:gd name="connsiteX1" fmla="*/ 36513 w 73025"/>
                <a:gd name="connsiteY1" fmla="*/ 68263 h 96838"/>
                <a:gd name="connsiteX2" fmla="*/ 73025 w 73025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96838">
                  <a:moveTo>
                    <a:pt x="0" y="0"/>
                  </a:moveTo>
                  <a:cubicBezTo>
                    <a:pt x="12171" y="26061"/>
                    <a:pt x="24342" y="52123"/>
                    <a:pt x="36513" y="68263"/>
                  </a:cubicBezTo>
                  <a:cubicBezTo>
                    <a:pt x="48684" y="84403"/>
                    <a:pt x="60854" y="90620"/>
                    <a:pt x="73025" y="968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94285F09-FDFF-4784-B04C-D88F3613A6C8}"/>
                </a:ext>
              </a:extLst>
            </p:cNvPr>
            <p:cNvSpPr/>
            <p:nvPr/>
          </p:nvSpPr>
          <p:spPr>
            <a:xfrm>
              <a:off x="5408613" y="3995738"/>
              <a:ext cx="150533" cy="49212"/>
            </a:xfrm>
            <a:custGeom>
              <a:avLst/>
              <a:gdLst>
                <a:gd name="connsiteX0" fmla="*/ 0 w 150533"/>
                <a:gd name="connsiteY0" fmla="*/ 49212 h 49212"/>
                <a:gd name="connsiteX1" fmla="*/ 76200 w 150533"/>
                <a:gd name="connsiteY1" fmla="*/ 36512 h 49212"/>
                <a:gd name="connsiteX2" fmla="*/ 144462 w 150533"/>
                <a:gd name="connsiteY2" fmla="*/ 7937 h 49212"/>
                <a:gd name="connsiteX3" fmla="*/ 142875 w 150533"/>
                <a:gd name="connsiteY3" fmla="*/ 0 h 4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33" h="49212">
                  <a:moveTo>
                    <a:pt x="0" y="49212"/>
                  </a:moveTo>
                  <a:cubicBezTo>
                    <a:pt x="26061" y="46301"/>
                    <a:pt x="52123" y="43391"/>
                    <a:pt x="76200" y="36512"/>
                  </a:cubicBezTo>
                  <a:cubicBezTo>
                    <a:pt x="100277" y="29633"/>
                    <a:pt x="133350" y="14022"/>
                    <a:pt x="144462" y="7937"/>
                  </a:cubicBezTo>
                  <a:cubicBezTo>
                    <a:pt x="155575" y="1852"/>
                    <a:pt x="149225" y="926"/>
                    <a:pt x="1428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EFF73137-F452-494C-B1F1-F56DB1FBA70E}"/>
                </a:ext>
              </a:extLst>
            </p:cNvPr>
            <p:cNvSpPr/>
            <p:nvPr/>
          </p:nvSpPr>
          <p:spPr>
            <a:xfrm>
              <a:off x="5438775" y="3976688"/>
              <a:ext cx="49213" cy="52387"/>
            </a:xfrm>
            <a:custGeom>
              <a:avLst/>
              <a:gdLst>
                <a:gd name="connsiteX0" fmla="*/ 0 w 49213"/>
                <a:gd name="connsiteY0" fmla="*/ 0 h 52387"/>
                <a:gd name="connsiteX1" fmla="*/ 49213 w 49213"/>
                <a:gd name="connsiteY1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3" h="52387">
                  <a:moveTo>
                    <a:pt x="0" y="0"/>
                  </a:moveTo>
                  <a:lnTo>
                    <a:pt x="49213" y="52387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7A004B21-6CE7-481C-83C8-AEB2CB896E0E}"/>
                </a:ext>
              </a:extLst>
            </p:cNvPr>
            <p:cNvSpPr/>
            <p:nvPr/>
          </p:nvSpPr>
          <p:spPr>
            <a:xfrm>
              <a:off x="5252237" y="3854450"/>
              <a:ext cx="38901" cy="77788"/>
            </a:xfrm>
            <a:custGeom>
              <a:avLst/>
              <a:gdLst>
                <a:gd name="connsiteX0" fmla="*/ 38901 w 38901"/>
                <a:gd name="connsiteY0" fmla="*/ 0 h 77788"/>
                <a:gd name="connsiteX1" fmla="*/ 801 w 38901"/>
                <a:gd name="connsiteY1" fmla="*/ 46038 h 77788"/>
                <a:gd name="connsiteX2" fmla="*/ 16676 w 38901"/>
                <a:gd name="connsiteY2" fmla="*/ 77788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01" h="77788">
                  <a:moveTo>
                    <a:pt x="38901" y="0"/>
                  </a:moveTo>
                  <a:cubicBezTo>
                    <a:pt x="21703" y="16536"/>
                    <a:pt x="4505" y="33073"/>
                    <a:pt x="801" y="46038"/>
                  </a:cubicBezTo>
                  <a:cubicBezTo>
                    <a:pt x="-2903" y="59003"/>
                    <a:pt x="6886" y="68395"/>
                    <a:pt x="16676" y="777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BEFFEBA9-B49F-4875-96AC-2D1B56F37CDC}"/>
                </a:ext>
              </a:extLst>
            </p:cNvPr>
            <p:cNvSpPr/>
            <p:nvPr/>
          </p:nvSpPr>
          <p:spPr>
            <a:xfrm>
              <a:off x="5267325" y="3956050"/>
              <a:ext cx="300038" cy="247650"/>
            </a:xfrm>
            <a:custGeom>
              <a:avLst/>
              <a:gdLst>
                <a:gd name="connsiteX0" fmla="*/ 0 w 300038"/>
                <a:gd name="connsiteY0" fmla="*/ 0 h 247650"/>
                <a:gd name="connsiteX1" fmla="*/ 58738 w 300038"/>
                <a:gd name="connsiteY1" fmla="*/ 73025 h 247650"/>
                <a:gd name="connsiteX2" fmla="*/ 95250 w 300038"/>
                <a:gd name="connsiteY2" fmla="*/ 112713 h 247650"/>
                <a:gd name="connsiteX3" fmla="*/ 160338 w 300038"/>
                <a:gd name="connsiteY3" fmla="*/ 149225 h 247650"/>
                <a:gd name="connsiteX4" fmla="*/ 215900 w 300038"/>
                <a:gd name="connsiteY4" fmla="*/ 176213 h 247650"/>
                <a:gd name="connsiteX5" fmla="*/ 273050 w 300038"/>
                <a:gd name="connsiteY5" fmla="*/ 207963 h 247650"/>
                <a:gd name="connsiteX6" fmla="*/ 300038 w 300038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038" h="247650">
                  <a:moveTo>
                    <a:pt x="0" y="0"/>
                  </a:moveTo>
                  <a:cubicBezTo>
                    <a:pt x="21431" y="27120"/>
                    <a:pt x="42863" y="54240"/>
                    <a:pt x="58738" y="73025"/>
                  </a:cubicBezTo>
                  <a:cubicBezTo>
                    <a:pt x="74613" y="91811"/>
                    <a:pt x="78317" y="100013"/>
                    <a:pt x="95250" y="112713"/>
                  </a:cubicBezTo>
                  <a:cubicBezTo>
                    <a:pt x="112183" y="125413"/>
                    <a:pt x="140230" y="138642"/>
                    <a:pt x="160338" y="149225"/>
                  </a:cubicBezTo>
                  <a:cubicBezTo>
                    <a:pt x="180446" y="159808"/>
                    <a:pt x="197115" y="166423"/>
                    <a:pt x="215900" y="176213"/>
                  </a:cubicBezTo>
                  <a:cubicBezTo>
                    <a:pt x="234685" y="186003"/>
                    <a:pt x="259027" y="196057"/>
                    <a:pt x="273050" y="207963"/>
                  </a:cubicBezTo>
                  <a:cubicBezTo>
                    <a:pt x="287073" y="219869"/>
                    <a:pt x="292894" y="241036"/>
                    <a:pt x="300038" y="2476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E9F7FEC9-139C-45C7-8ADF-B5150250C774}"/>
                </a:ext>
              </a:extLst>
            </p:cNvPr>
            <p:cNvSpPr/>
            <p:nvPr/>
          </p:nvSpPr>
          <p:spPr>
            <a:xfrm>
              <a:off x="5540375" y="3765550"/>
              <a:ext cx="82550" cy="14288"/>
            </a:xfrm>
            <a:custGeom>
              <a:avLst/>
              <a:gdLst>
                <a:gd name="connsiteX0" fmla="*/ 0 w 82550"/>
                <a:gd name="connsiteY0" fmla="*/ 0 h 14288"/>
                <a:gd name="connsiteX1" fmla="*/ 50800 w 82550"/>
                <a:gd name="connsiteY1" fmla="*/ 1588 h 14288"/>
                <a:gd name="connsiteX2" fmla="*/ 82550 w 82550"/>
                <a:gd name="connsiteY2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" h="14288">
                  <a:moveTo>
                    <a:pt x="0" y="0"/>
                  </a:moveTo>
                  <a:lnTo>
                    <a:pt x="50800" y="1588"/>
                  </a:lnTo>
                  <a:cubicBezTo>
                    <a:pt x="64558" y="3969"/>
                    <a:pt x="73554" y="9128"/>
                    <a:pt x="82550" y="142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56E13462-AF77-4C89-9D2E-829583257AA1}"/>
                </a:ext>
              </a:extLst>
            </p:cNvPr>
            <p:cNvSpPr/>
            <p:nvPr/>
          </p:nvSpPr>
          <p:spPr>
            <a:xfrm>
              <a:off x="5573713" y="3790950"/>
              <a:ext cx="65094" cy="400050"/>
            </a:xfrm>
            <a:custGeom>
              <a:avLst/>
              <a:gdLst>
                <a:gd name="connsiteX0" fmla="*/ 53975 w 65094"/>
                <a:gd name="connsiteY0" fmla="*/ 0 h 400050"/>
                <a:gd name="connsiteX1" fmla="*/ 65087 w 65094"/>
                <a:gd name="connsiteY1" fmla="*/ 87313 h 400050"/>
                <a:gd name="connsiteX2" fmla="*/ 55562 w 65094"/>
                <a:gd name="connsiteY2" fmla="*/ 155575 h 400050"/>
                <a:gd name="connsiteX3" fmla="*/ 47625 w 65094"/>
                <a:gd name="connsiteY3" fmla="*/ 212725 h 400050"/>
                <a:gd name="connsiteX4" fmla="*/ 38100 w 65094"/>
                <a:gd name="connsiteY4" fmla="*/ 261938 h 400050"/>
                <a:gd name="connsiteX5" fmla="*/ 28575 w 65094"/>
                <a:gd name="connsiteY5" fmla="*/ 307975 h 400050"/>
                <a:gd name="connsiteX6" fmla="*/ 25400 w 65094"/>
                <a:gd name="connsiteY6" fmla="*/ 342900 h 400050"/>
                <a:gd name="connsiteX7" fmla="*/ 12700 w 65094"/>
                <a:gd name="connsiteY7" fmla="*/ 379413 h 400050"/>
                <a:gd name="connsiteX8" fmla="*/ 0 w 65094"/>
                <a:gd name="connsiteY8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4" h="400050">
                  <a:moveTo>
                    <a:pt x="53975" y="0"/>
                  </a:moveTo>
                  <a:cubicBezTo>
                    <a:pt x="59399" y="30692"/>
                    <a:pt x="64823" y="61384"/>
                    <a:pt x="65087" y="87313"/>
                  </a:cubicBezTo>
                  <a:cubicBezTo>
                    <a:pt x="65351" y="113242"/>
                    <a:pt x="58472" y="134673"/>
                    <a:pt x="55562" y="155575"/>
                  </a:cubicBezTo>
                  <a:cubicBezTo>
                    <a:pt x="52652" y="176477"/>
                    <a:pt x="50535" y="194998"/>
                    <a:pt x="47625" y="212725"/>
                  </a:cubicBezTo>
                  <a:cubicBezTo>
                    <a:pt x="44715" y="230452"/>
                    <a:pt x="41275" y="246063"/>
                    <a:pt x="38100" y="261938"/>
                  </a:cubicBezTo>
                  <a:cubicBezTo>
                    <a:pt x="34925" y="277813"/>
                    <a:pt x="30692" y="294481"/>
                    <a:pt x="28575" y="307975"/>
                  </a:cubicBezTo>
                  <a:cubicBezTo>
                    <a:pt x="26458" y="321469"/>
                    <a:pt x="28046" y="330994"/>
                    <a:pt x="25400" y="342900"/>
                  </a:cubicBezTo>
                  <a:cubicBezTo>
                    <a:pt x="22754" y="354806"/>
                    <a:pt x="16933" y="369888"/>
                    <a:pt x="12700" y="379413"/>
                  </a:cubicBezTo>
                  <a:cubicBezTo>
                    <a:pt x="8467" y="388938"/>
                    <a:pt x="4233" y="394494"/>
                    <a:pt x="0" y="400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D9756D8B-B510-46EC-8C68-A32A71F90F10}"/>
                </a:ext>
              </a:extLst>
            </p:cNvPr>
            <p:cNvSpPr/>
            <p:nvPr/>
          </p:nvSpPr>
          <p:spPr>
            <a:xfrm>
              <a:off x="5590147" y="3790950"/>
              <a:ext cx="26428" cy="79951"/>
            </a:xfrm>
            <a:custGeom>
              <a:avLst/>
              <a:gdLst>
                <a:gd name="connsiteX0" fmla="*/ 26428 w 26428"/>
                <a:gd name="connsiteY0" fmla="*/ 0 h 79951"/>
                <a:gd name="connsiteX1" fmla="*/ 1028 w 26428"/>
                <a:gd name="connsiteY1" fmla="*/ 68263 h 79951"/>
                <a:gd name="connsiteX2" fmla="*/ 7378 w 26428"/>
                <a:gd name="connsiteY2" fmla="*/ 79375 h 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28" h="79951">
                  <a:moveTo>
                    <a:pt x="26428" y="0"/>
                  </a:moveTo>
                  <a:cubicBezTo>
                    <a:pt x="15315" y="27517"/>
                    <a:pt x="4203" y="55034"/>
                    <a:pt x="1028" y="68263"/>
                  </a:cubicBezTo>
                  <a:cubicBezTo>
                    <a:pt x="-2147" y="81492"/>
                    <a:pt x="2615" y="80433"/>
                    <a:pt x="7378" y="79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7A0ED266-1B1F-4E60-9C4E-B850BED78B2B}"/>
                </a:ext>
              </a:extLst>
            </p:cNvPr>
            <p:cNvSpPr/>
            <p:nvPr/>
          </p:nvSpPr>
          <p:spPr>
            <a:xfrm>
              <a:off x="5558780" y="3742820"/>
              <a:ext cx="238998" cy="52643"/>
            </a:xfrm>
            <a:custGeom>
              <a:avLst/>
              <a:gdLst>
                <a:gd name="connsiteX0" fmla="*/ 3820 w 238998"/>
                <a:gd name="connsiteY0" fmla="*/ 25905 h 52643"/>
                <a:gd name="connsiteX1" fmla="*/ 224483 w 238998"/>
                <a:gd name="connsiteY1" fmla="*/ 505 h 52643"/>
                <a:gd name="connsiteX2" fmla="*/ 203845 w 238998"/>
                <a:gd name="connsiteY2" fmla="*/ 51305 h 52643"/>
                <a:gd name="connsiteX3" fmla="*/ 89545 w 238998"/>
                <a:gd name="connsiteY3" fmla="*/ 37018 h 52643"/>
                <a:gd name="connsiteX4" fmla="*/ 3820 w 238998"/>
                <a:gd name="connsiteY4" fmla="*/ 25905 h 5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98" h="52643">
                  <a:moveTo>
                    <a:pt x="3820" y="25905"/>
                  </a:moveTo>
                  <a:cubicBezTo>
                    <a:pt x="26310" y="19820"/>
                    <a:pt x="191145" y="-3728"/>
                    <a:pt x="224483" y="505"/>
                  </a:cubicBezTo>
                  <a:cubicBezTo>
                    <a:pt x="257821" y="4738"/>
                    <a:pt x="226335" y="45220"/>
                    <a:pt x="203845" y="51305"/>
                  </a:cubicBezTo>
                  <a:cubicBezTo>
                    <a:pt x="181355" y="57390"/>
                    <a:pt x="114680" y="40987"/>
                    <a:pt x="89545" y="37018"/>
                  </a:cubicBezTo>
                  <a:cubicBezTo>
                    <a:pt x="64410" y="33049"/>
                    <a:pt x="-18670" y="31990"/>
                    <a:pt x="3820" y="25905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DD2EA8D8-AAF2-47EB-B95D-0E352FFC4E51}"/>
                </a:ext>
              </a:extLst>
            </p:cNvPr>
            <p:cNvSpPr/>
            <p:nvPr/>
          </p:nvSpPr>
          <p:spPr>
            <a:xfrm>
              <a:off x="5715001" y="3770312"/>
              <a:ext cx="82550" cy="73025"/>
            </a:xfrm>
            <a:custGeom>
              <a:avLst/>
              <a:gdLst>
                <a:gd name="connsiteX0" fmla="*/ 77788 w 78965"/>
                <a:gd name="connsiteY0" fmla="*/ 0 h 57538"/>
                <a:gd name="connsiteX1" fmla="*/ 68263 w 78965"/>
                <a:gd name="connsiteY1" fmla="*/ 57150 h 57538"/>
                <a:gd name="connsiteX2" fmla="*/ 0 w 78965"/>
                <a:gd name="connsiteY2" fmla="*/ 20637 h 5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65" h="57538">
                  <a:moveTo>
                    <a:pt x="77788" y="0"/>
                  </a:moveTo>
                  <a:cubicBezTo>
                    <a:pt x="79508" y="26855"/>
                    <a:pt x="81228" y="53711"/>
                    <a:pt x="68263" y="57150"/>
                  </a:cubicBezTo>
                  <a:cubicBezTo>
                    <a:pt x="55298" y="60589"/>
                    <a:pt x="27649" y="40613"/>
                    <a:pt x="0" y="20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D174AEF4-C5F5-4663-9DA8-C5C45B7C86C0}"/>
                </a:ext>
              </a:extLst>
            </p:cNvPr>
            <p:cNvSpPr/>
            <p:nvPr/>
          </p:nvSpPr>
          <p:spPr>
            <a:xfrm>
              <a:off x="6027738" y="4002088"/>
              <a:ext cx="92075" cy="55562"/>
            </a:xfrm>
            <a:custGeom>
              <a:avLst/>
              <a:gdLst>
                <a:gd name="connsiteX0" fmla="*/ 0 w 92075"/>
                <a:gd name="connsiteY0" fmla="*/ 0 h 55562"/>
                <a:gd name="connsiteX1" fmla="*/ 65087 w 92075"/>
                <a:gd name="connsiteY1" fmla="*/ 33337 h 55562"/>
                <a:gd name="connsiteX2" fmla="*/ 92075 w 92075"/>
                <a:gd name="connsiteY2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55562">
                  <a:moveTo>
                    <a:pt x="0" y="0"/>
                  </a:moveTo>
                  <a:cubicBezTo>
                    <a:pt x="24870" y="12038"/>
                    <a:pt x="49741" y="24077"/>
                    <a:pt x="65087" y="33337"/>
                  </a:cubicBezTo>
                  <a:cubicBezTo>
                    <a:pt x="80433" y="42597"/>
                    <a:pt x="84931" y="51329"/>
                    <a:pt x="92075" y="555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B3F17844-651D-433B-BB55-E98F6F05EBAD}"/>
                </a:ext>
              </a:extLst>
            </p:cNvPr>
            <p:cNvSpPr/>
            <p:nvPr/>
          </p:nvSpPr>
          <p:spPr>
            <a:xfrm>
              <a:off x="6229350" y="4141788"/>
              <a:ext cx="300038" cy="254000"/>
            </a:xfrm>
            <a:custGeom>
              <a:avLst/>
              <a:gdLst>
                <a:gd name="connsiteX0" fmla="*/ 0 w 300038"/>
                <a:gd name="connsiteY0" fmla="*/ 0 h 254000"/>
                <a:gd name="connsiteX1" fmla="*/ 41275 w 300038"/>
                <a:gd name="connsiteY1" fmla="*/ 73025 h 254000"/>
                <a:gd name="connsiteX2" fmla="*/ 80963 w 300038"/>
                <a:gd name="connsiteY2" fmla="*/ 95250 h 254000"/>
                <a:gd name="connsiteX3" fmla="*/ 125413 w 300038"/>
                <a:gd name="connsiteY3" fmla="*/ 160337 h 254000"/>
                <a:gd name="connsiteX4" fmla="*/ 169863 w 300038"/>
                <a:gd name="connsiteY4" fmla="*/ 153987 h 254000"/>
                <a:gd name="connsiteX5" fmla="*/ 207963 w 300038"/>
                <a:gd name="connsiteY5" fmla="*/ 152400 h 254000"/>
                <a:gd name="connsiteX6" fmla="*/ 249238 w 300038"/>
                <a:gd name="connsiteY6" fmla="*/ 179387 h 254000"/>
                <a:gd name="connsiteX7" fmla="*/ 300038 w 300038"/>
                <a:gd name="connsiteY7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038" h="254000">
                  <a:moveTo>
                    <a:pt x="0" y="0"/>
                  </a:moveTo>
                  <a:cubicBezTo>
                    <a:pt x="13890" y="28575"/>
                    <a:pt x="27781" y="57150"/>
                    <a:pt x="41275" y="73025"/>
                  </a:cubicBezTo>
                  <a:cubicBezTo>
                    <a:pt x="54769" y="88900"/>
                    <a:pt x="66940" y="80698"/>
                    <a:pt x="80963" y="95250"/>
                  </a:cubicBezTo>
                  <a:cubicBezTo>
                    <a:pt x="94986" y="109802"/>
                    <a:pt x="110596" y="150548"/>
                    <a:pt x="125413" y="160337"/>
                  </a:cubicBezTo>
                  <a:cubicBezTo>
                    <a:pt x="140230" y="170126"/>
                    <a:pt x="156105" y="155310"/>
                    <a:pt x="169863" y="153987"/>
                  </a:cubicBezTo>
                  <a:cubicBezTo>
                    <a:pt x="183621" y="152664"/>
                    <a:pt x="194734" y="148167"/>
                    <a:pt x="207963" y="152400"/>
                  </a:cubicBezTo>
                  <a:cubicBezTo>
                    <a:pt x="221192" y="156633"/>
                    <a:pt x="233892" y="162454"/>
                    <a:pt x="249238" y="179387"/>
                  </a:cubicBezTo>
                  <a:cubicBezTo>
                    <a:pt x="264584" y="196320"/>
                    <a:pt x="282311" y="225160"/>
                    <a:pt x="300038" y="2540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E3421207-A549-4319-AC3B-DCD6229C3079}"/>
                </a:ext>
              </a:extLst>
            </p:cNvPr>
            <p:cNvSpPr/>
            <p:nvPr/>
          </p:nvSpPr>
          <p:spPr>
            <a:xfrm>
              <a:off x="5781675" y="4286250"/>
              <a:ext cx="68263" cy="50800"/>
            </a:xfrm>
            <a:custGeom>
              <a:avLst/>
              <a:gdLst>
                <a:gd name="connsiteX0" fmla="*/ 0 w 68263"/>
                <a:gd name="connsiteY0" fmla="*/ 0 h 50800"/>
                <a:gd name="connsiteX1" fmla="*/ 68263 w 68263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263" h="50800">
                  <a:moveTo>
                    <a:pt x="0" y="0"/>
                  </a:moveTo>
                  <a:lnTo>
                    <a:pt x="68263" y="5080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FE7C2540-508E-4667-8172-388FFD40F8F8}"/>
                </a:ext>
              </a:extLst>
            </p:cNvPr>
            <p:cNvSpPr/>
            <p:nvPr/>
          </p:nvSpPr>
          <p:spPr>
            <a:xfrm>
              <a:off x="6053138" y="4486275"/>
              <a:ext cx="166687" cy="88535"/>
            </a:xfrm>
            <a:custGeom>
              <a:avLst/>
              <a:gdLst>
                <a:gd name="connsiteX0" fmla="*/ 0 w 166687"/>
                <a:gd name="connsiteY0" fmla="*/ 0 h 88535"/>
                <a:gd name="connsiteX1" fmla="*/ 39687 w 166687"/>
                <a:gd name="connsiteY1" fmla="*/ 38100 h 88535"/>
                <a:gd name="connsiteX2" fmla="*/ 92075 w 166687"/>
                <a:gd name="connsiteY2" fmla="*/ 74613 h 88535"/>
                <a:gd name="connsiteX3" fmla="*/ 146050 w 166687"/>
                <a:gd name="connsiteY3" fmla="*/ 87313 h 88535"/>
                <a:gd name="connsiteX4" fmla="*/ 166687 w 166687"/>
                <a:gd name="connsiteY4" fmla="*/ 87313 h 8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88535">
                  <a:moveTo>
                    <a:pt x="0" y="0"/>
                  </a:moveTo>
                  <a:cubicBezTo>
                    <a:pt x="12170" y="12832"/>
                    <a:pt x="24341" y="25665"/>
                    <a:pt x="39687" y="38100"/>
                  </a:cubicBezTo>
                  <a:cubicBezTo>
                    <a:pt x="55033" y="50535"/>
                    <a:pt x="74348" y="66411"/>
                    <a:pt x="92075" y="74613"/>
                  </a:cubicBezTo>
                  <a:cubicBezTo>
                    <a:pt x="109802" y="82815"/>
                    <a:pt x="133615" y="85196"/>
                    <a:pt x="146050" y="87313"/>
                  </a:cubicBezTo>
                  <a:cubicBezTo>
                    <a:pt x="158485" y="89430"/>
                    <a:pt x="162586" y="88371"/>
                    <a:pt x="166687" y="873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420A7815-C1AF-41E1-AB92-517BF7B9A44E}"/>
                </a:ext>
              </a:extLst>
            </p:cNvPr>
            <p:cNvSpPr/>
            <p:nvPr/>
          </p:nvSpPr>
          <p:spPr>
            <a:xfrm>
              <a:off x="6224588" y="4314825"/>
              <a:ext cx="182096" cy="256058"/>
            </a:xfrm>
            <a:custGeom>
              <a:avLst/>
              <a:gdLst>
                <a:gd name="connsiteX0" fmla="*/ 120650 w 182096"/>
                <a:gd name="connsiteY0" fmla="*/ 0 h 256058"/>
                <a:gd name="connsiteX1" fmla="*/ 152400 w 182096"/>
                <a:gd name="connsiteY1" fmla="*/ 65088 h 256058"/>
                <a:gd name="connsiteX2" fmla="*/ 179387 w 182096"/>
                <a:gd name="connsiteY2" fmla="*/ 106363 h 256058"/>
                <a:gd name="connsiteX3" fmla="*/ 180975 w 182096"/>
                <a:gd name="connsiteY3" fmla="*/ 136525 h 256058"/>
                <a:gd name="connsiteX4" fmla="*/ 177800 w 182096"/>
                <a:gd name="connsiteY4" fmla="*/ 176213 h 256058"/>
                <a:gd name="connsiteX5" fmla="*/ 150812 w 182096"/>
                <a:gd name="connsiteY5" fmla="*/ 217488 h 256058"/>
                <a:gd name="connsiteX6" fmla="*/ 117475 w 182096"/>
                <a:gd name="connsiteY6" fmla="*/ 236538 h 256058"/>
                <a:gd name="connsiteX7" fmla="*/ 69850 w 182096"/>
                <a:gd name="connsiteY7" fmla="*/ 249238 h 256058"/>
                <a:gd name="connsiteX8" fmla="*/ 41275 w 182096"/>
                <a:gd name="connsiteY8" fmla="*/ 255588 h 256058"/>
                <a:gd name="connsiteX9" fmla="*/ 0 w 182096"/>
                <a:gd name="connsiteY9" fmla="*/ 255588 h 25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96" h="256058">
                  <a:moveTo>
                    <a:pt x="120650" y="0"/>
                  </a:moveTo>
                  <a:cubicBezTo>
                    <a:pt x="131630" y="23680"/>
                    <a:pt x="142611" y="47361"/>
                    <a:pt x="152400" y="65088"/>
                  </a:cubicBezTo>
                  <a:cubicBezTo>
                    <a:pt x="162189" y="82815"/>
                    <a:pt x="174625" y="94457"/>
                    <a:pt x="179387" y="106363"/>
                  </a:cubicBezTo>
                  <a:cubicBezTo>
                    <a:pt x="184150" y="118269"/>
                    <a:pt x="181240" y="124883"/>
                    <a:pt x="180975" y="136525"/>
                  </a:cubicBezTo>
                  <a:cubicBezTo>
                    <a:pt x="180711" y="148167"/>
                    <a:pt x="182827" y="162719"/>
                    <a:pt x="177800" y="176213"/>
                  </a:cubicBezTo>
                  <a:cubicBezTo>
                    <a:pt x="172773" y="189707"/>
                    <a:pt x="160866" y="207434"/>
                    <a:pt x="150812" y="217488"/>
                  </a:cubicBezTo>
                  <a:cubicBezTo>
                    <a:pt x="140758" y="227542"/>
                    <a:pt x="130969" y="231246"/>
                    <a:pt x="117475" y="236538"/>
                  </a:cubicBezTo>
                  <a:cubicBezTo>
                    <a:pt x="103981" y="241830"/>
                    <a:pt x="82550" y="246063"/>
                    <a:pt x="69850" y="249238"/>
                  </a:cubicBezTo>
                  <a:cubicBezTo>
                    <a:pt x="57150" y="252413"/>
                    <a:pt x="52917" y="254530"/>
                    <a:pt x="41275" y="255588"/>
                  </a:cubicBezTo>
                  <a:cubicBezTo>
                    <a:pt x="29633" y="256646"/>
                    <a:pt x="0" y="255588"/>
                    <a:pt x="0" y="2555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0ABE079E-99C7-420A-9CB9-362C3914C0E8}"/>
                </a:ext>
              </a:extLst>
            </p:cNvPr>
            <p:cNvSpPr/>
            <p:nvPr/>
          </p:nvSpPr>
          <p:spPr>
            <a:xfrm>
              <a:off x="6216650" y="4365625"/>
              <a:ext cx="215151" cy="265506"/>
            </a:xfrm>
            <a:custGeom>
              <a:avLst/>
              <a:gdLst>
                <a:gd name="connsiteX0" fmla="*/ 182563 w 215151"/>
                <a:gd name="connsiteY0" fmla="*/ 0 h 265506"/>
                <a:gd name="connsiteX1" fmla="*/ 211138 w 215151"/>
                <a:gd name="connsiteY1" fmla="*/ 61913 h 265506"/>
                <a:gd name="connsiteX2" fmla="*/ 214313 w 215151"/>
                <a:gd name="connsiteY2" fmla="*/ 92075 h 265506"/>
                <a:gd name="connsiteX3" fmla="*/ 214313 w 215151"/>
                <a:gd name="connsiteY3" fmla="*/ 122238 h 265506"/>
                <a:gd name="connsiteX4" fmla="*/ 204788 w 215151"/>
                <a:gd name="connsiteY4" fmla="*/ 153988 h 265506"/>
                <a:gd name="connsiteX5" fmla="*/ 192088 w 215151"/>
                <a:gd name="connsiteY5" fmla="*/ 187325 h 265506"/>
                <a:gd name="connsiteX6" fmla="*/ 184150 w 215151"/>
                <a:gd name="connsiteY6" fmla="*/ 214313 h 265506"/>
                <a:gd name="connsiteX7" fmla="*/ 155575 w 215151"/>
                <a:gd name="connsiteY7" fmla="*/ 241300 h 265506"/>
                <a:gd name="connsiteX8" fmla="*/ 130175 w 215151"/>
                <a:gd name="connsiteY8" fmla="*/ 260350 h 265506"/>
                <a:gd name="connsiteX9" fmla="*/ 101600 w 215151"/>
                <a:gd name="connsiteY9" fmla="*/ 265113 h 265506"/>
                <a:gd name="connsiteX10" fmla="*/ 68263 w 215151"/>
                <a:gd name="connsiteY10" fmla="*/ 252413 h 265506"/>
                <a:gd name="connsiteX11" fmla="*/ 36513 w 215151"/>
                <a:gd name="connsiteY11" fmla="*/ 244475 h 265506"/>
                <a:gd name="connsiteX12" fmla="*/ 9525 w 215151"/>
                <a:gd name="connsiteY12" fmla="*/ 225425 h 265506"/>
                <a:gd name="connsiteX13" fmla="*/ 0 w 215151"/>
                <a:gd name="connsiteY13" fmla="*/ 211138 h 26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151" h="265506">
                  <a:moveTo>
                    <a:pt x="182563" y="0"/>
                  </a:moveTo>
                  <a:cubicBezTo>
                    <a:pt x="194204" y="23283"/>
                    <a:pt x="205846" y="46567"/>
                    <a:pt x="211138" y="61913"/>
                  </a:cubicBezTo>
                  <a:cubicBezTo>
                    <a:pt x="216430" y="77259"/>
                    <a:pt x="213784" y="82021"/>
                    <a:pt x="214313" y="92075"/>
                  </a:cubicBezTo>
                  <a:cubicBezTo>
                    <a:pt x="214842" y="102129"/>
                    <a:pt x="215901" y="111919"/>
                    <a:pt x="214313" y="122238"/>
                  </a:cubicBezTo>
                  <a:cubicBezTo>
                    <a:pt x="212726" y="132557"/>
                    <a:pt x="208492" y="143140"/>
                    <a:pt x="204788" y="153988"/>
                  </a:cubicBezTo>
                  <a:cubicBezTo>
                    <a:pt x="201084" y="164836"/>
                    <a:pt x="195528" y="177271"/>
                    <a:pt x="192088" y="187325"/>
                  </a:cubicBezTo>
                  <a:cubicBezTo>
                    <a:pt x="188648" y="197379"/>
                    <a:pt x="190235" y="205317"/>
                    <a:pt x="184150" y="214313"/>
                  </a:cubicBezTo>
                  <a:cubicBezTo>
                    <a:pt x="178065" y="223309"/>
                    <a:pt x="164571" y="233627"/>
                    <a:pt x="155575" y="241300"/>
                  </a:cubicBezTo>
                  <a:cubicBezTo>
                    <a:pt x="146579" y="248973"/>
                    <a:pt x="139171" y="256381"/>
                    <a:pt x="130175" y="260350"/>
                  </a:cubicBezTo>
                  <a:cubicBezTo>
                    <a:pt x="121179" y="264319"/>
                    <a:pt x="111919" y="266436"/>
                    <a:pt x="101600" y="265113"/>
                  </a:cubicBezTo>
                  <a:cubicBezTo>
                    <a:pt x="91281" y="263790"/>
                    <a:pt x="79111" y="255853"/>
                    <a:pt x="68263" y="252413"/>
                  </a:cubicBezTo>
                  <a:cubicBezTo>
                    <a:pt x="57415" y="248973"/>
                    <a:pt x="46303" y="248973"/>
                    <a:pt x="36513" y="244475"/>
                  </a:cubicBezTo>
                  <a:cubicBezTo>
                    <a:pt x="26723" y="239977"/>
                    <a:pt x="15611" y="230981"/>
                    <a:pt x="9525" y="225425"/>
                  </a:cubicBezTo>
                  <a:cubicBezTo>
                    <a:pt x="3439" y="219869"/>
                    <a:pt x="1719" y="215503"/>
                    <a:pt x="0" y="2111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220D59D2-AE8E-4CC4-845E-56F6A27D2C4C}"/>
                </a:ext>
              </a:extLst>
            </p:cNvPr>
            <p:cNvSpPr/>
            <p:nvPr/>
          </p:nvSpPr>
          <p:spPr>
            <a:xfrm>
              <a:off x="6216650" y="4579938"/>
              <a:ext cx="206375" cy="366712"/>
            </a:xfrm>
            <a:custGeom>
              <a:avLst/>
              <a:gdLst>
                <a:gd name="connsiteX0" fmla="*/ 0 w 206375"/>
                <a:gd name="connsiteY0" fmla="*/ 0 h 366712"/>
                <a:gd name="connsiteX1" fmla="*/ 125413 w 206375"/>
                <a:gd name="connsiteY1" fmla="*/ 234950 h 366712"/>
                <a:gd name="connsiteX2" fmla="*/ 206375 w 206375"/>
                <a:gd name="connsiteY2" fmla="*/ 36671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66712">
                  <a:moveTo>
                    <a:pt x="0" y="0"/>
                  </a:moveTo>
                  <a:cubicBezTo>
                    <a:pt x="45508" y="86915"/>
                    <a:pt x="91017" y="173831"/>
                    <a:pt x="125413" y="234950"/>
                  </a:cubicBezTo>
                  <a:cubicBezTo>
                    <a:pt x="159809" y="296069"/>
                    <a:pt x="183092" y="331390"/>
                    <a:pt x="206375" y="366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F0967F43-9E25-4F2F-9F87-61B0B12352ED}"/>
                </a:ext>
              </a:extLst>
            </p:cNvPr>
            <p:cNvSpPr/>
            <p:nvPr/>
          </p:nvSpPr>
          <p:spPr>
            <a:xfrm>
              <a:off x="6424613" y="4948238"/>
              <a:ext cx="190500" cy="298450"/>
            </a:xfrm>
            <a:custGeom>
              <a:avLst/>
              <a:gdLst>
                <a:gd name="connsiteX0" fmla="*/ 0 w 190500"/>
                <a:gd name="connsiteY0" fmla="*/ 0 h 298450"/>
                <a:gd name="connsiteX1" fmla="*/ 34925 w 190500"/>
                <a:gd name="connsiteY1" fmla="*/ 73025 h 298450"/>
                <a:gd name="connsiteX2" fmla="*/ 76200 w 190500"/>
                <a:gd name="connsiteY2" fmla="*/ 177800 h 298450"/>
                <a:gd name="connsiteX3" fmla="*/ 119062 w 190500"/>
                <a:gd name="connsiteY3" fmla="*/ 260350 h 298450"/>
                <a:gd name="connsiteX4" fmla="*/ 190500 w 190500"/>
                <a:gd name="connsiteY4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98450">
                  <a:moveTo>
                    <a:pt x="0" y="0"/>
                  </a:moveTo>
                  <a:cubicBezTo>
                    <a:pt x="11112" y="21696"/>
                    <a:pt x="22225" y="43392"/>
                    <a:pt x="34925" y="73025"/>
                  </a:cubicBezTo>
                  <a:cubicBezTo>
                    <a:pt x="47625" y="102658"/>
                    <a:pt x="62177" y="146579"/>
                    <a:pt x="76200" y="177800"/>
                  </a:cubicBezTo>
                  <a:cubicBezTo>
                    <a:pt x="90223" y="209021"/>
                    <a:pt x="100012" y="240242"/>
                    <a:pt x="119062" y="260350"/>
                  </a:cubicBezTo>
                  <a:cubicBezTo>
                    <a:pt x="138112" y="280458"/>
                    <a:pt x="164306" y="289454"/>
                    <a:pt x="190500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6D9F1326-BD30-4A9F-9CB5-ADB09A718ADF}"/>
                </a:ext>
              </a:extLst>
            </p:cNvPr>
            <p:cNvSpPr/>
            <p:nvPr/>
          </p:nvSpPr>
          <p:spPr>
            <a:xfrm>
              <a:off x="6626225" y="4937125"/>
              <a:ext cx="73093" cy="309563"/>
            </a:xfrm>
            <a:custGeom>
              <a:avLst/>
              <a:gdLst>
                <a:gd name="connsiteX0" fmla="*/ 73025 w 73093"/>
                <a:gd name="connsiteY0" fmla="*/ 0 h 309563"/>
                <a:gd name="connsiteX1" fmla="*/ 71438 w 73093"/>
                <a:gd name="connsiteY1" fmla="*/ 120650 h 309563"/>
                <a:gd name="connsiteX2" fmla="*/ 61913 w 73093"/>
                <a:gd name="connsiteY2" fmla="*/ 177800 h 309563"/>
                <a:gd name="connsiteX3" fmla="*/ 47625 w 73093"/>
                <a:gd name="connsiteY3" fmla="*/ 234950 h 309563"/>
                <a:gd name="connsiteX4" fmla="*/ 33338 w 73093"/>
                <a:gd name="connsiteY4" fmla="*/ 282575 h 309563"/>
                <a:gd name="connsiteX5" fmla="*/ 0 w 73093"/>
                <a:gd name="connsiteY5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93" h="309563">
                  <a:moveTo>
                    <a:pt x="73025" y="0"/>
                  </a:moveTo>
                  <a:cubicBezTo>
                    <a:pt x="73157" y="45508"/>
                    <a:pt x="73290" y="91017"/>
                    <a:pt x="71438" y="120650"/>
                  </a:cubicBezTo>
                  <a:cubicBezTo>
                    <a:pt x="69586" y="150283"/>
                    <a:pt x="65882" y="158750"/>
                    <a:pt x="61913" y="177800"/>
                  </a:cubicBezTo>
                  <a:cubicBezTo>
                    <a:pt x="57944" y="196850"/>
                    <a:pt x="52388" y="217487"/>
                    <a:pt x="47625" y="234950"/>
                  </a:cubicBezTo>
                  <a:cubicBezTo>
                    <a:pt x="42862" y="252413"/>
                    <a:pt x="41275" y="270140"/>
                    <a:pt x="33338" y="282575"/>
                  </a:cubicBezTo>
                  <a:cubicBezTo>
                    <a:pt x="25401" y="295010"/>
                    <a:pt x="7144" y="304801"/>
                    <a:pt x="0" y="3095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B4682823-C214-4A44-9F7D-DC46E96D57F6}"/>
                </a:ext>
              </a:extLst>
            </p:cNvPr>
            <p:cNvSpPr/>
            <p:nvPr/>
          </p:nvSpPr>
          <p:spPr>
            <a:xfrm>
              <a:off x="6602413" y="4932363"/>
              <a:ext cx="69990" cy="306387"/>
            </a:xfrm>
            <a:custGeom>
              <a:avLst/>
              <a:gdLst>
                <a:gd name="connsiteX0" fmla="*/ 68262 w 69990"/>
                <a:gd name="connsiteY0" fmla="*/ 0 h 306387"/>
                <a:gd name="connsiteX1" fmla="*/ 69850 w 69990"/>
                <a:gd name="connsiteY1" fmla="*/ 69850 h 306387"/>
                <a:gd name="connsiteX2" fmla="*/ 65087 w 69990"/>
                <a:gd name="connsiteY2" fmla="*/ 142875 h 306387"/>
                <a:gd name="connsiteX3" fmla="*/ 55562 w 69990"/>
                <a:gd name="connsiteY3" fmla="*/ 196850 h 306387"/>
                <a:gd name="connsiteX4" fmla="*/ 49212 w 69990"/>
                <a:gd name="connsiteY4" fmla="*/ 238125 h 306387"/>
                <a:gd name="connsiteX5" fmla="*/ 38100 w 69990"/>
                <a:gd name="connsiteY5" fmla="*/ 271462 h 306387"/>
                <a:gd name="connsiteX6" fmla="*/ 0 w 69990"/>
                <a:gd name="connsiteY6" fmla="*/ 306387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90" h="306387">
                  <a:moveTo>
                    <a:pt x="68262" y="0"/>
                  </a:moveTo>
                  <a:cubicBezTo>
                    <a:pt x="69320" y="23019"/>
                    <a:pt x="70379" y="46038"/>
                    <a:pt x="69850" y="69850"/>
                  </a:cubicBezTo>
                  <a:cubicBezTo>
                    <a:pt x="69321" y="93662"/>
                    <a:pt x="67468" y="121708"/>
                    <a:pt x="65087" y="142875"/>
                  </a:cubicBezTo>
                  <a:cubicBezTo>
                    <a:pt x="62706" y="164042"/>
                    <a:pt x="58208" y="180975"/>
                    <a:pt x="55562" y="196850"/>
                  </a:cubicBezTo>
                  <a:cubicBezTo>
                    <a:pt x="52916" y="212725"/>
                    <a:pt x="52122" y="225690"/>
                    <a:pt x="49212" y="238125"/>
                  </a:cubicBezTo>
                  <a:cubicBezTo>
                    <a:pt x="46302" y="250560"/>
                    <a:pt x="46302" y="260085"/>
                    <a:pt x="38100" y="271462"/>
                  </a:cubicBezTo>
                  <a:cubicBezTo>
                    <a:pt x="29898" y="282839"/>
                    <a:pt x="0" y="306387"/>
                    <a:pt x="0" y="306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43808045-CC2D-4EAF-9A1D-47D3B2BA55A0}"/>
                </a:ext>
              </a:extLst>
            </p:cNvPr>
            <p:cNvSpPr/>
            <p:nvPr/>
          </p:nvSpPr>
          <p:spPr>
            <a:xfrm>
              <a:off x="6527800" y="4379913"/>
              <a:ext cx="125413" cy="396875"/>
            </a:xfrm>
            <a:custGeom>
              <a:avLst/>
              <a:gdLst>
                <a:gd name="connsiteX0" fmla="*/ 0 w 125413"/>
                <a:gd name="connsiteY0" fmla="*/ 0 h 396875"/>
                <a:gd name="connsiteX1" fmla="*/ 58738 w 125413"/>
                <a:gd name="connsiteY1" fmla="*/ 17462 h 396875"/>
                <a:gd name="connsiteX2" fmla="*/ 73025 w 125413"/>
                <a:gd name="connsiteY2" fmla="*/ 42862 h 396875"/>
                <a:gd name="connsiteX3" fmla="*/ 84138 w 125413"/>
                <a:gd name="connsiteY3" fmla="*/ 201612 h 396875"/>
                <a:gd name="connsiteX4" fmla="*/ 50800 w 125413"/>
                <a:gd name="connsiteY4" fmla="*/ 201612 h 396875"/>
                <a:gd name="connsiteX5" fmla="*/ 42863 w 125413"/>
                <a:gd name="connsiteY5" fmla="*/ 227012 h 396875"/>
                <a:gd name="connsiteX6" fmla="*/ 69850 w 125413"/>
                <a:gd name="connsiteY6" fmla="*/ 304800 h 396875"/>
                <a:gd name="connsiteX7" fmla="*/ 98425 w 125413"/>
                <a:gd name="connsiteY7" fmla="*/ 350837 h 396875"/>
                <a:gd name="connsiteX8" fmla="*/ 125413 w 125413"/>
                <a:gd name="connsiteY8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13" h="396875">
                  <a:moveTo>
                    <a:pt x="0" y="0"/>
                  </a:moveTo>
                  <a:cubicBezTo>
                    <a:pt x="23283" y="5159"/>
                    <a:pt x="46567" y="10318"/>
                    <a:pt x="58738" y="17462"/>
                  </a:cubicBezTo>
                  <a:cubicBezTo>
                    <a:pt x="70909" y="24606"/>
                    <a:pt x="68792" y="12170"/>
                    <a:pt x="73025" y="42862"/>
                  </a:cubicBezTo>
                  <a:cubicBezTo>
                    <a:pt x="77258" y="73554"/>
                    <a:pt x="87842" y="175154"/>
                    <a:pt x="84138" y="201612"/>
                  </a:cubicBezTo>
                  <a:cubicBezTo>
                    <a:pt x="80434" y="228070"/>
                    <a:pt x="57679" y="197379"/>
                    <a:pt x="50800" y="201612"/>
                  </a:cubicBezTo>
                  <a:cubicBezTo>
                    <a:pt x="43921" y="205845"/>
                    <a:pt x="39688" y="209814"/>
                    <a:pt x="42863" y="227012"/>
                  </a:cubicBezTo>
                  <a:cubicBezTo>
                    <a:pt x="46038" y="244210"/>
                    <a:pt x="60590" y="284163"/>
                    <a:pt x="69850" y="304800"/>
                  </a:cubicBezTo>
                  <a:cubicBezTo>
                    <a:pt x="79110" y="325437"/>
                    <a:pt x="89165" y="335491"/>
                    <a:pt x="98425" y="350837"/>
                  </a:cubicBezTo>
                  <a:cubicBezTo>
                    <a:pt x="107685" y="366183"/>
                    <a:pt x="116549" y="381529"/>
                    <a:pt x="125413" y="3968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4706C2A2-7E85-40C3-B4E8-1868126DA3D6}"/>
                </a:ext>
              </a:extLst>
            </p:cNvPr>
            <p:cNvSpPr/>
            <p:nvPr/>
          </p:nvSpPr>
          <p:spPr>
            <a:xfrm>
              <a:off x="6534150" y="4389438"/>
              <a:ext cx="100013" cy="406400"/>
            </a:xfrm>
            <a:custGeom>
              <a:avLst/>
              <a:gdLst>
                <a:gd name="connsiteX0" fmla="*/ 0 w 100013"/>
                <a:gd name="connsiteY0" fmla="*/ 0 h 406400"/>
                <a:gd name="connsiteX1" fmla="*/ 7938 w 100013"/>
                <a:gd name="connsiteY1" fmla="*/ 74612 h 406400"/>
                <a:gd name="connsiteX2" fmla="*/ 6350 w 100013"/>
                <a:gd name="connsiteY2" fmla="*/ 192087 h 406400"/>
                <a:gd name="connsiteX3" fmla="*/ 7938 w 100013"/>
                <a:gd name="connsiteY3" fmla="*/ 255587 h 406400"/>
                <a:gd name="connsiteX4" fmla="*/ 36513 w 100013"/>
                <a:gd name="connsiteY4" fmla="*/ 319087 h 406400"/>
                <a:gd name="connsiteX5" fmla="*/ 73025 w 100013"/>
                <a:gd name="connsiteY5" fmla="*/ 360362 h 406400"/>
                <a:gd name="connsiteX6" fmla="*/ 100013 w 100013"/>
                <a:gd name="connsiteY6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3" h="406400">
                  <a:moveTo>
                    <a:pt x="0" y="0"/>
                  </a:moveTo>
                  <a:cubicBezTo>
                    <a:pt x="3440" y="21299"/>
                    <a:pt x="6880" y="42598"/>
                    <a:pt x="7938" y="74612"/>
                  </a:cubicBezTo>
                  <a:cubicBezTo>
                    <a:pt x="8996" y="106626"/>
                    <a:pt x="6350" y="161925"/>
                    <a:pt x="6350" y="192087"/>
                  </a:cubicBezTo>
                  <a:cubicBezTo>
                    <a:pt x="6350" y="222249"/>
                    <a:pt x="2911" y="234420"/>
                    <a:pt x="7938" y="255587"/>
                  </a:cubicBezTo>
                  <a:cubicBezTo>
                    <a:pt x="12965" y="276754"/>
                    <a:pt x="25665" y="301625"/>
                    <a:pt x="36513" y="319087"/>
                  </a:cubicBezTo>
                  <a:cubicBezTo>
                    <a:pt x="47361" y="336549"/>
                    <a:pt x="62442" y="345810"/>
                    <a:pt x="73025" y="360362"/>
                  </a:cubicBezTo>
                  <a:cubicBezTo>
                    <a:pt x="83608" y="374914"/>
                    <a:pt x="91810" y="390657"/>
                    <a:pt x="100013" y="4064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2E1A2327-EA04-49F2-9ACA-994B60CAAE14}"/>
                </a:ext>
              </a:extLst>
            </p:cNvPr>
            <p:cNvSpPr/>
            <p:nvPr/>
          </p:nvSpPr>
          <p:spPr>
            <a:xfrm flipH="1">
              <a:off x="6136117" y="816850"/>
              <a:ext cx="120636" cy="60928"/>
            </a:xfrm>
            <a:custGeom>
              <a:avLst/>
              <a:gdLst>
                <a:gd name="connsiteX0" fmla="*/ 1515 w 120636"/>
                <a:gd name="connsiteY0" fmla="*/ 48337 h 60928"/>
                <a:gd name="connsiteX1" fmla="*/ 28503 w 120636"/>
                <a:gd name="connsiteY1" fmla="*/ 3887 h 60928"/>
                <a:gd name="connsiteX2" fmla="*/ 106290 w 120636"/>
                <a:gd name="connsiteY2" fmla="*/ 3887 h 60928"/>
                <a:gd name="connsiteX3" fmla="*/ 117403 w 120636"/>
                <a:gd name="connsiteY3" fmla="*/ 18175 h 60928"/>
                <a:gd name="connsiteX4" fmla="*/ 68190 w 120636"/>
                <a:gd name="connsiteY4" fmla="*/ 59450 h 60928"/>
                <a:gd name="connsiteX5" fmla="*/ 1515 w 120636"/>
                <a:gd name="connsiteY5" fmla="*/ 48337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36" h="60928">
                  <a:moveTo>
                    <a:pt x="1515" y="48337"/>
                  </a:moveTo>
                  <a:cubicBezTo>
                    <a:pt x="-5099" y="39077"/>
                    <a:pt x="11041" y="11295"/>
                    <a:pt x="28503" y="3887"/>
                  </a:cubicBezTo>
                  <a:cubicBezTo>
                    <a:pt x="45965" y="-3521"/>
                    <a:pt x="91473" y="1506"/>
                    <a:pt x="106290" y="3887"/>
                  </a:cubicBezTo>
                  <a:cubicBezTo>
                    <a:pt x="121107" y="6268"/>
                    <a:pt x="123753" y="8914"/>
                    <a:pt x="117403" y="18175"/>
                  </a:cubicBezTo>
                  <a:cubicBezTo>
                    <a:pt x="111053" y="27435"/>
                    <a:pt x="85917" y="54952"/>
                    <a:pt x="68190" y="59450"/>
                  </a:cubicBezTo>
                  <a:cubicBezTo>
                    <a:pt x="50463" y="63948"/>
                    <a:pt x="8129" y="57597"/>
                    <a:pt x="1515" y="48337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EFF577F3-7CCD-4142-8055-9C0470EA752C}"/>
                </a:ext>
              </a:extLst>
            </p:cNvPr>
            <p:cNvSpPr/>
            <p:nvPr/>
          </p:nvSpPr>
          <p:spPr>
            <a:xfrm>
              <a:off x="5981700" y="3074988"/>
              <a:ext cx="214313" cy="33951"/>
            </a:xfrm>
            <a:custGeom>
              <a:avLst/>
              <a:gdLst>
                <a:gd name="connsiteX0" fmla="*/ 0 w 214313"/>
                <a:gd name="connsiteY0" fmla="*/ 0 h 33951"/>
                <a:gd name="connsiteX1" fmla="*/ 76200 w 214313"/>
                <a:gd name="connsiteY1" fmla="*/ 30162 h 33951"/>
                <a:gd name="connsiteX2" fmla="*/ 146050 w 214313"/>
                <a:gd name="connsiteY2" fmla="*/ 33337 h 33951"/>
                <a:gd name="connsiteX3" fmla="*/ 214313 w 214313"/>
                <a:gd name="connsiteY3" fmla="*/ 28575 h 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3" h="33951">
                  <a:moveTo>
                    <a:pt x="0" y="0"/>
                  </a:moveTo>
                  <a:cubicBezTo>
                    <a:pt x="25929" y="12303"/>
                    <a:pt x="51858" y="24606"/>
                    <a:pt x="76200" y="30162"/>
                  </a:cubicBezTo>
                  <a:cubicBezTo>
                    <a:pt x="100542" y="35718"/>
                    <a:pt x="123031" y="33601"/>
                    <a:pt x="146050" y="33337"/>
                  </a:cubicBezTo>
                  <a:cubicBezTo>
                    <a:pt x="169069" y="33073"/>
                    <a:pt x="191691" y="30824"/>
                    <a:pt x="214313" y="28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60AB788B-F2FC-4CC3-A031-480361BA6180}"/>
                </a:ext>
              </a:extLst>
            </p:cNvPr>
            <p:cNvSpPr/>
            <p:nvPr/>
          </p:nvSpPr>
          <p:spPr>
            <a:xfrm>
              <a:off x="6180104" y="2827338"/>
              <a:ext cx="111159" cy="365125"/>
            </a:xfrm>
            <a:custGeom>
              <a:avLst/>
              <a:gdLst>
                <a:gd name="connsiteX0" fmla="*/ 111159 w 111159"/>
                <a:gd name="connsiteY0" fmla="*/ 0 h 365125"/>
                <a:gd name="connsiteX1" fmla="*/ 47659 w 111159"/>
                <a:gd name="connsiteY1" fmla="*/ 61912 h 365125"/>
                <a:gd name="connsiteX2" fmla="*/ 23846 w 111159"/>
                <a:gd name="connsiteY2" fmla="*/ 92075 h 365125"/>
                <a:gd name="connsiteX3" fmla="*/ 3209 w 111159"/>
                <a:gd name="connsiteY3" fmla="*/ 131762 h 365125"/>
                <a:gd name="connsiteX4" fmla="*/ 34 w 111159"/>
                <a:gd name="connsiteY4" fmla="*/ 158750 h 365125"/>
                <a:gd name="connsiteX5" fmla="*/ 1621 w 111159"/>
                <a:gd name="connsiteY5" fmla="*/ 200025 h 365125"/>
                <a:gd name="connsiteX6" fmla="*/ 3209 w 111159"/>
                <a:gd name="connsiteY6" fmla="*/ 219075 h 365125"/>
                <a:gd name="connsiteX7" fmla="*/ 11146 w 111159"/>
                <a:gd name="connsiteY7" fmla="*/ 273050 h 365125"/>
                <a:gd name="connsiteX8" fmla="*/ 42896 w 111159"/>
                <a:gd name="connsiteY8" fmla="*/ 314325 h 365125"/>
                <a:gd name="connsiteX9" fmla="*/ 68296 w 111159"/>
                <a:gd name="connsiteY9" fmla="*/ 341312 h 365125"/>
                <a:gd name="connsiteX10" fmla="*/ 103221 w 111159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59" h="365125">
                  <a:moveTo>
                    <a:pt x="111159" y="0"/>
                  </a:moveTo>
                  <a:cubicBezTo>
                    <a:pt x="86685" y="23283"/>
                    <a:pt x="62211" y="46566"/>
                    <a:pt x="47659" y="61912"/>
                  </a:cubicBezTo>
                  <a:cubicBezTo>
                    <a:pt x="33107" y="77258"/>
                    <a:pt x="31254" y="80433"/>
                    <a:pt x="23846" y="92075"/>
                  </a:cubicBezTo>
                  <a:cubicBezTo>
                    <a:pt x="16438" y="103717"/>
                    <a:pt x="7178" y="120650"/>
                    <a:pt x="3209" y="131762"/>
                  </a:cubicBezTo>
                  <a:cubicBezTo>
                    <a:pt x="-760" y="142874"/>
                    <a:pt x="299" y="147373"/>
                    <a:pt x="34" y="158750"/>
                  </a:cubicBezTo>
                  <a:cubicBezTo>
                    <a:pt x="-231" y="170127"/>
                    <a:pt x="1092" y="189971"/>
                    <a:pt x="1621" y="200025"/>
                  </a:cubicBezTo>
                  <a:cubicBezTo>
                    <a:pt x="2150" y="210079"/>
                    <a:pt x="1622" y="206904"/>
                    <a:pt x="3209" y="219075"/>
                  </a:cubicBezTo>
                  <a:cubicBezTo>
                    <a:pt x="4796" y="231246"/>
                    <a:pt x="4532" y="257175"/>
                    <a:pt x="11146" y="273050"/>
                  </a:cubicBezTo>
                  <a:cubicBezTo>
                    <a:pt x="17760" y="288925"/>
                    <a:pt x="33371" y="302948"/>
                    <a:pt x="42896" y="314325"/>
                  </a:cubicBezTo>
                  <a:cubicBezTo>
                    <a:pt x="52421" y="325702"/>
                    <a:pt x="58242" y="332845"/>
                    <a:pt x="68296" y="341312"/>
                  </a:cubicBezTo>
                  <a:cubicBezTo>
                    <a:pt x="78350" y="349779"/>
                    <a:pt x="90785" y="357452"/>
                    <a:pt x="103221" y="3651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A18F3720-0BB4-4719-B631-825488EE13C1}"/>
                </a:ext>
              </a:extLst>
            </p:cNvPr>
            <p:cNvSpPr/>
            <p:nvPr/>
          </p:nvSpPr>
          <p:spPr>
            <a:xfrm>
              <a:off x="6291263" y="2781172"/>
              <a:ext cx="287337" cy="74741"/>
            </a:xfrm>
            <a:custGeom>
              <a:avLst/>
              <a:gdLst>
                <a:gd name="connsiteX0" fmla="*/ 0 w 287337"/>
                <a:gd name="connsiteY0" fmla="*/ 42991 h 74741"/>
                <a:gd name="connsiteX1" fmla="*/ 74612 w 287337"/>
                <a:gd name="connsiteY1" fmla="*/ 6478 h 74741"/>
                <a:gd name="connsiteX2" fmla="*/ 139700 w 287337"/>
                <a:gd name="connsiteY2" fmla="*/ 128 h 74741"/>
                <a:gd name="connsiteX3" fmla="*/ 200025 w 287337"/>
                <a:gd name="connsiteY3" fmla="*/ 8066 h 74741"/>
                <a:gd name="connsiteX4" fmla="*/ 247650 w 287337"/>
                <a:gd name="connsiteY4" fmla="*/ 25528 h 74741"/>
                <a:gd name="connsiteX5" fmla="*/ 287337 w 287337"/>
                <a:gd name="connsiteY5" fmla="*/ 74741 h 7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337" h="74741">
                  <a:moveTo>
                    <a:pt x="0" y="42991"/>
                  </a:moveTo>
                  <a:cubicBezTo>
                    <a:pt x="25664" y="28306"/>
                    <a:pt x="51329" y="13622"/>
                    <a:pt x="74612" y="6478"/>
                  </a:cubicBezTo>
                  <a:cubicBezTo>
                    <a:pt x="97895" y="-666"/>
                    <a:pt x="118798" y="-137"/>
                    <a:pt x="139700" y="128"/>
                  </a:cubicBezTo>
                  <a:cubicBezTo>
                    <a:pt x="160602" y="393"/>
                    <a:pt x="182033" y="3833"/>
                    <a:pt x="200025" y="8066"/>
                  </a:cubicBezTo>
                  <a:cubicBezTo>
                    <a:pt x="218017" y="12299"/>
                    <a:pt x="233098" y="14416"/>
                    <a:pt x="247650" y="25528"/>
                  </a:cubicBezTo>
                  <a:cubicBezTo>
                    <a:pt x="262202" y="36640"/>
                    <a:pt x="274769" y="55690"/>
                    <a:pt x="287337" y="7474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5A619A8A-1D49-41C3-9F44-75C70DB718C0}"/>
                </a:ext>
              </a:extLst>
            </p:cNvPr>
            <p:cNvSpPr/>
            <p:nvPr/>
          </p:nvSpPr>
          <p:spPr>
            <a:xfrm>
              <a:off x="6249988" y="2860675"/>
              <a:ext cx="328612" cy="387350"/>
            </a:xfrm>
            <a:custGeom>
              <a:avLst/>
              <a:gdLst>
                <a:gd name="connsiteX0" fmla="*/ 328612 w 328612"/>
                <a:gd name="connsiteY0" fmla="*/ 0 h 387350"/>
                <a:gd name="connsiteX1" fmla="*/ 268287 w 328612"/>
                <a:gd name="connsiteY1" fmla="*/ 71438 h 387350"/>
                <a:gd name="connsiteX2" fmla="*/ 242887 w 328612"/>
                <a:gd name="connsiteY2" fmla="*/ 114300 h 387350"/>
                <a:gd name="connsiteX3" fmla="*/ 211137 w 328612"/>
                <a:gd name="connsiteY3" fmla="*/ 147638 h 387350"/>
                <a:gd name="connsiteX4" fmla="*/ 163512 w 328612"/>
                <a:gd name="connsiteY4" fmla="*/ 201613 h 387350"/>
                <a:gd name="connsiteX5" fmla="*/ 128587 w 328612"/>
                <a:gd name="connsiteY5" fmla="*/ 241300 h 387350"/>
                <a:gd name="connsiteX6" fmla="*/ 98425 w 328612"/>
                <a:gd name="connsiteY6" fmla="*/ 274638 h 387350"/>
                <a:gd name="connsiteX7" fmla="*/ 66675 w 328612"/>
                <a:gd name="connsiteY7" fmla="*/ 301625 h 387350"/>
                <a:gd name="connsiteX8" fmla="*/ 30162 w 328612"/>
                <a:gd name="connsiteY8" fmla="*/ 331788 h 387350"/>
                <a:gd name="connsiteX9" fmla="*/ 23812 w 328612"/>
                <a:gd name="connsiteY9" fmla="*/ 352425 h 387350"/>
                <a:gd name="connsiteX10" fmla="*/ 3175 w 328612"/>
                <a:gd name="connsiteY10" fmla="*/ 381000 h 387350"/>
                <a:gd name="connsiteX11" fmla="*/ 0 w 328612"/>
                <a:gd name="connsiteY11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612" h="387350">
                  <a:moveTo>
                    <a:pt x="328612" y="0"/>
                  </a:moveTo>
                  <a:cubicBezTo>
                    <a:pt x="305593" y="26194"/>
                    <a:pt x="282574" y="52388"/>
                    <a:pt x="268287" y="71438"/>
                  </a:cubicBezTo>
                  <a:cubicBezTo>
                    <a:pt x="253999" y="90488"/>
                    <a:pt x="252412" y="101600"/>
                    <a:pt x="242887" y="114300"/>
                  </a:cubicBezTo>
                  <a:cubicBezTo>
                    <a:pt x="233362" y="127000"/>
                    <a:pt x="224366" y="133086"/>
                    <a:pt x="211137" y="147638"/>
                  </a:cubicBezTo>
                  <a:cubicBezTo>
                    <a:pt x="197908" y="162190"/>
                    <a:pt x="163512" y="201613"/>
                    <a:pt x="163512" y="201613"/>
                  </a:cubicBezTo>
                  <a:lnTo>
                    <a:pt x="128587" y="241300"/>
                  </a:lnTo>
                  <a:cubicBezTo>
                    <a:pt x="117739" y="253471"/>
                    <a:pt x="108744" y="264584"/>
                    <a:pt x="98425" y="274638"/>
                  </a:cubicBezTo>
                  <a:cubicBezTo>
                    <a:pt x="88106" y="284692"/>
                    <a:pt x="78052" y="292100"/>
                    <a:pt x="66675" y="301625"/>
                  </a:cubicBezTo>
                  <a:cubicBezTo>
                    <a:pt x="55298" y="311150"/>
                    <a:pt x="37306" y="323321"/>
                    <a:pt x="30162" y="331788"/>
                  </a:cubicBezTo>
                  <a:cubicBezTo>
                    <a:pt x="23018" y="340255"/>
                    <a:pt x="28310" y="344223"/>
                    <a:pt x="23812" y="352425"/>
                  </a:cubicBezTo>
                  <a:cubicBezTo>
                    <a:pt x="19314" y="360627"/>
                    <a:pt x="3175" y="381000"/>
                    <a:pt x="3175" y="381000"/>
                  </a:cubicBezTo>
                  <a:cubicBezTo>
                    <a:pt x="-794" y="386821"/>
                    <a:pt x="3704" y="386292"/>
                    <a:pt x="0" y="3873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4942487A-3417-4B03-8CCB-3D590167A290}"/>
                </a:ext>
              </a:extLst>
            </p:cNvPr>
            <p:cNvSpPr/>
            <p:nvPr/>
          </p:nvSpPr>
          <p:spPr>
            <a:xfrm>
              <a:off x="6232520" y="3252788"/>
              <a:ext cx="198443" cy="504825"/>
            </a:xfrm>
            <a:custGeom>
              <a:avLst/>
              <a:gdLst>
                <a:gd name="connsiteX0" fmla="*/ 19055 w 198443"/>
                <a:gd name="connsiteY0" fmla="*/ 0 h 504825"/>
                <a:gd name="connsiteX1" fmla="*/ 5 w 198443"/>
                <a:gd name="connsiteY1" fmla="*/ 77787 h 504825"/>
                <a:gd name="connsiteX2" fmla="*/ 20643 w 198443"/>
                <a:gd name="connsiteY2" fmla="*/ 125412 h 504825"/>
                <a:gd name="connsiteX3" fmla="*/ 34930 w 198443"/>
                <a:gd name="connsiteY3" fmla="*/ 163512 h 504825"/>
                <a:gd name="connsiteX4" fmla="*/ 42868 w 198443"/>
                <a:gd name="connsiteY4" fmla="*/ 193675 h 504825"/>
                <a:gd name="connsiteX5" fmla="*/ 41280 w 198443"/>
                <a:gd name="connsiteY5" fmla="*/ 214312 h 504825"/>
                <a:gd name="connsiteX6" fmla="*/ 65093 w 198443"/>
                <a:gd name="connsiteY6" fmla="*/ 249237 h 504825"/>
                <a:gd name="connsiteX7" fmla="*/ 82555 w 198443"/>
                <a:gd name="connsiteY7" fmla="*/ 265112 h 504825"/>
                <a:gd name="connsiteX8" fmla="*/ 98430 w 198443"/>
                <a:gd name="connsiteY8" fmla="*/ 293687 h 504825"/>
                <a:gd name="connsiteX9" fmla="*/ 109543 w 198443"/>
                <a:gd name="connsiteY9" fmla="*/ 330200 h 504825"/>
                <a:gd name="connsiteX10" fmla="*/ 109543 w 198443"/>
                <a:gd name="connsiteY10" fmla="*/ 349250 h 504825"/>
                <a:gd name="connsiteX11" fmla="*/ 130180 w 198443"/>
                <a:gd name="connsiteY11" fmla="*/ 387350 h 504825"/>
                <a:gd name="connsiteX12" fmla="*/ 153993 w 198443"/>
                <a:gd name="connsiteY12" fmla="*/ 419100 h 504825"/>
                <a:gd name="connsiteX13" fmla="*/ 176218 w 198443"/>
                <a:gd name="connsiteY13" fmla="*/ 442912 h 504825"/>
                <a:gd name="connsiteX14" fmla="*/ 190505 w 198443"/>
                <a:gd name="connsiteY14" fmla="*/ 484187 h 504825"/>
                <a:gd name="connsiteX15" fmla="*/ 198443 w 198443"/>
                <a:gd name="connsiteY15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443" h="504825">
                  <a:moveTo>
                    <a:pt x="19055" y="0"/>
                  </a:moveTo>
                  <a:cubicBezTo>
                    <a:pt x="9397" y="28442"/>
                    <a:pt x="-260" y="56885"/>
                    <a:pt x="5" y="77787"/>
                  </a:cubicBezTo>
                  <a:cubicBezTo>
                    <a:pt x="270" y="98689"/>
                    <a:pt x="14822" y="111125"/>
                    <a:pt x="20643" y="125412"/>
                  </a:cubicBezTo>
                  <a:cubicBezTo>
                    <a:pt x="26464" y="139699"/>
                    <a:pt x="31226" y="152135"/>
                    <a:pt x="34930" y="163512"/>
                  </a:cubicBezTo>
                  <a:cubicBezTo>
                    <a:pt x="38634" y="174889"/>
                    <a:pt x="41810" y="185208"/>
                    <a:pt x="42868" y="193675"/>
                  </a:cubicBezTo>
                  <a:cubicBezTo>
                    <a:pt x="43926" y="202142"/>
                    <a:pt x="37576" y="205052"/>
                    <a:pt x="41280" y="214312"/>
                  </a:cubicBezTo>
                  <a:cubicBezTo>
                    <a:pt x="44984" y="223572"/>
                    <a:pt x="58214" y="240770"/>
                    <a:pt x="65093" y="249237"/>
                  </a:cubicBezTo>
                  <a:cubicBezTo>
                    <a:pt x="71972" y="257704"/>
                    <a:pt x="76999" y="257704"/>
                    <a:pt x="82555" y="265112"/>
                  </a:cubicBezTo>
                  <a:cubicBezTo>
                    <a:pt x="88111" y="272520"/>
                    <a:pt x="93932" y="282839"/>
                    <a:pt x="98430" y="293687"/>
                  </a:cubicBezTo>
                  <a:cubicBezTo>
                    <a:pt x="102928" y="304535"/>
                    <a:pt x="107691" y="320940"/>
                    <a:pt x="109543" y="330200"/>
                  </a:cubicBezTo>
                  <a:cubicBezTo>
                    <a:pt x="111395" y="339460"/>
                    <a:pt x="106104" y="339725"/>
                    <a:pt x="109543" y="349250"/>
                  </a:cubicBezTo>
                  <a:cubicBezTo>
                    <a:pt x="112983" y="358775"/>
                    <a:pt x="122772" y="375708"/>
                    <a:pt x="130180" y="387350"/>
                  </a:cubicBezTo>
                  <a:cubicBezTo>
                    <a:pt x="137588" y="398992"/>
                    <a:pt x="146320" y="409840"/>
                    <a:pt x="153993" y="419100"/>
                  </a:cubicBezTo>
                  <a:cubicBezTo>
                    <a:pt x="161666" y="428360"/>
                    <a:pt x="170133" y="432064"/>
                    <a:pt x="176218" y="442912"/>
                  </a:cubicBezTo>
                  <a:cubicBezTo>
                    <a:pt x="182303" y="453760"/>
                    <a:pt x="186801" y="473868"/>
                    <a:pt x="190505" y="484187"/>
                  </a:cubicBezTo>
                  <a:cubicBezTo>
                    <a:pt x="194209" y="494506"/>
                    <a:pt x="196326" y="499665"/>
                    <a:pt x="198443" y="5048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45B957BF-F318-49AA-B565-7847B3BE8AD9}"/>
                </a:ext>
              </a:extLst>
            </p:cNvPr>
            <p:cNvSpPr/>
            <p:nvPr/>
          </p:nvSpPr>
          <p:spPr>
            <a:xfrm>
              <a:off x="6427788" y="3762375"/>
              <a:ext cx="107950" cy="414338"/>
            </a:xfrm>
            <a:custGeom>
              <a:avLst/>
              <a:gdLst>
                <a:gd name="connsiteX0" fmla="*/ 0 w 107950"/>
                <a:gd name="connsiteY0" fmla="*/ 0 h 414338"/>
                <a:gd name="connsiteX1" fmla="*/ 23812 w 107950"/>
                <a:gd name="connsiteY1" fmla="*/ 58738 h 414338"/>
                <a:gd name="connsiteX2" fmla="*/ 47625 w 107950"/>
                <a:gd name="connsiteY2" fmla="*/ 90488 h 414338"/>
                <a:gd name="connsiteX3" fmla="*/ 61912 w 107950"/>
                <a:gd name="connsiteY3" fmla="*/ 125413 h 414338"/>
                <a:gd name="connsiteX4" fmla="*/ 47625 w 107950"/>
                <a:gd name="connsiteY4" fmla="*/ 131763 h 414338"/>
                <a:gd name="connsiteX5" fmla="*/ 58737 w 107950"/>
                <a:gd name="connsiteY5" fmla="*/ 155575 h 414338"/>
                <a:gd name="connsiteX6" fmla="*/ 50800 w 107950"/>
                <a:gd name="connsiteY6" fmla="*/ 173038 h 414338"/>
                <a:gd name="connsiteX7" fmla="*/ 50800 w 107950"/>
                <a:gd name="connsiteY7" fmla="*/ 201613 h 414338"/>
                <a:gd name="connsiteX8" fmla="*/ 79375 w 107950"/>
                <a:gd name="connsiteY8" fmla="*/ 239713 h 414338"/>
                <a:gd name="connsiteX9" fmla="*/ 80962 w 107950"/>
                <a:gd name="connsiteY9" fmla="*/ 255588 h 414338"/>
                <a:gd name="connsiteX10" fmla="*/ 61912 w 107950"/>
                <a:gd name="connsiteY10" fmla="*/ 266700 h 414338"/>
                <a:gd name="connsiteX11" fmla="*/ 88900 w 107950"/>
                <a:gd name="connsiteY11" fmla="*/ 303213 h 414338"/>
                <a:gd name="connsiteX12" fmla="*/ 95250 w 107950"/>
                <a:gd name="connsiteY12" fmla="*/ 323850 h 414338"/>
                <a:gd name="connsiteX13" fmla="*/ 85725 w 107950"/>
                <a:gd name="connsiteY13" fmla="*/ 347663 h 414338"/>
                <a:gd name="connsiteX14" fmla="*/ 68262 w 107950"/>
                <a:gd name="connsiteY14" fmla="*/ 366713 h 414338"/>
                <a:gd name="connsiteX15" fmla="*/ 96837 w 107950"/>
                <a:gd name="connsiteY15" fmla="*/ 404813 h 414338"/>
                <a:gd name="connsiteX16" fmla="*/ 107950 w 107950"/>
                <a:gd name="connsiteY16" fmla="*/ 414338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950" h="414338">
                  <a:moveTo>
                    <a:pt x="0" y="0"/>
                  </a:moveTo>
                  <a:cubicBezTo>
                    <a:pt x="7937" y="21828"/>
                    <a:pt x="15875" y="43657"/>
                    <a:pt x="23812" y="58738"/>
                  </a:cubicBezTo>
                  <a:cubicBezTo>
                    <a:pt x="31750" y="73819"/>
                    <a:pt x="41275" y="79376"/>
                    <a:pt x="47625" y="90488"/>
                  </a:cubicBezTo>
                  <a:cubicBezTo>
                    <a:pt x="53975" y="101600"/>
                    <a:pt x="61912" y="118534"/>
                    <a:pt x="61912" y="125413"/>
                  </a:cubicBezTo>
                  <a:cubicBezTo>
                    <a:pt x="61912" y="132292"/>
                    <a:pt x="48154" y="126736"/>
                    <a:pt x="47625" y="131763"/>
                  </a:cubicBezTo>
                  <a:cubicBezTo>
                    <a:pt x="47096" y="136790"/>
                    <a:pt x="58208" y="148696"/>
                    <a:pt x="58737" y="155575"/>
                  </a:cubicBezTo>
                  <a:cubicBezTo>
                    <a:pt x="59266" y="162454"/>
                    <a:pt x="52123" y="165365"/>
                    <a:pt x="50800" y="173038"/>
                  </a:cubicBezTo>
                  <a:cubicBezTo>
                    <a:pt x="49477" y="180711"/>
                    <a:pt x="46038" y="190501"/>
                    <a:pt x="50800" y="201613"/>
                  </a:cubicBezTo>
                  <a:cubicBezTo>
                    <a:pt x="55562" y="212725"/>
                    <a:pt x="74348" y="230717"/>
                    <a:pt x="79375" y="239713"/>
                  </a:cubicBezTo>
                  <a:cubicBezTo>
                    <a:pt x="84402" y="248709"/>
                    <a:pt x="83873" y="251090"/>
                    <a:pt x="80962" y="255588"/>
                  </a:cubicBezTo>
                  <a:cubicBezTo>
                    <a:pt x="78052" y="260086"/>
                    <a:pt x="60589" y="258763"/>
                    <a:pt x="61912" y="266700"/>
                  </a:cubicBezTo>
                  <a:cubicBezTo>
                    <a:pt x="63235" y="274637"/>
                    <a:pt x="83344" y="293688"/>
                    <a:pt x="88900" y="303213"/>
                  </a:cubicBezTo>
                  <a:cubicBezTo>
                    <a:pt x="94456" y="312738"/>
                    <a:pt x="95779" y="316442"/>
                    <a:pt x="95250" y="323850"/>
                  </a:cubicBezTo>
                  <a:cubicBezTo>
                    <a:pt x="94721" y="331258"/>
                    <a:pt x="90223" y="340519"/>
                    <a:pt x="85725" y="347663"/>
                  </a:cubicBezTo>
                  <a:cubicBezTo>
                    <a:pt x="81227" y="354807"/>
                    <a:pt x="66410" y="357188"/>
                    <a:pt x="68262" y="366713"/>
                  </a:cubicBezTo>
                  <a:cubicBezTo>
                    <a:pt x="70114" y="376238"/>
                    <a:pt x="90222" y="396876"/>
                    <a:pt x="96837" y="404813"/>
                  </a:cubicBezTo>
                  <a:cubicBezTo>
                    <a:pt x="103452" y="412750"/>
                    <a:pt x="103452" y="411692"/>
                    <a:pt x="107950" y="4143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EF052F6A-2ACC-4060-BB13-4BA18E212244}"/>
                </a:ext>
              </a:extLst>
            </p:cNvPr>
            <p:cNvSpPr/>
            <p:nvPr/>
          </p:nvSpPr>
          <p:spPr>
            <a:xfrm>
              <a:off x="6522809" y="4183063"/>
              <a:ext cx="351085" cy="106912"/>
            </a:xfrm>
            <a:custGeom>
              <a:avLst/>
              <a:gdLst>
                <a:gd name="connsiteX0" fmla="*/ 8166 w 351085"/>
                <a:gd name="connsiteY0" fmla="*/ 0 h 106912"/>
                <a:gd name="connsiteX1" fmla="*/ 229 w 351085"/>
                <a:gd name="connsiteY1" fmla="*/ 57150 h 106912"/>
                <a:gd name="connsiteX2" fmla="*/ 16104 w 351085"/>
                <a:gd name="connsiteY2" fmla="*/ 68262 h 106912"/>
                <a:gd name="connsiteX3" fmla="*/ 47854 w 351085"/>
                <a:gd name="connsiteY3" fmla="*/ 95250 h 106912"/>
                <a:gd name="connsiteX4" fmla="*/ 71666 w 351085"/>
                <a:gd name="connsiteY4" fmla="*/ 106362 h 106912"/>
                <a:gd name="connsiteX5" fmla="*/ 100241 w 351085"/>
                <a:gd name="connsiteY5" fmla="*/ 79375 h 106912"/>
                <a:gd name="connsiteX6" fmla="*/ 130404 w 351085"/>
                <a:gd name="connsiteY6" fmla="*/ 61912 h 106912"/>
                <a:gd name="connsiteX7" fmla="*/ 166916 w 351085"/>
                <a:gd name="connsiteY7" fmla="*/ 38100 h 106912"/>
                <a:gd name="connsiteX8" fmla="*/ 200254 w 351085"/>
                <a:gd name="connsiteY8" fmla="*/ 25400 h 106912"/>
                <a:gd name="connsiteX9" fmla="*/ 232004 w 351085"/>
                <a:gd name="connsiteY9" fmla="*/ 25400 h 106912"/>
                <a:gd name="connsiteX10" fmla="*/ 265341 w 351085"/>
                <a:gd name="connsiteY10" fmla="*/ 33337 h 106912"/>
                <a:gd name="connsiteX11" fmla="*/ 293916 w 351085"/>
                <a:gd name="connsiteY11" fmla="*/ 47625 h 106912"/>
                <a:gd name="connsiteX12" fmla="*/ 349479 w 351085"/>
                <a:gd name="connsiteY12" fmla="*/ 33337 h 106912"/>
                <a:gd name="connsiteX13" fmla="*/ 335191 w 351085"/>
                <a:gd name="connsiteY13" fmla="*/ 19050 h 10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085" h="106912">
                  <a:moveTo>
                    <a:pt x="8166" y="0"/>
                  </a:moveTo>
                  <a:cubicBezTo>
                    <a:pt x="3536" y="22886"/>
                    <a:pt x="-1094" y="45773"/>
                    <a:pt x="229" y="57150"/>
                  </a:cubicBezTo>
                  <a:cubicBezTo>
                    <a:pt x="1552" y="68527"/>
                    <a:pt x="8167" y="61912"/>
                    <a:pt x="16104" y="68262"/>
                  </a:cubicBezTo>
                  <a:cubicBezTo>
                    <a:pt x="24041" y="74612"/>
                    <a:pt x="38594" y="88900"/>
                    <a:pt x="47854" y="95250"/>
                  </a:cubicBezTo>
                  <a:cubicBezTo>
                    <a:pt x="57114" y="101600"/>
                    <a:pt x="62935" y="109008"/>
                    <a:pt x="71666" y="106362"/>
                  </a:cubicBezTo>
                  <a:cubicBezTo>
                    <a:pt x="80397" y="103716"/>
                    <a:pt x="90451" y="86783"/>
                    <a:pt x="100241" y="79375"/>
                  </a:cubicBezTo>
                  <a:cubicBezTo>
                    <a:pt x="110031" y="71967"/>
                    <a:pt x="119292" y="68791"/>
                    <a:pt x="130404" y="61912"/>
                  </a:cubicBezTo>
                  <a:cubicBezTo>
                    <a:pt x="141516" y="55033"/>
                    <a:pt x="155274" y="44185"/>
                    <a:pt x="166916" y="38100"/>
                  </a:cubicBezTo>
                  <a:cubicBezTo>
                    <a:pt x="178558" y="32015"/>
                    <a:pt x="189406" y="27517"/>
                    <a:pt x="200254" y="25400"/>
                  </a:cubicBezTo>
                  <a:cubicBezTo>
                    <a:pt x="211102" y="23283"/>
                    <a:pt x="221156" y="24077"/>
                    <a:pt x="232004" y="25400"/>
                  </a:cubicBezTo>
                  <a:cubicBezTo>
                    <a:pt x="242852" y="26723"/>
                    <a:pt x="255022" y="29633"/>
                    <a:pt x="265341" y="33337"/>
                  </a:cubicBezTo>
                  <a:cubicBezTo>
                    <a:pt x="275660" y="37041"/>
                    <a:pt x="279893" y="47625"/>
                    <a:pt x="293916" y="47625"/>
                  </a:cubicBezTo>
                  <a:cubicBezTo>
                    <a:pt x="307939" y="47625"/>
                    <a:pt x="342600" y="38099"/>
                    <a:pt x="349479" y="33337"/>
                  </a:cubicBezTo>
                  <a:cubicBezTo>
                    <a:pt x="356358" y="28575"/>
                    <a:pt x="339160" y="20108"/>
                    <a:pt x="335191" y="19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1BB6CEDD-C609-450E-B785-4E5C6B4C0227}"/>
                </a:ext>
              </a:extLst>
            </p:cNvPr>
            <p:cNvSpPr/>
            <p:nvPr/>
          </p:nvSpPr>
          <p:spPr>
            <a:xfrm>
              <a:off x="6583363" y="2855913"/>
              <a:ext cx="204787" cy="323850"/>
            </a:xfrm>
            <a:custGeom>
              <a:avLst/>
              <a:gdLst>
                <a:gd name="connsiteX0" fmla="*/ 0 w 204787"/>
                <a:gd name="connsiteY0" fmla="*/ 0 h 323850"/>
                <a:gd name="connsiteX1" fmla="*/ 87312 w 204787"/>
                <a:gd name="connsiteY1" fmla="*/ 57150 h 323850"/>
                <a:gd name="connsiteX2" fmla="*/ 93662 w 204787"/>
                <a:gd name="connsiteY2" fmla="*/ 80962 h 323850"/>
                <a:gd name="connsiteX3" fmla="*/ 122237 w 204787"/>
                <a:gd name="connsiteY3" fmla="*/ 100012 h 323850"/>
                <a:gd name="connsiteX4" fmla="*/ 107950 w 204787"/>
                <a:gd name="connsiteY4" fmla="*/ 128587 h 323850"/>
                <a:gd name="connsiteX5" fmla="*/ 142875 w 204787"/>
                <a:gd name="connsiteY5" fmla="*/ 182562 h 323850"/>
                <a:gd name="connsiteX6" fmla="*/ 155575 w 204787"/>
                <a:gd name="connsiteY6" fmla="*/ 204787 h 323850"/>
                <a:gd name="connsiteX7" fmla="*/ 177800 w 204787"/>
                <a:gd name="connsiteY7" fmla="*/ 219075 h 323850"/>
                <a:gd name="connsiteX8" fmla="*/ 174625 w 204787"/>
                <a:gd name="connsiteY8" fmla="*/ 246062 h 323850"/>
                <a:gd name="connsiteX9" fmla="*/ 168275 w 204787"/>
                <a:gd name="connsiteY9" fmla="*/ 250825 h 323850"/>
                <a:gd name="connsiteX10" fmla="*/ 184150 w 204787"/>
                <a:gd name="connsiteY10" fmla="*/ 311150 h 323850"/>
                <a:gd name="connsiteX11" fmla="*/ 204787 w 204787"/>
                <a:gd name="connsiteY11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87" h="323850">
                  <a:moveTo>
                    <a:pt x="0" y="0"/>
                  </a:moveTo>
                  <a:cubicBezTo>
                    <a:pt x="35851" y="21828"/>
                    <a:pt x="71702" y="43656"/>
                    <a:pt x="87312" y="57150"/>
                  </a:cubicBezTo>
                  <a:cubicBezTo>
                    <a:pt x="102922" y="70644"/>
                    <a:pt x="87841" y="73818"/>
                    <a:pt x="93662" y="80962"/>
                  </a:cubicBezTo>
                  <a:cubicBezTo>
                    <a:pt x="99483" y="88106"/>
                    <a:pt x="119856" y="92075"/>
                    <a:pt x="122237" y="100012"/>
                  </a:cubicBezTo>
                  <a:cubicBezTo>
                    <a:pt x="124618" y="107949"/>
                    <a:pt x="104510" y="114829"/>
                    <a:pt x="107950" y="128587"/>
                  </a:cubicBezTo>
                  <a:cubicBezTo>
                    <a:pt x="111390" y="142345"/>
                    <a:pt x="134938" y="169862"/>
                    <a:pt x="142875" y="182562"/>
                  </a:cubicBezTo>
                  <a:cubicBezTo>
                    <a:pt x="150812" y="195262"/>
                    <a:pt x="149754" y="198702"/>
                    <a:pt x="155575" y="204787"/>
                  </a:cubicBezTo>
                  <a:cubicBezTo>
                    <a:pt x="161396" y="210872"/>
                    <a:pt x="174625" y="212196"/>
                    <a:pt x="177800" y="219075"/>
                  </a:cubicBezTo>
                  <a:cubicBezTo>
                    <a:pt x="180975" y="225954"/>
                    <a:pt x="174625" y="246062"/>
                    <a:pt x="174625" y="246062"/>
                  </a:cubicBezTo>
                  <a:cubicBezTo>
                    <a:pt x="173038" y="251354"/>
                    <a:pt x="166688" y="239977"/>
                    <a:pt x="168275" y="250825"/>
                  </a:cubicBezTo>
                  <a:cubicBezTo>
                    <a:pt x="169862" y="261673"/>
                    <a:pt x="178065" y="298979"/>
                    <a:pt x="184150" y="311150"/>
                  </a:cubicBezTo>
                  <a:cubicBezTo>
                    <a:pt x="190235" y="323321"/>
                    <a:pt x="197511" y="323585"/>
                    <a:pt x="204787" y="3238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AC2F6A94-8E3D-406D-8563-0E2352C48663}"/>
                </a:ext>
              </a:extLst>
            </p:cNvPr>
            <p:cNvSpPr/>
            <p:nvPr/>
          </p:nvSpPr>
          <p:spPr>
            <a:xfrm>
              <a:off x="6791325" y="3186113"/>
              <a:ext cx="23141" cy="511175"/>
            </a:xfrm>
            <a:custGeom>
              <a:avLst/>
              <a:gdLst>
                <a:gd name="connsiteX0" fmla="*/ 0 w 23141"/>
                <a:gd name="connsiteY0" fmla="*/ 0 h 511175"/>
                <a:gd name="connsiteX1" fmla="*/ 12700 w 23141"/>
                <a:gd name="connsiteY1" fmla="*/ 261937 h 511175"/>
                <a:gd name="connsiteX2" fmla="*/ 22225 w 23141"/>
                <a:gd name="connsiteY2" fmla="*/ 327025 h 511175"/>
                <a:gd name="connsiteX3" fmla="*/ 22225 w 23141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41" h="511175">
                  <a:moveTo>
                    <a:pt x="0" y="0"/>
                  </a:moveTo>
                  <a:cubicBezTo>
                    <a:pt x="4498" y="103716"/>
                    <a:pt x="8996" y="207433"/>
                    <a:pt x="12700" y="261937"/>
                  </a:cubicBezTo>
                  <a:cubicBezTo>
                    <a:pt x="16404" y="316441"/>
                    <a:pt x="20637" y="285485"/>
                    <a:pt x="22225" y="327025"/>
                  </a:cubicBezTo>
                  <a:cubicBezTo>
                    <a:pt x="23813" y="368565"/>
                    <a:pt x="23019" y="439870"/>
                    <a:pt x="22225" y="511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98D282C1-E77F-4F5A-A847-50C494D7C9BD}"/>
                </a:ext>
              </a:extLst>
            </p:cNvPr>
            <p:cNvSpPr/>
            <p:nvPr/>
          </p:nvSpPr>
          <p:spPr>
            <a:xfrm>
              <a:off x="6813550" y="3706813"/>
              <a:ext cx="98222" cy="493712"/>
            </a:xfrm>
            <a:custGeom>
              <a:avLst/>
              <a:gdLst>
                <a:gd name="connsiteX0" fmla="*/ 0 w 98222"/>
                <a:gd name="connsiteY0" fmla="*/ 0 h 493712"/>
                <a:gd name="connsiteX1" fmla="*/ 12700 w 98222"/>
                <a:gd name="connsiteY1" fmla="*/ 66675 h 493712"/>
                <a:gd name="connsiteX2" fmla="*/ 23813 w 98222"/>
                <a:gd name="connsiteY2" fmla="*/ 112712 h 493712"/>
                <a:gd name="connsiteX3" fmla="*/ 14288 w 98222"/>
                <a:gd name="connsiteY3" fmla="*/ 177800 h 493712"/>
                <a:gd name="connsiteX4" fmla="*/ 4763 w 98222"/>
                <a:gd name="connsiteY4" fmla="*/ 209550 h 493712"/>
                <a:gd name="connsiteX5" fmla="*/ 42863 w 98222"/>
                <a:gd name="connsiteY5" fmla="*/ 246062 h 493712"/>
                <a:gd name="connsiteX6" fmla="*/ 42863 w 98222"/>
                <a:gd name="connsiteY6" fmla="*/ 325437 h 493712"/>
                <a:gd name="connsiteX7" fmla="*/ 93663 w 98222"/>
                <a:gd name="connsiteY7" fmla="*/ 371475 h 493712"/>
                <a:gd name="connsiteX8" fmla="*/ 95250 w 98222"/>
                <a:gd name="connsiteY8" fmla="*/ 412750 h 493712"/>
                <a:gd name="connsiteX9" fmla="*/ 88900 w 98222"/>
                <a:gd name="connsiteY9" fmla="*/ 446087 h 493712"/>
                <a:gd name="connsiteX10" fmla="*/ 74613 w 98222"/>
                <a:gd name="connsiteY10" fmla="*/ 473075 h 493712"/>
                <a:gd name="connsiteX11" fmla="*/ 55563 w 98222"/>
                <a:gd name="connsiteY11" fmla="*/ 493712 h 4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222" h="493712">
                  <a:moveTo>
                    <a:pt x="0" y="0"/>
                  </a:moveTo>
                  <a:cubicBezTo>
                    <a:pt x="4365" y="23945"/>
                    <a:pt x="8731" y="47890"/>
                    <a:pt x="12700" y="66675"/>
                  </a:cubicBezTo>
                  <a:cubicBezTo>
                    <a:pt x="16669" y="85460"/>
                    <a:pt x="23548" y="94191"/>
                    <a:pt x="23813" y="112712"/>
                  </a:cubicBezTo>
                  <a:cubicBezTo>
                    <a:pt x="24078" y="131233"/>
                    <a:pt x="17463" y="161660"/>
                    <a:pt x="14288" y="177800"/>
                  </a:cubicBezTo>
                  <a:cubicBezTo>
                    <a:pt x="11113" y="193940"/>
                    <a:pt x="1" y="198173"/>
                    <a:pt x="4763" y="209550"/>
                  </a:cubicBezTo>
                  <a:cubicBezTo>
                    <a:pt x="9525" y="220927"/>
                    <a:pt x="36513" y="226748"/>
                    <a:pt x="42863" y="246062"/>
                  </a:cubicBezTo>
                  <a:cubicBezTo>
                    <a:pt x="49213" y="265376"/>
                    <a:pt x="34396" y="304535"/>
                    <a:pt x="42863" y="325437"/>
                  </a:cubicBezTo>
                  <a:cubicBezTo>
                    <a:pt x="51330" y="346339"/>
                    <a:pt x="84932" y="356923"/>
                    <a:pt x="93663" y="371475"/>
                  </a:cubicBezTo>
                  <a:cubicBezTo>
                    <a:pt x="102394" y="386027"/>
                    <a:pt x="96044" y="400315"/>
                    <a:pt x="95250" y="412750"/>
                  </a:cubicBezTo>
                  <a:cubicBezTo>
                    <a:pt x="94456" y="425185"/>
                    <a:pt x="92340" y="436033"/>
                    <a:pt x="88900" y="446087"/>
                  </a:cubicBezTo>
                  <a:cubicBezTo>
                    <a:pt x="85461" y="456141"/>
                    <a:pt x="80169" y="465137"/>
                    <a:pt x="74613" y="473075"/>
                  </a:cubicBezTo>
                  <a:cubicBezTo>
                    <a:pt x="69057" y="481013"/>
                    <a:pt x="60061" y="488420"/>
                    <a:pt x="55563" y="493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F2C0BBD6-B27D-4E13-972B-7C6E41E8D17A}"/>
                </a:ext>
              </a:extLst>
            </p:cNvPr>
            <p:cNvSpPr/>
            <p:nvPr/>
          </p:nvSpPr>
          <p:spPr>
            <a:xfrm>
              <a:off x="6559550" y="4174802"/>
              <a:ext cx="292100" cy="90811"/>
            </a:xfrm>
            <a:custGeom>
              <a:avLst/>
              <a:gdLst>
                <a:gd name="connsiteX0" fmla="*/ 0 w 292100"/>
                <a:gd name="connsiteY0" fmla="*/ 90811 h 90811"/>
                <a:gd name="connsiteX1" fmla="*/ 61913 w 292100"/>
                <a:gd name="connsiteY1" fmla="*/ 47948 h 90811"/>
                <a:gd name="connsiteX2" fmla="*/ 101600 w 292100"/>
                <a:gd name="connsiteY2" fmla="*/ 20961 h 90811"/>
                <a:gd name="connsiteX3" fmla="*/ 158750 w 292100"/>
                <a:gd name="connsiteY3" fmla="*/ 3498 h 90811"/>
                <a:gd name="connsiteX4" fmla="*/ 212725 w 292100"/>
                <a:gd name="connsiteY4" fmla="*/ 323 h 90811"/>
                <a:gd name="connsiteX5" fmla="*/ 252413 w 292100"/>
                <a:gd name="connsiteY5" fmla="*/ 8261 h 90811"/>
                <a:gd name="connsiteX6" fmla="*/ 292100 w 292100"/>
                <a:gd name="connsiteY6" fmla="*/ 19373 h 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90811">
                  <a:moveTo>
                    <a:pt x="0" y="90811"/>
                  </a:moveTo>
                  <a:lnTo>
                    <a:pt x="61913" y="47948"/>
                  </a:lnTo>
                  <a:cubicBezTo>
                    <a:pt x="78846" y="36306"/>
                    <a:pt x="85461" y="28369"/>
                    <a:pt x="101600" y="20961"/>
                  </a:cubicBezTo>
                  <a:cubicBezTo>
                    <a:pt x="117739" y="13553"/>
                    <a:pt x="140229" y="6938"/>
                    <a:pt x="158750" y="3498"/>
                  </a:cubicBezTo>
                  <a:cubicBezTo>
                    <a:pt x="177271" y="58"/>
                    <a:pt x="197115" y="-471"/>
                    <a:pt x="212725" y="323"/>
                  </a:cubicBezTo>
                  <a:cubicBezTo>
                    <a:pt x="228335" y="1117"/>
                    <a:pt x="239184" y="5086"/>
                    <a:pt x="252413" y="8261"/>
                  </a:cubicBezTo>
                  <a:cubicBezTo>
                    <a:pt x="265642" y="11436"/>
                    <a:pt x="278871" y="15404"/>
                    <a:pt x="292100" y="1937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44D8D342-63F7-4F29-8669-0AF09EB2CA2A}"/>
                </a:ext>
              </a:extLst>
            </p:cNvPr>
            <p:cNvSpPr/>
            <p:nvPr/>
          </p:nvSpPr>
          <p:spPr>
            <a:xfrm>
              <a:off x="6621216" y="4271963"/>
              <a:ext cx="259009" cy="305058"/>
            </a:xfrm>
            <a:custGeom>
              <a:avLst/>
              <a:gdLst>
                <a:gd name="connsiteX0" fmla="*/ 12947 w 259009"/>
                <a:gd name="connsiteY0" fmla="*/ 0 h 305058"/>
                <a:gd name="connsiteX1" fmla="*/ 247 w 259009"/>
                <a:gd name="connsiteY1" fmla="*/ 88900 h 305058"/>
                <a:gd name="connsiteX2" fmla="*/ 6597 w 259009"/>
                <a:gd name="connsiteY2" fmla="*/ 120650 h 305058"/>
                <a:gd name="connsiteX3" fmla="*/ 30409 w 259009"/>
                <a:gd name="connsiteY3" fmla="*/ 166687 h 305058"/>
                <a:gd name="connsiteX4" fmla="*/ 49459 w 259009"/>
                <a:gd name="connsiteY4" fmla="*/ 207962 h 305058"/>
                <a:gd name="connsiteX5" fmla="*/ 95497 w 259009"/>
                <a:gd name="connsiteY5" fmla="*/ 250825 h 305058"/>
                <a:gd name="connsiteX6" fmla="*/ 120897 w 259009"/>
                <a:gd name="connsiteY6" fmla="*/ 280987 h 305058"/>
                <a:gd name="connsiteX7" fmla="*/ 158997 w 259009"/>
                <a:gd name="connsiteY7" fmla="*/ 303212 h 305058"/>
                <a:gd name="connsiteX8" fmla="*/ 193922 w 259009"/>
                <a:gd name="connsiteY8" fmla="*/ 301625 h 305058"/>
                <a:gd name="connsiteX9" fmla="*/ 224084 w 259009"/>
                <a:gd name="connsiteY9" fmla="*/ 284162 h 305058"/>
                <a:gd name="connsiteX10" fmla="*/ 246309 w 259009"/>
                <a:gd name="connsiteY10" fmla="*/ 258762 h 305058"/>
                <a:gd name="connsiteX11" fmla="*/ 257422 w 259009"/>
                <a:gd name="connsiteY11" fmla="*/ 233362 h 305058"/>
                <a:gd name="connsiteX12" fmla="*/ 259009 w 259009"/>
                <a:gd name="connsiteY12" fmla="*/ 222250 h 3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009" h="305058">
                  <a:moveTo>
                    <a:pt x="12947" y="0"/>
                  </a:moveTo>
                  <a:cubicBezTo>
                    <a:pt x="7126" y="34396"/>
                    <a:pt x="1305" y="68792"/>
                    <a:pt x="247" y="88900"/>
                  </a:cubicBezTo>
                  <a:cubicBezTo>
                    <a:pt x="-811" y="109008"/>
                    <a:pt x="1570" y="107685"/>
                    <a:pt x="6597" y="120650"/>
                  </a:cubicBezTo>
                  <a:cubicBezTo>
                    <a:pt x="11624" y="133615"/>
                    <a:pt x="23265" y="152135"/>
                    <a:pt x="30409" y="166687"/>
                  </a:cubicBezTo>
                  <a:cubicBezTo>
                    <a:pt x="37553" y="181239"/>
                    <a:pt x="38611" y="193939"/>
                    <a:pt x="49459" y="207962"/>
                  </a:cubicBezTo>
                  <a:cubicBezTo>
                    <a:pt x="60307" y="221985"/>
                    <a:pt x="83591" y="238654"/>
                    <a:pt x="95497" y="250825"/>
                  </a:cubicBezTo>
                  <a:cubicBezTo>
                    <a:pt x="107403" y="262996"/>
                    <a:pt x="110314" y="272256"/>
                    <a:pt x="120897" y="280987"/>
                  </a:cubicBezTo>
                  <a:cubicBezTo>
                    <a:pt x="131480" y="289718"/>
                    <a:pt x="146826" y="299772"/>
                    <a:pt x="158997" y="303212"/>
                  </a:cubicBezTo>
                  <a:cubicBezTo>
                    <a:pt x="171168" y="306652"/>
                    <a:pt x="183074" y="304800"/>
                    <a:pt x="193922" y="301625"/>
                  </a:cubicBezTo>
                  <a:cubicBezTo>
                    <a:pt x="204770" y="298450"/>
                    <a:pt x="215353" y="291306"/>
                    <a:pt x="224084" y="284162"/>
                  </a:cubicBezTo>
                  <a:cubicBezTo>
                    <a:pt x="232815" y="277018"/>
                    <a:pt x="240753" y="267229"/>
                    <a:pt x="246309" y="258762"/>
                  </a:cubicBezTo>
                  <a:cubicBezTo>
                    <a:pt x="251865" y="250295"/>
                    <a:pt x="255305" y="239447"/>
                    <a:pt x="257422" y="233362"/>
                  </a:cubicBezTo>
                  <a:cubicBezTo>
                    <a:pt x="259539" y="227277"/>
                    <a:pt x="253188" y="229658"/>
                    <a:pt x="259009" y="2222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20DC4B0B-F872-4549-A4B6-EE9E07FE1E2D}"/>
                </a:ext>
              </a:extLst>
            </p:cNvPr>
            <p:cNvSpPr/>
            <p:nvPr/>
          </p:nvSpPr>
          <p:spPr>
            <a:xfrm>
              <a:off x="6872288" y="4217988"/>
              <a:ext cx="44113" cy="293687"/>
            </a:xfrm>
            <a:custGeom>
              <a:avLst/>
              <a:gdLst>
                <a:gd name="connsiteX0" fmla="*/ 6350 w 44113"/>
                <a:gd name="connsiteY0" fmla="*/ 0 h 293687"/>
                <a:gd name="connsiteX1" fmla="*/ 41275 w 44113"/>
                <a:gd name="connsiteY1" fmla="*/ 36512 h 293687"/>
                <a:gd name="connsiteX2" fmla="*/ 41275 w 44113"/>
                <a:gd name="connsiteY2" fmla="*/ 69850 h 293687"/>
                <a:gd name="connsiteX3" fmla="*/ 34925 w 44113"/>
                <a:gd name="connsiteY3" fmla="*/ 138112 h 293687"/>
                <a:gd name="connsiteX4" fmla="*/ 26987 w 44113"/>
                <a:gd name="connsiteY4" fmla="*/ 174625 h 293687"/>
                <a:gd name="connsiteX5" fmla="*/ 15875 w 44113"/>
                <a:gd name="connsiteY5" fmla="*/ 200025 h 293687"/>
                <a:gd name="connsiteX6" fmla="*/ 15875 w 44113"/>
                <a:gd name="connsiteY6" fmla="*/ 233362 h 293687"/>
                <a:gd name="connsiteX7" fmla="*/ 17462 w 44113"/>
                <a:gd name="connsiteY7" fmla="*/ 258762 h 293687"/>
                <a:gd name="connsiteX8" fmla="*/ 0 w 44113"/>
                <a:gd name="connsiteY8" fmla="*/ 293687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13" h="293687">
                  <a:moveTo>
                    <a:pt x="6350" y="0"/>
                  </a:moveTo>
                  <a:cubicBezTo>
                    <a:pt x="20902" y="12435"/>
                    <a:pt x="35454" y="24870"/>
                    <a:pt x="41275" y="36512"/>
                  </a:cubicBezTo>
                  <a:cubicBezTo>
                    <a:pt x="47096" y="48154"/>
                    <a:pt x="42333" y="52917"/>
                    <a:pt x="41275" y="69850"/>
                  </a:cubicBezTo>
                  <a:cubicBezTo>
                    <a:pt x="40217" y="86783"/>
                    <a:pt x="37306" y="120650"/>
                    <a:pt x="34925" y="138112"/>
                  </a:cubicBezTo>
                  <a:cubicBezTo>
                    <a:pt x="32544" y="155574"/>
                    <a:pt x="30162" y="164306"/>
                    <a:pt x="26987" y="174625"/>
                  </a:cubicBezTo>
                  <a:cubicBezTo>
                    <a:pt x="23812" y="184944"/>
                    <a:pt x="17727" y="190236"/>
                    <a:pt x="15875" y="200025"/>
                  </a:cubicBezTo>
                  <a:cubicBezTo>
                    <a:pt x="14023" y="209814"/>
                    <a:pt x="15611" y="223573"/>
                    <a:pt x="15875" y="233362"/>
                  </a:cubicBezTo>
                  <a:cubicBezTo>
                    <a:pt x="16139" y="243151"/>
                    <a:pt x="20108" y="248708"/>
                    <a:pt x="17462" y="258762"/>
                  </a:cubicBezTo>
                  <a:cubicBezTo>
                    <a:pt x="14816" y="268816"/>
                    <a:pt x="7408" y="281251"/>
                    <a:pt x="0" y="2936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27C47FC6-5C41-4C1A-9467-B2F90721914C}"/>
                </a:ext>
              </a:extLst>
            </p:cNvPr>
            <p:cNvSpPr/>
            <p:nvPr/>
          </p:nvSpPr>
          <p:spPr>
            <a:xfrm>
              <a:off x="6612804" y="4425950"/>
              <a:ext cx="197571" cy="263525"/>
            </a:xfrm>
            <a:custGeom>
              <a:avLst/>
              <a:gdLst>
                <a:gd name="connsiteX0" fmla="*/ 22946 w 197571"/>
                <a:gd name="connsiteY0" fmla="*/ 0 h 263525"/>
                <a:gd name="connsiteX1" fmla="*/ 721 w 197571"/>
                <a:gd name="connsiteY1" fmla="*/ 47625 h 263525"/>
                <a:gd name="connsiteX2" fmla="*/ 46759 w 197571"/>
                <a:gd name="connsiteY2" fmla="*/ 101600 h 263525"/>
                <a:gd name="connsiteX3" fmla="*/ 88034 w 197571"/>
                <a:gd name="connsiteY3" fmla="*/ 173038 h 263525"/>
                <a:gd name="connsiteX4" fmla="*/ 137246 w 197571"/>
                <a:gd name="connsiteY4" fmla="*/ 206375 h 263525"/>
                <a:gd name="connsiteX5" fmla="*/ 197571 w 197571"/>
                <a:gd name="connsiteY5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71" h="263525">
                  <a:moveTo>
                    <a:pt x="22946" y="0"/>
                  </a:moveTo>
                  <a:cubicBezTo>
                    <a:pt x="9849" y="15346"/>
                    <a:pt x="-3248" y="30692"/>
                    <a:pt x="721" y="47625"/>
                  </a:cubicBezTo>
                  <a:cubicBezTo>
                    <a:pt x="4690" y="64558"/>
                    <a:pt x="32207" y="80698"/>
                    <a:pt x="46759" y="101600"/>
                  </a:cubicBezTo>
                  <a:cubicBezTo>
                    <a:pt x="61311" y="122502"/>
                    <a:pt x="72953" y="155576"/>
                    <a:pt x="88034" y="173038"/>
                  </a:cubicBezTo>
                  <a:cubicBezTo>
                    <a:pt x="103115" y="190500"/>
                    <a:pt x="118990" y="191294"/>
                    <a:pt x="137246" y="206375"/>
                  </a:cubicBezTo>
                  <a:cubicBezTo>
                    <a:pt x="155502" y="221456"/>
                    <a:pt x="176536" y="242490"/>
                    <a:pt x="197571" y="263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51D8EF6E-BA30-4685-B0E3-D9B04771B64E}"/>
                </a:ext>
              </a:extLst>
            </p:cNvPr>
            <p:cNvSpPr/>
            <p:nvPr/>
          </p:nvSpPr>
          <p:spPr>
            <a:xfrm>
              <a:off x="6869113" y="4346505"/>
              <a:ext cx="100044" cy="327095"/>
            </a:xfrm>
            <a:custGeom>
              <a:avLst/>
              <a:gdLst>
                <a:gd name="connsiteX0" fmla="*/ 44450 w 100044"/>
                <a:gd name="connsiteY0" fmla="*/ 70 h 327095"/>
                <a:gd name="connsiteX1" fmla="*/ 100012 w 100044"/>
                <a:gd name="connsiteY1" fmla="*/ 14358 h 327095"/>
                <a:gd name="connsiteX2" fmla="*/ 52387 w 100044"/>
                <a:gd name="connsiteY2" fmla="*/ 88970 h 327095"/>
                <a:gd name="connsiteX3" fmla="*/ 41275 w 100044"/>
                <a:gd name="connsiteY3" fmla="*/ 130245 h 327095"/>
                <a:gd name="connsiteX4" fmla="*/ 23812 w 100044"/>
                <a:gd name="connsiteY4" fmla="*/ 198508 h 327095"/>
                <a:gd name="connsiteX5" fmla="*/ 7937 w 100044"/>
                <a:gd name="connsiteY5" fmla="*/ 274708 h 327095"/>
                <a:gd name="connsiteX6" fmla="*/ 0 w 100044"/>
                <a:gd name="connsiteY6" fmla="*/ 300108 h 327095"/>
                <a:gd name="connsiteX7" fmla="*/ 7937 w 100044"/>
                <a:gd name="connsiteY7" fmla="*/ 327095 h 32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4" h="327095">
                  <a:moveTo>
                    <a:pt x="44450" y="70"/>
                  </a:moveTo>
                  <a:cubicBezTo>
                    <a:pt x="71569" y="-195"/>
                    <a:pt x="98689" y="-459"/>
                    <a:pt x="100012" y="14358"/>
                  </a:cubicBezTo>
                  <a:cubicBezTo>
                    <a:pt x="101335" y="29175"/>
                    <a:pt x="62176" y="69656"/>
                    <a:pt x="52387" y="88970"/>
                  </a:cubicBezTo>
                  <a:cubicBezTo>
                    <a:pt x="42598" y="108284"/>
                    <a:pt x="46037" y="111989"/>
                    <a:pt x="41275" y="130245"/>
                  </a:cubicBezTo>
                  <a:cubicBezTo>
                    <a:pt x="36513" y="148501"/>
                    <a:pt x="29368" y="174431"/>
                    <a:pt x="23812" y="198508"/>
                  </a:cubicBezTo>
                  <a:cubicBezTo>
                    <a:pt x="18256" y="222585"/>
                    <a:pt x="11906" y="257775"/>
                    <a:pt x="7937" y="274708"/>
                  </a:cubicBezTo>
                  <a:cubicBezTo>
                    <a:pt x="3968" y="291641"/>
                    <a:pt x="0" y="291377"/>
                    <a:pt x="0" y="300108"/>
                  </a:cubicBezTo>
                  <a:cubicBezTo>
                    <a:pt x="0" y="308839"/>
                    <a:pt x="7937" y="327095"/>
                    <a:pt x="7937" y="32709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A357DF7F-A10C-4806-A35D-7DD082793C34}"/>
                </a:ext>
              </a:extLst>
            </p:cNvPr>
            <p:cNvSpPr/>
            <p:nvPr/>
          </p:nvSpPr>
          <p:spPr>
            <a:xfrm>
              <a:off x="6942138" y="4348163"/>
              <a:ext cx="147637" cy="298450"/>
            </a:xfrm>
            <a:custGeom>
              <a:avLst/>
              <a:gdLst>
                <a:gd name="connsiteX0" fmla="*/ 0 w 147637"/>
                <a:gd name="connsiteY0" fmla="*/ 0 h 298450"/>
                <a:gd name="connsiteX1" fmla="*/ 53975 w 147637"/>
                <a:gd name="connsiteY1" fmla="*/ 11112 h 298450"/>
                <a:gd name="connsiteX2" fmla="*/ 47625 w 147637"/>
                <a:gd name="connsiteY2" fmla="*/ 58737 h 298450"/>
                <a:gd name="connsiteX3" fmla="*/ 46037 w 147637"/>
                <a:gd name="connsiteY3" fmla="*/ 76200 h 298450"/>
                <a:gd name="connsiteX4" fmla="*/ 77787 w 147637"/>
                <a:gd name="connsiteY4" fmla="*/ 138112 h 298450"/>
                <a:gd name="connsiteX5" fmla="*/ 104775 w 147637"/>
                <a:gd name="connsiteY5" fmla="*/ 203200 h 298450"/>
                <a:gd name="connsiteX6" fmla="*/ 128587 w 147637"/>
                <a:gd name="connsiteY6" fmla="*/ 266700 h 298450"/>
                <a:gd name="connsiteX7" fmla="*/ 147637 w 147637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37" h="298450">
                  <a:moveTo>
                    <a:pt x="0" y="0"/>
                  </a:moveTo>
                  <a:cubicBezTo>
                    <a:pt x="23019" y="661"/>
                    <a:pt x="46038" y="1323"/>
                    <a:pt x="53975" y="11112"/>
                  </a:cubicBezTo>
                  <a:cubicBezTo>
                    <a:pt x="61912" y="20901"/>
                    <a:pt x="48948" y="47889"/>
                    <a:pt x="47625" y="58737"/>
                  </a:cubicBezTo>
                  <a:cubicBezTo>
                    <a:pt x="46302" y="69585"/>
                    <a:pt x="41010" y="62971"/>
                    <a:pt x="46037" y="76200"/>
                  </a:cubicBezTo>
                  <a:cubicBezTo>
                    <a:pt x="51064" y="89429"/>
                    <a:pt x="67997" y="116945"/>
                    <a:pt x="77787" y="138112"/>
                  </a:cubicBezTo>
                  <a:cubicBezTo>
                    <a:pt x="87577" y="159279"/>
                    <a:pt x="96308" y="181769"/>
                    <a:pt x="104775" y="203200"/>
                  </a:cubicBezTo>
                  <a:cubicBezTo>
                    <a:pt x="113242" y="224631"/>
                    <a:pt x="121443" y="250825"/>
                    <a:pt x="128587" y="266700"/>
                  </a:cubicBezTo>
                  <a:cubicBezTo>
                    <a:pt x="135731" y="282575"/>
                    <a:pt x="141684" y="290512"/>
                    <a:pt x="147637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1425C252-459F-448E-85CC-49FE77E2FDD6}"/>
                </a:ext>
              </a:extLst>
            </p:cNvPr>
            <p:cNvSpPr/>
            <p:nvPr/>
          </p:nvSpPr>
          <p:spPr>
            <a:xfrm>
              <a:off x="6707188" y="4613275"/>
              <a:ext cx="1587" cy="69850"/>
            </a:xfrm>
            <a:custGeom>
              <a:avLst/>
              <a:gdLst>
                <a:gd name="connsiteX0" fmla="*/ 1587 w 1587"/>
                <a:gd name="connsiteY0" fmla="*/ 0 h 69850"/>
                <a:gd name="connsiteX1" fmla="*/ 0 w 1587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69850">
                  <a:moveTo>
                    <a:pt x="1587" y="0"/>
                  </a:moveTo>
                  <a:lnTo>
                    <a:pt x="0" y="6985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B3CE7841-55B2-406D-AFF0-5B7F51AFBEA6}"/>
                </a:ext>
              </a:extLst>
            </p:cNvPr>
            <p:cNvSpPr/>
            <p:nvPr/>
          </p:nvSpPr>
          <p:spPr>
            <a:xfrm>
              <a:off x="7140575" y="4870450"/>
              <a:ext cx="1588" cy="76200"/>
            </a:xfrm>
            <a:custGeom>
              <a:avLst/>
              <a:gdLst>
                <a:gd name="connsiteX0" fmla="*/ 0 w 1588"/>
                <a:gd name="connsiteY0" fmla="*/ 0 h 76200"/>
                <a:gd name="connsiteX1" fmla="*/ 1588 w 1588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" h="76200">
                  <a:moveTo>
                    <a:pt x="0" y="0"/>
                  </a:moveTo>
                  <a:cubicBezTo>
                    <a:pt x="529" y="25400"/>
                    <a:pt x="1058" y="50800"/>
                    <a:pt x="1588" y="76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F750D376-1516-42D0-BDD6-DF3C37C5DE51}"/>
                </a:ext>
              </a:extLst>
            </p:cNvPr>
            <p:cNvSpPr/>
            <p:nvPr/>
          </p:nvSpPr>
          <p:spPr>
            <a:xfrm>
              <a:off x="7117206" y="5199063"/>
              <a:ext cx="36069" cy="173037"/>
            </a:xfrm>
            <a:custGeom>
              <a:avLst/>
              <a:gdLst>
                <a:gd name="connsiteX0" fmla="*/ 36069 w 36069"/>
                <a:gd name="connsiteY0" fmla="*/ 0 h 173037"/>
                <a:gd name="connsiteX1" fmla="*/ 1144 w 36069"/>
                <a:gd name="connsiteY1" fmla="*/ 77787 h 173037"/>
                <a:gd name="connsiteX2" fmla="*/ 9082 w 36069"/>
                <a:gd name="connsiteY2" fmla="*/ 95250 h 173037"/>
                <a:gd name="connsiteX3" fmla="*/ 15432 w 36069"/>
                <a:gd name="connsiteY3" fmla="*/ 122237 h 173037"/>
                <a:gd name="connsiteX4" fmla="*/ 20194 w 36069"/>
                <a:gd name="connsiteY4" fmla="*/ 144462 h 173037"/>
                <a:gd name="connsiteX5" fmla="*/ 17019 w 36069"/>
                <a:gd name="connsiteY5" fmla="*/ 166687 h 173037"/>
                <a:gd name="connsiteX6" fmla="*/ 17019 w 36069"/>
                <a:gd name="connsiteY6" fmla="*/ 173037 h 1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9" h="173037">
                  <a:moveTo>
                    <a:pt x="36069" y="0"/>
                  </a:moveTo>
                  <a:cubicBezTo>
                    <a:pt x="20855" y="30956"/>
                    <a:pt x="5642" y="61912"/>
                    <a:pt x="1144" y="77787"/>
                  </a:cubicBezTo>
                  <a:cubicBezTo>
                    <a:pt x="-3354" y="93662"/>
                    <a:pt x="6701" y="87842"/>
                    <a:pt x="9082" y="95250"/>
                  </a:cubicBezTo>
                  <a:cubicBezTo>
                    <a:pt x="11463" y="102658"/>
                    <a:pt x="13580" y="114035"/>
                    <a:pt x="15432" y="122237"/>
                  </a:cubicBezTo>
                  <a:cubicBezTo>
                    <a:pt x="17284" y="130439"/>
                    <a:pt x="19929" y="137054"/>
                    <a:pt x="20194" y="144462"/>
                  </a:cubicBezTo>
                  <a:cubicBezTo>
                    <a:pt x="20458" y="151870"/>
                    <a:pt x="17019" y="166687"/>
                    <a:pt x="17019" y="166687"/>
                  </a:cubicBezTo>
                  <a:cubicBezTo>
                    <a:pt x="16490" y="171450"/>
                    <a:pt x="16754" y="172243"/>
                    <a:pt x="17019" y="1730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EF6354BF-7DFF-4392-AC13-085E755E9EDF}"/>
                </a:ext>
              </a:extLst>
            </p:cNvPr>
            <p:cNvSpPr/>
            <p:nvPr/>
          </p:nvSpPr>
          <p:spPr>
            <a:xfrm>
              <a:off x="6767513" y="5154613"/>
              <a:ext cx="63958" cy="90487"/>
            </a:xfrm>
            <a:custGeom>
              <a:avLst/>
              <a:gdLst>
                <a:gd name="connsiteX0" fmla="*/ 0 w 63958"/>
                <a:gd name="connsiteY0" fmla="*/ 0 h 90487"/>
                <a:gd name="connsiteX1" fmla="*/ 53975 w 63958"/>
                <a:gd name="connsiteY1" fmla="*/ 31750 h 90487"/>
                <a:gd name="connsiteX2" fmla="*/ 63500 w 63958"/>
                <a:gd name="connsiteY2" fmla="*/ 74612 h 90487"/>
                <a:gd name="connsiteX3" fmla="*/ 63500 w 63958"/>
                <a:gd name="connsiteY3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8" h="90487">
                  <a:moveTo>
                    <a:pt x="0" y="0"/>
                  </a:moveTo>
                  <a:cubicBezTo>
                    <a:pt x="21696" y="9657"/>
                    <a:pt x="43392" y="19315"/>
                    <a:pt x="53975" y="31750"/>
                  </a:cubicBezTo>
                  <a:cubicBezTo>
                    <a:pt x="64558" y="44185"/>
                    <a:pt x="61913" y="64823"/>
                    <a:pt x="63500" y="74612"/>
                  </a:cubicBezTo>
                  <a:cubicBezTo>
                    <a:pt x="65088" y="84402"/>
                    <a:pt x="61913" y="88106"/>
                    <a:pt x="63500" y="90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12FFD8E7-DAF8-40C8-A51B-A21438BD265D}"/>
                </a:ext>
              </a:extLst>
            </p:cNvPr>
            <p:cNvSpPr/>
            <p:nvPr/>
          </p:nvSpPr>
          <p:spPr>
            <a:xfrm>
              <a:off x="6763342" y="5480050"/>
              <a:ext cx="82849" cy="219075"/>
            </a:xfrm>
            <a:custGeom>
              <a:avLst/>
              <a:gdLst>
                <a:gd name="connsiteX0" fmla="*/ 66083 w 82849"/>
                <a:gd name="connsiteY0" fmla="*/ 0 h 219075"/>
                <a:gd name="connsiteX1" fmla="*/ 21633 w 82849"/>
                <a:gd name="connsiteY1" fmla="*/ 61913 h 219075"/>
                <a:gd name="connsiteX2" fmla="*/ 21633 w 82849"/>
                <a:gd name="connsiteY2" fmla="*/ 85725 h 219075"/>
                <a:gd name="connsiteX3" fmla="*/ 20046 w 82849"/>
                <a:gd name="connsiteY3" fmla="*/ 112713 h 219075"/>
                <a:gd name="connsiteX4" fmla="*/ 996 w 82849"/>
                <a:gd name="connsiteY4" fmla="*/ 134938 h 219075"/>
                <a:gd name="connsiteX5" fmla="*/ 54971 w 82849"/>
                <a:gd name="connsiteY5" fmla="*/ 182563 h 219075"/>
                <a:gd name="connsiteX6" fmla="*/ 75608 w 82849"/>
                <a:gd name="connsiteY6" fmla="*/ 187325 h 219075"/>
                <a:gd name="connsiteX7" fmla="*/ 81958 w 82849"/>
                <a:gd name="connsiteY7" fmla="*/ 201613 h 219075"/>
                <a:gd name="connsiteX8" fmla="*/ 58146 w 82849"/>
                <a:gd name="connsiteY8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49" h="219075">
                  <a:moveTo>
                    <a:pt x="66083" y="0"/>
                  </a:moveTo>
                  <a:cubicBezTo>
                    <a:pt x="47562" y="23813"/>
                    <a:pt x="29041" y="47626"/>
                    <a:pt x="21633" y="61913"/>
                  </a:cubicBezTo>
                  <a:cubicBezTo>
                    <a:pt x="14225" y="76200"/>
                    <a:pt x="21897" y="77258"/>
                    <a:pt x="21633" y="85725"/>
                  </a:cubicBezTo>
                  <a:cubicBezTo>
                    <a:pt x="21368" y="94192"/>
                    <a:pt x="23485" y="104511"/>
                    <a:pt x="20046" y="112713"/>
                  </a:cubicBezTo>
                  <a:cubicBezTo>
                    <a:pt x="16607" y="120915"/>
                    <a:pt x="-4825" y="123296"/>
                    <a:pt x="996" y="134938"/>
                  </a:cubicBezTo>
                  <a:cubicBezTo>
                    <a:pt x="6817" y="146580"/>
                    <a:pt x="42536" y="173832"/>
                    <a:pt x="54971" y="182563"/>
                  </a:cubicBezTo>
                  <a:cubicBezTo>
                    <a:pt x="67406" y="191294"/>
                    <a:pt x="71110" y="184150"/>
                    <a:pt x="75608" y="187325"/>
                  </a:cubicBezTo>
                  <a:cubicBezTo>
                    <a:pt x="80106" y="190500"/>
                    <a:pt x="84868" y="196321"/>
                    <a:pt x="81958" y="201613"/>
                  </a:cubicBezTo>
                  <a:cubicBezTo>
                    <a:pt x="79048" y="206905"/>
                    <a:pt x="63702" y="215371"/>
                    <a:pt x="58146" y="2190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D008E6C4-8F38-4634-B4C5-5D4B19CFF77D}"/>
                </a:ext>
              </a:extLst>
            </p:cNvPr>
            <p:cNvSpPr/>
            <p:nvPr/>
          </p:nvSpPr>
          <p:spPr>
            <a:xfrm>
              <a:off x="7091717" y="5373688"/>
              <a:ext cx="44745" cy="376237"/>
            </a:xfrm>
            <a:custGeom>
              <a:avLst/>
              <a:gdLst>
                <a:gd name="connsiteX0" fmla="*/ 42508 w 44745"/>
                <a:gd name="connsiteY0" fmla="*/ 0 h 376237"/>
                <a:gd name="connsiteX1" fmla="*/ 2821 w 44745"/>
                <a:gd name="connsiteY1" fmla="*/ 31750 h 376237"/>
                <a:gd name="connsiteX2" fmla="*/ 5996 w 44745"/>
                <a:gd name="connsiteY2" fmla="*/ 52387 h 376237"/>
                <a:gd name="connsiteX3" fmla="*/ 28221 w 44745"/>
                <a:gd name="connsiteY3" fmla="*/ 73025 h 376237"/>
                <a:gd name="connsiteX4" fmla="*/ 42508 w 44745"/>
                <a:gd name="connsiteY4" fmla="*/ 203200 h 376237"/>
                <a:gd name="connsiteX5" fmla="*/ 17108 w 44745"/>
                <a:gd name="connsiteY5" fmla="*/ 231775 h 376237"/>
                <a:gd name="connsiteX6" fmla="*/ 40921 w 44745"/>
                <a:gd name="connsiteY6" fmla="*/ 277812 h 376237"/>
                <a:gd name="connsiteX7" fmla="*/ 44096 w 44745"/>
                <a:gd name="connsiteY7" fmla="*/ 325437 h 376237"/>
                <a:gd name="connsiteX8" fmla="*/ 34571 w 44745"/>
                <a:gd name="connsiteY8" fmla="*/ 361950 h 376237"/>
                <a:gd name="connsiteX9" fmla="*/ 28221 w 44745"/>
                <a:gd name="connsiteY9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45" h="376237">
                  <a:moveTo>
                    <a:pt x="42508" y="0"/>
                  </a:moveTo>
                  <a:cubicBezTo>
                    <a:pt x="25707" y="11509"/>
                    <a:pt x="8906" y="23019"/>
                    <a:pt x="2821" y="31750"/>
                  </a:cubicBezTo>
                  <a:cubicBezTo>
                    <a:pt x="-3264" y="40481"/>
                    <a:pt x="1763" y="45508"/>
                    <a:pt x="5996" y="52387"/>
                  </a:cubicBezTo>
                  <a:cubicBezTo>
                    <a:pt x="10229" y="59266"/>
                    <a:pt x="22136" y="47889"/>
                    <a:pt x="28221" y="73025"/>
                  </a:cubicBezTo>
                  <a:cubicBezTo>
                    <a:pt x="34306" y="98161"/>
                    <a:pt x="44360" y="176742"/>
                    <a:pt x="42508" y="203200"/>
                  </a:cubicBezTo>
                  <a:cubicBezTo>
                    <a:pt x="40656" y="229658"/>
                    <a:pt x="17372" y="219340"/>
                    <a:pt x="17108" y="231775"/>
                  </a:cubicBezTo>
                  <a:cubicBezTo>
                    <a:pt x="16844" y="244210"/>
                    <a:pt x="36423" y="262202"/>
                    <a:pt x="40921" y="277812"/>
                  </a:cubicBezTo>
                  <a:cubicBezTo>
                    <a:pt x="45419" y="293422"/>
                    <a:pt x="45154" y="311414"/>
                    <a:pt x="44096" y="325437"/>
                  </a:cubicBezTo>
                  <a:cubicBezTo>
                    <a:pt x="43038" y="339460"/>
                    <a:pt x="37217" y="353483"/>
                    <a:pt x="34571" y="361950"/>
                  </a:cubicBezTo>
                  <a:cubicBezTo>
                    <a:pt x="31925" y="370417"/>
                    <a:pt x="30073" y="373327"/>
                    <a:pt x="28221" y="3762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1A97632D-8496-4949-B481-D347D98DA387}"/>
                </a:ext>
              </a:extLst>
            </p:cNvPr>
            <p:cNvSpPr/>
            <p:nvPr/>
          </p:nvSpPr>
          <p:spPr>
            <a:xfrm>
              <a:off x="6819900" y="5715000"/>
              <a:ext cx="46096" cy="177800"/>
            </a:xfrm>
            <a:custGeom>
              <a:avLst/>
              <a:gdLst>
                <a:gd name="connsiteX0" fmla="*/ 0 w 46096"/>
                <a:gd name="connsiteY0" fmla="*/ 0 h 177800"/>
                <a:gd name="connsiteX1" fmla="*/ 31750 w 46096"/>
                <a:gd name="connsiteY1" fmla="*/ 55563 h 177800"/>
                <a:gd name="connsiteX2" fmla="*/ 46038 w 46096"/>
                <a:gd name="connsiteY2" fmla="*/ 123825 h 177800"/>
                <a:gd name="connsiteX3" fmla="*/ 26988 w 46096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96" h="177800">
                  <a:moveTo>
                    <a:pt x="0" y="0"/>
                  </a:moveTo>
                  <a:cubicBezTo>
                    <a:pt x="12038" y="17463"/>
                    <a:pt x="24077" y="34926"/>
                    <a:pt x="31750" y="55563"/>
                  </a:cubicBezTo>
                  <a:cubicBezTo>
                    <a:pt x="39423" y="76200"/>
                    <a:pt x="46832" y="103452"/>
                    <a:pt x="46038" y="123825"/>
                  </a:cubicBezTo>
                  <a:cubicBezTo>
                    <a:pt x="45244" y="144198"/>
                    <a:pt x="36116" y="160999"/>
                    <a:pt x="26988" y="177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A0291F43-5916-4D73-8DFB-85AD737E4349}"/>
                </a:ext>
              </a:extLst>
            </p:cNvPr>
            <p:cNvSpPr/>
            <p:nvPr/>
          </p:nvSpPr>
          <p:spPr>
            <a:xfrm>
              <a:off x="7121525" y="5754688"/>
              <a:ext cx="45029" cy="152400"/>
            </a:xfrm>
            <a:custGeom>
              <a:avLst/>
              <a:gdLst>
                <a:gd name="connsiteX0" fmla="*/ 0 w 45029"/>
                <a:gd name="connsiteY0" fmla="*/ 0 h 152400"/>
                <a:gd name="connsiteX1" fmla="*/ 12700 w 45029"/>
                <a:gd name="connsiteY1" fmla="*/ 52387 h 152400"/>
                <a:gd name="connsiteX2" fmla="*/ 33338 w 45029"/>
                <a:gd name="connsiteY2" fmla="*/ 101600 h 152400"/>
                <a:gd name="connsiteX3" fmla="*/ 44450 w 45029"/>
                <a:gd name="connsiteY3" fmla="*/ 112712 h 152400"/>
                <a:gd name="connsiteX4" fmla="*/ 15875 w 45029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9" h="152400">
                  <a:moveTo>
                    <a:pt x="0" y="0"/>
                  </a:moveTo>
                  <a:cubicBezTo>
                    <a:pt x="3572" y="17727"/>
                    <a:pt x="7144" y="35454"/>
                    <a:pt x="12700" y="52387"/>
                  </a:cubicBezTo>
                  <a:cubicBezTo>
                    <a:pt x="18256" y="69320"/>
                    <a:pt x="28046" y="91546"/>
                    <a:pt x="33338" y="101600"/>
                  </a:cubicBezTo>
                  <a:cubicBezTo>
                    <a:pt x="38630" y="111654"/>
                    <a:pt x="47360" y="104245"/>
                    <a:pt x="44450" y="112712"/>
                  </a:cubicBezTo>
                  <a:cubicBezTo>
                    <a:pt x="41540" y="121179"/>
                    <a:pt x="15081" y="145256"/>
                    <a:pt x="15875" y="1524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A9F911C5-5CCE-49D0-942E-220B6C9E1BC9}"/>
                </a:ext>
              </a:extLst>
            </p:cNvPr>
            <p:cNvSpPr/>
            <p:nvPr/>
          </p:nvSpPr>
          <p:spPr>
            <a:xfrm>
              <a:off x="6843713" y="5865857"/>
              <a:ext cx="288925" cy="52632"/>
            </a:xfrm>
            <a:custGeom>
              <a:avLst/>
              <a:gdLst>
                <a:gd name="connsiteX0" fmla="*/ 288925 w 288925"/>
                <a:gd name="connsiteY0" fmla="*/ 45993 h 52632"/>
                <a:gd name="connsiteX1" fmla="*/ 177800 w 288925"/>
                <a:gd name="connsiteY1" fmla="*/ 9481 h 52632"/>
                <a:gd name="connsiteX2" fmla="*/ 90487 w 288925"/>
                <a:gd name="connsiteY2" fmla="*/ 3131 h 52632"/>
                <a:gd name="connsiteX3" fmla="*/ 36512 w 288925"/>
                <a:gd name="connsiteY3" fmla="*/ 52343 h 52632"/>
                <a:gd name="connsiteX4" fmla="*/ 0 w 288925"/>
                <a:gd name="connsiteY4" fmla="*/ 23768 h 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52632">
                  <a:moveTo>
                    <a:pt x="288925" y="45993"/>
                  </a:moveTo>
                  <a:cubicBezTo>
                    <a:pt x="249899" y="31309"/>
                    <a:pt x="210873" y="16625"/>
                    <a:pt x="177800" y="9481"/>
                  </a:cubicBezTo>
                  <a:cubicBezTo>
                    <a:pt x="144727" y="2337"/>
                    <a:pt x="114035" y="-4013"/>
                    <a:pt x="90487" y="3131"/>
                  </a:cubicBezTo>
                  <a:cubicBezTo>
                    <a:pt x="66939" y="10275"/>
                    <a:pt x="51593" y="48904"/>
                    <a:pt x="36512" y="52343"/>
                  </a:cubicBezTo>
                  <a:cubicBezTo>
                    <a:pt x="21431" y="55782"/>
                    <a:pt x="10848" y="27472"/>
                    <a:pt x="0" y="2376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5B5F469F-DF7D-4E9F-8CA3-C89134219724}"/>
                </a:ext>
              </a:extLst>
            </p:cNvPr>
            <p:cNvSpPr/>
            <p:nvPr/>
          </p:nvSpPr>
          <p:spPr>
            <a:xfrm>
              <a:off x="6885414" y="5915025"/>
              <a:ext cx="266123" cy="109015"/>
            </a:xfrm>
            <a:custGeom>
              <a:avLst/>
              <a:gdLst>
                <a:gd name="connsiteX0" fmla="*/ 253574 w 266123"/>
                <a:gd name="connsiteY0" fmla="*/ 0 h 109015"/>
                <a:gd name="connsiteX1" fmla="*/ 264686 w 266123"/>
                <a:gd name="connsiteY1" fmla="*/ 76200 h 109015"/>
                <a:gd name="connsiteX2" fmla="*/ 224999 w 266123"/>
                <a:gd name="connsiteY2" fmla="*/ 85725 h 109015"/>
                <a:gd name="connsiteX3" fmla="*/ 132924 w 266123"/>
                <a:gd name="connsiteY3" fmla="*/ 103188 h 109015"/>
                <a:gd name="connsiteX4" fmla="*/ 83711 w 266123"/>
                <a:gd name="connsiteY4" fmla="*/ 106363 h 109015"/>
                <a:gd name="connsiteX5" fmla="*/ 4336 w 266123"/>
                <a:gd name="connsiteY5" fmla="*/ 66675 h 109015"/>
                <a:gd name="connsiteX6" fmla="*/ 17036 w 266123"/>
                <a:gd name="connsiteY6" fmla="*/ 3175 h 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23" h="109015">
                  <a:moveTo>
                    <a:pt x="253574" y="0"/>
                  </a:moveTo>
                  <a:cubicBezTo>
                    <a:pt x="261511" y="30956"/>
                    <a:pt x="269449" y="61912"/>
                    <a:pt x="264686" y="76200"/>
                  </a:cubicBezTo>
                  <a:cubicBezTo>
                    <a:pt x="259923" y="90488"/>
                    <a:pt x="246959" y="81227"/>
                    <a:pt x="224999" y="85725"/>
                  </a:cubicBezTo>
                  <a:cubicBezTo>
                    <a:pt x="203039" y="90223"/>
                    <a:pt x="156472" y="99748"/>
                    <a:pt x="132924" y="103188"/>
                  </a:cubicBezTo>
                  <a:cubicBezTo>
                    <a:pt x="109376" y="106628"/>
                    <a:pt x="105142" y="112448"/>
                    <a:pt x="83711" y="106363"/>
                  </a:cubicBezTo>
                  <a:cubicBezTo>
                    <a:pt x="62280" y="100278"/>
                    <a:pt x="15448" y="83873"/>
                    <a:pt x="4336" y="66675"/>
                  </a:cubicBezTo>
                  <a:cubicBezTo>
                    <a:pt x="-6776" y="49477"/>
                    <a:pt x="5659" y="14817"/>
                    <a:pt x="17036" y="3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6F42A7D2-A2D9-40FB-9D22-8765BEEBF15B}"/>
                </a:ext>
              </a:extLst>
            </p:cNvPr>
            <p:cNvSpPr/>
            <p:nvPr/>
          </p:nvSpPr>
          <p:spPr>
            <a:xfrm>
              <a:off x="6902450" y="5902691"/>
              <a:ext cx="231775" cy="20272"/>
            </a:xfrm>
            <a:custGeom>
              <a:avLst/>
              <a:gdLst>
                <a:gd name="connsiteX0" fmla="*/ 0 w 231775"/>
                <a:gd name="connsiteY0" fmla="*/ 20272 h 20272"/>
                <a:gd name="connsiteX1" fmla="*/ 50800 w 231775"/>
                <a:gd name="connsiteY1" fmla="*/ 15509 h 20272"/>
                <a:gd name="connsiteX2" fmla="*/ 79375 w 231775"/>
                <a:gd name="connsiteY2" fmla="*/ 7572 h 20272"/>
                <a:gd name="connsiteX3" fmla="*/ 123825 w 231775"/>
                <a:gd name="connsiteY3" fmla="*/ 1222 h 20272"/>
                <a:gd name="connsiteX4" fmla="*/ 173038 w 231775"/>
                <a:gd name="connsiteY4" fmla="*/ 1222 h 20272"/>
                <a:gd name="connsiteX5" fmla="*/ 231775 w 231775"/>
                <a:gd name="connsiteY5" fmla="*/ 13922 h 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75" h="20272">
                  <a:moveTo>
                    <a:pt x="0" y="20272"/>
                  </a:moveTo>
                  <a:cubicBezTo>
                    <a:pt x="18785" y="18949"/>
                    <a:pt x="37571" y="17626"/>
                    <a:pt x="50800" y="15509"/>
                  </a:cubicBezTo>
                  <a:cubicBezTo>
                    <a:pt x="64029" y="13392"/>
                    <a:pt x="67204" y="9953"/>
                    <a:pt x="79375" y="7572"/>
                  </a:cubicBezTo>
                  <a:cubicBezTo>
                    <a:pt x="91546" y="5191"/>
                    <a:pt x="108215" y="2280"/>
                    <a:pt x="123825" y="1222"/>
                  </a:cubicBezTo>
                  <a:cubicBezTo>
                    <a:pt x="139435" y="164"/>
                    <a:pt x="155046" y="-895"/>
                    <a:pt x="173038" y="1222"/>
                  </a:cubicBezTo>
                  <a:cubicBezTo>
                    <a:pt x="191030" y="3339"/>
                    <a:pt x="222779" y="10483"/>
                    <a:pt x="231775" y="1392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F926EE41-5CD8-44BB-A12B-F67787172158}"/>
                </a:ext>
              </a:extLst>
            </p:cNvPr>
            <p:cNvSpPr/>
            <p:nvPr/>
          </p:nvSpPr>
          <p:spPr>
            <a:xfrm>
              <a:off x="6881813" y="5986463"/>
              <a:ext cx="58344" cy="415925"/>
            </a:xfrm>
            <a:custGeom>
              <a:avLst/>
              <a:gdLst>
                <a:gd name="connsiteX0" fmla="*/ 0 w 58344"/>
                <a:gd name="connsiteY0" fmla="*/ 0 h 415925"/>
                <a:gd name="connsiteX1" fmla="*/ 15875 w 58344"/>
                <a:gd name="connsiteY1" fmla="*/ 63500 h 415925"/>
                <a:gd name="connsiteX2" fmla="*/ 33337 w 58344"/>
                <a:gd name="connsiteY2" fmla="*/ 98425 h 415925"/>
                <a:gd name="connsiteX3" fmla="*/ 41275 w 58344"/>
                <a:gd name="connsiteY3" fmla="*/ 117475 h 415925"/>
                <a:gd name="connsiteX4" fmla="*/ 25400 w 58344"/>
                <a:gd name="connsiteY4" fmla="*/ 131762 h 415925"/>
                <a:gd name="connsiteX5" fmla="*/ 55562 w 58344"/>
                <a:gd name="connsiteY5" fmla="*/ 263525 h 415925"/>
                <a:gd name="connsiteX6" fmla="*/ 55562 w 58344"/>
                <a:gd name="connsiteY6" fmla="*/ 269875 h 415925"/>
                <a:gd name="connsiteX7" fmla="*/ 42862 w 58344"/>
                <a:gd name="connsiteY7" fmla="*/ 347662 h 415925"/>
                <a:gd name="connsiteX8" fmla="*/ 50800 w 58344"/>
                <a:gd name="connsiteY8" fmla="*/ 388937 h 415925"/>
                <a:gd name="connsiteX9" fmla="*/ 53975 w 58344"/>
                <a:gd name="connsiteY9" fmla="*/ 398462 h 415925"/>
                <a:gd name="connsiteX10" fmla="*/ 53975 w 58344"/>
                <a:gd name="connsiteY10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44" h="415925">
                  <a:moveTo>
                    <a:pt x="0" y="0"/>
                  </a:moveTo>
                  <a:cubicBezTo>
                    <a:pt x="5159" y="23548"/>
                    <a:pt x="10319" y="47096"/>
                    <a:pt x="15875" y="63500"/>
                  </a:cubicBezTo>
                  <a:cubicBezTo>
                    <a:pt x="21431" y="79904"/>
                    <a:pt x="29104" y="89429"/>
                    <a:pt x="33337" y="98425"/>
                  </a:cubicBezTo>
                  <a:cubicBezTo>
                    <a:pt x="37570" y="107421"/>
                    <a:pt x="42598" y="111919"/>
                    <a:pt x="41275" y="117475"/>
                  </a:cubicBezTo>
                  <a:cubicBezTo>
                    <a:pt x="39952" y="123031"/>
                    <a:pt x="23019" y="107420"/>
                    <a:pt x="25400" y="131762"/>
                  </a:cubicBezTo>
                  <a:cubicBezTo>
                    <a:pt x="27781" y="156104"/>
                    <a:pt x="55562" y="263525"/>
                    <a:pt x="55562" y="263525"/>
                  </a:cubicBezTo>
                  <a:cubicBezTo>
                    <a:pt x="60589" y="286544"/>
                    <a:pt x="57679" y="255852"/>
                    <a:pt x="55562" y="269875"/>
                  </a:cubicBezTo>
                  <a:cubicBezTo>
                    <a:pt x="53445" y="283898"/>
                    <a:pt x="43656" y="327818"/>
                    <a:pt x="42862" y="347662"/>
                  </a:cubicBezTo>
                  <a:cubicBezTo>
                    <a:pt x="42068" y="367506"/>
                    <a:pt x="48948" y="380470"/>
                    <a:pt x="50800" y="388937"/>
                  </a:cubicBezTo>
                  <a:cubicBezTo>
                    <a:pt x="52652" y="397404"/>
                    <a:pt x="53446" y="393964"/>
                    <a:pt x="53975" y="398462"/>
                  </a:cubicBezTo>
                  <a:cubicBezTo>
                    <a:pt x="54504" y="402960"/>
                    <a:pt x="54239" y="409442"/>
                    <a:pt x="53975" y="4159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26E933EB-F419-4A41-97D2-B6FD8AADA497}"/>
                </a:ext>
              </a:extLst>
            </p:cNvPr>
            <p:cNvSpPr/>
            <p:nvPr/>
          </p:nvSpPr>
          <p:spPr>
            <a:xfrm>
              <a:off x="7142163" y="5922963"/>
              <a:ext cx="50800" cy="460375"/>
            </a:xfrm>
            <a:custGeom>
              <a:avLst/>
              <a:gdLst>
                <a:gd name="connsiteX0" fmla="*/ 0 w 50800"/>
                <a:gd name="connsiteY0" fmla="*/ 0 h 460375"/>
                <a:gd name="connsiteX1" fmla="*/ 26987 w 50800"/>
                <a:gd name="connsiteY1" fmla="*/ 85725 h 460375"/>
                <a:gd name="connsiteX2" fmla="*/ 17462 w 50800"/>
                <a:gd name="connsiteY2" fmla="*/ 176212 h 460375"/>
                <a:gd name="connsiteX3" fmla="*/ 4762 w 50800"/>
                <a:gd name="connsiteY3" fmla="*/ 250825 h 460375"/>
                <a:gd name="connsiteX4" fmla="*/ 4762 w 50800"/>
                <a:gd name="connsiteY4" fmla="*/ 309562 h 460375"/>
                <a:gd name="connsiteX5" fmla="*/ 14287 w 50800"/>
                <a:gd name="connsiteY5" fmla="*/ 365125 h 460375"/>
                <a:gd name="connsiteX6" fmla="*/ 26987 w 50800"/>
                <a:gd name="connsiteY6" fmla="*/ 373062 h 460375"/>
                <a:gd name="connsiteX7" fmla="*/ 33337 w 50800"/>
                <a:gd name="connsiteY7" fmla="*/ 406400 h 460375"/>
                <a:gd name="connsiteX8" fmla="*/ 42862 w 50800"/>
                <a:gd name="connsiteY8" fmla="*/ 434975 h 460375"/>
                <a:gd name="connsiteX9" fmla="*/ 50800 w 50800"/>
                <a:gd name="connsiteY9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00" h="460375">
                  <a:moveTo>
                    <a:pt x="0" y="0"/>
                  </a:moveTo>
                  <a:cubicBezTo>
                    <a:pt x="12038" y="28178"/>
                    <a:pt x="24077" y="56356"/>
                    <a:pt x="26987" y="85725"/>
                  </a:cubicBezTo>
                  <a:cubicBezTo>
                    <a:pt x="29897" y="115094"/>
                    <a:pt x="21166" y="148695"/>
                    <a:pt x="17462" y="176212"/>
                  </a:cubicBezTo>
                  <a:cubicBezTo>
                    <a:pt x="13758" y="203729"/>
                    <a:pt x="6879" y="228600"/>
                    <a:pt x="4762" y="250825"/>
                  </a:cubicBezTo>
                  <a:cubicBezTo>
                    <a:pt x="2645" y="273050"/>
                    <a:pt x="3175" y="290512"/>
                    <a:pt x="4762" y="309562"/>
                  </a:cubicBezTo>
                  <a:cubicBezTo>
                    <a:pt x="6349" y="328612"/>
                    <a:pt x="10583" y="354542"/>
                    <a:pt x="14287" y="365125"/>
                  </a:cubicBezTo>
                  <a:cubicBezTo>
                    <a:pt x="17991" y="375708"/>
                    <a:pt x="23812" y="366183"/>
                    <a:pt x="26987" y="373062"/>
                  </a:cubicBezTo>
                  <a:cubicBezTo>
                    <a:pt x="30162" y="379941"/>
                    <a:pt x="30691" y="396081"/>
                    <a:pt x="33337" y="406400"/>
                  </a:cubicBezTo>
                  <a:cubicBezTo>
                    <a:pt x="35983" y="416719"/>
                    <a:pt x="39952" y="425979"/>
                    <a:pt x="42862" y="434975"/>
                  </a:cubicBezTo>
                  <a:cubicBezTo>
                    <a:pt x="45772" y="443971"/>
                    <a:pt x="48286" y="452173"/>
                    <a:pt x="50800" y="460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EA20D5CD-9591-49C7-996E-C901724E3547}"/>
                </a:ext>
              </a:extLst>
            </p:cNvPr>
            <p:cNvSpPr/>
            <p:nvPr/>
          </p:nvSpPr>
          <p:spPr>
            <a:xfrm>
              <a:off x="7077075" y="6397625"/>
              <a:ext cx="135952" cy="387350"/>
            </a:xfrm>
            <a:custGeom>
              <a:avLst/>
              <a:gdLst>
                <a:gd name="connsiteX0" fmla="*/ 117475 w 135952"/>
                <a:gd name="connsiteY0" fmla="*/ 0 h 387350"/>
                <a:gd name="connsiteX1" fmla="*/ 125413 w 135952"/>
                <a:gd name="connsiteY1" fmla="*/ 74613 h 387350"/>
                <a:gd name="connsiteX2" fmla="*/ 134938 w 135952"/>
                <a:gd name="connsiteY2" fmla="*/ 165100 h 387350"/>
                <a:gd name="connsiteX3" fmla="*/ 133350 w 135952"/>
                <a:gd name="connsiteY3" fmla="*/ 192088 h 387350"/>
                <a:gd name="connsiteX4" fmla="*/ 114300 w 135952"/>
                <a:gd name="connsiteY4" fmla="*/ 244475 h 387350"/>
                <a:gd name="connsiteX5" fmla="*/ 96838 w 135952"/>
                <a:gd name="connsiteY5" fmla="*/ 300038 h 387350"/>
                <a:gd name="connsiteX6" fmla="*/ 65088 w 135952"/>
                <a:gd name="connsiteY6" fmla="*/ 355600 h 387350"/>
                <a:gd name="connsiteX7" fmla="*/ 26988 w 135952"/>
                <a:gd name="connsiteY7" fmla="*/ 381000 h 387350"/>
                <a:gd name="connsiteX8" fmla="*/ 0 w 135952"/>
                <a:gd name="connsiteY8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952" h="387350">
                  <a:moveTo>
                    <a:pt x="117475" y="0"/>
                  </a:moveTo>
                  <a:cubicBezTo>
                    <a:pt x="119989" y="23548"/>
                    <a:pt x="122503" y="47096"/>
                    <a:pt x="125413" y="74613"/>
                  </a:cubicBezTo>
                  <a:cubicBezTo>
                    <a:pt x="128323" y="102130"/>
                    <a:pt x="133615" y="145521"/>
                    <a:pt x="134938" y="165100"/>
                  </a:cubicBezTo>
                  <a:cubicBezTo>
                    <a:pt x="136261" y="184679"/>
                    <a:pt x="136790" y="178859"/>
                    <a:pt x="133350" y="192088"/>
                  </a:cubicBezTo>
                  <a:cubicBezTo>
                    <a:pt x="129910" y="205317"/>
                    <a:pt x="120385" y="226483"/>
                    <a:pt x="114300" y="244475"/>
                  </a:cubicBezTo>
                  <a:cubicBezTo>
                    <a:pt x="108215" y="262467"/>
                    <a:pt x="105040" y="281517"/>
                    <a:pt x="96838" y="300038"/>
                  </a:cubicBezTo>
                  <a:cubicBezTo>
                    <a:pt x="88636" y="318559"/>
                    <a:pt x="76730" y="342106"/>
                    <a:pt x="65088" y="355600"/>
                  </a:cubicBezTo>
                  <a:cubicBezTo>
                    <a:pt x="53446" y="369094"/>
                    <a:pt x="37836" y="375708"/>
                    <a:pt x="26988" y="381000"/>
                  </a:cubicBezTo>
                  <a:cubicBezTo>
                    <a:pt x="16140" y="386292"/>
                    <a:pt x="7673" y="385763"/>
                    <a:pt x="0" y="3873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AA02A87A-87EC-4A63-817E-75766937C639}"/>
                </a:ext>
              </a:extLst>
            </p:cNvPr>
            <p:cNvSpPr/>
            <p:nvPr/>
          </p:nvSpPr>
          <p:spPr>
            <a:xfrm>
              <a:off x="6921425" y="6399213"/>
              <a:ext cx="144538" cy="390525"/>
            </a:xfrm>
            <a:custGeom>
              <a:avLst/>
              <a:gdLst>
                <a:gd name="connsiteX0" fmla="*/ 17538 w 144538"/>
                <a:gd name="connsiteY0" fmla="*/ 0 h 390525"/>
                <a:gd name="connsiteX1" fmla="*/ 75 w 144538"/>
                <a:gd name="connsiteY1" fmla="*/ 47625 h 390525"/>
                <a:gd name="connsiteX2" fmla="*/ 12775 w 144538"/>
                <a:gd name="connsiteY2" fmla="*/ 192087 h 390525"/>
                <a:gd name="connsiteX3" fmla="*/ 47700 w 144538"/>
                <a:gd name="connsiteY3" fmla="*/ 257175 h 390525"/>
                <a:gd name="connsiteX4" fmla="*/ 77863 w 144538"/>
                <a:gd name="connsiteY4" fmla="*/ 315912 h 390525"/>
                <a:gd name="connsiteX5" fmla="*/ 122313 w 144538"/>
                <a:gd name="connsiteY5" fmla="*/ 376237 h 390525"/>
                <a:gd name="connsiteX6" fmla="*/ 144538 w 144538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38" h="390525">
                  <a:moveTo>
                    <a:pt x="17538" y="0"/>
                  </a:moveTo>
                  <a:cubicBezTo>
                    <a:pt x="9203" y="7805"/>
                    <a:pt x="869" y="15611"/>
                    <a:pt x="75" y="47625"/>
                  </a:cubicBezTo>
                  <a:cubicBezTo>
                    <a:pt x="-719" y="79639"/>
                    <a:pt x="4838" y="157162"/>
                    <a:pt x="12775" y="192087"/>
                  </a:cubicBezTo>
                  <a:cubicBezTo>
                    <a:pt x="20712" y="227012"/>
                    <a:pt x="36852" y="236538"/>
                    <a:pt x="47700" y="257175"/>
                  </a:cubicBezTo>
                  <a:cubicBezTo>
                    <a:pt x="58548" y="277813"/>
                    <a:pt x="65428" y="296068"/>
                    <a:pt x="77863" y="315912"/>
                  </a:cubicBezTo>
                  <a:cubicBezTo>
                    <a:pt x="90299" y="335756"/>
                    <a:pt x="111201" y="363802"/>
                    <a:pt x="122313" y="376237"/>
                  </a:cubicBezTo>
                  <a:cubicBezTo>
                    <a:pt x="133425" y="388672"/>
                    <a:pt x="138981" y="389598"/>
                    <a:pt x="144538" y="390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ADBE1C4B-5B17-4E03-88D5-89DF155D0D72}"/>
                </a:ext>
              </a:extLst>
            </p:cNvPr>
            <p:cNvSpPr/>
            <p:nvPr/>
          </p:nvSpPr>
          <p:spPr>
            <a:xfrm>
              <a:off x="7080250" y="6383338"/>
              <a:ext cx="147693" cy="433387"/>
            </a:xfrm>
            <a:custGeom>
              <a:avLst/>
              <a:gdLst>
                <a:gd name="connsiteX0" fmla="*/ 104775 w 147693"/>
                <a:gd name="connsiteY0" fmla="*/ 0 h 433387"/>
                <a:gd name="connsiteX1" fmla="*/ 133350 w 147693"/>
                <a:gd name="connsiteY1" fmla="*/ 42862 h 433387"/>
                <a:gd name="connsiteX2" fmla="*/ 147638 w 147693"/>
                <a:gd name="connsiteY2" fmla="*/ 195262 h 433387"/>
                <a:gd name="connsiteX3" fmla="*/ 128588 w 147693"/>
                <a:gd name="connsiteY3" fmla="*/ 287337 h 433387"/>
                <a:gd name="connsiteX4" fmla="*/ 96838 w 147693"/>
                <a:gd name="connsiteY4" fmla="*/ 352425 h 433387"/>
                <a:gd name="connsiteX5" fmla="*/ 66675 w 147693"/>
                <a:gd name="connsiteY5" fmla="*/ 392112 h 433387"/>
                <a:gd name="connsiteX6" fmla="*/ 28575 w 147693"/>
                <a:gd name="connsiteY6" fmla="*/ 420687 h 433387"/>
                <a:gd name="connsiteX7" fmla="*/ 0 w 147693"/>
                <a:gd name="connsiteY7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93" h="433387">
                  <a:moveTo>
                    <a:pt x="104775" y="0"/>
                  </a:moveTo>
                  <a:cubicBezTo>
                    <a:pt x="115490" y="5159"/>
                    <a:pt x="126206" y="10318"/>
                    <a:pt x="133350" y="42862"/>
                  </a:cubicBezTo>
                  <a:cubicBezTo>
                    <a:pt x="140494" y="75406"/>
                    <a:pt x="148432" y="154516"/>
                    <a:pt x="147638" y="195262"/>
                  </a:cubicBezTo>
                  <a:cubicBezTo>
                    <a:pt x="146844" y="236008"/>
                    <a:pt x="137055" y="261143"/>
                    <a:pt x="128588" y="287337"/>
                  </a:cubicBezTo>
                  <a:cubicBezTo>
                    <a:pt x="120121" y="313531"/>
                    <a:pt x="107157" y="334962"/>
                    <a:pt x="96838" y="352425"/>
                  </a:cubicBezTo>
                  <a:cubicBezTo>
                    <a:pt x="86519" y="369888"/>
                    <a:pt x="78052" y="380735"/>
                    <a:pt x="66675" y="392112"/>
                  </a:cubicBezTo>
                  <a:cubicBezTo>
                    <a:pt x="55298" y="403489"/>
                    <a:pt x="39687" y="413808"/>
                    <a:pt x="28575" y="420687"/>
                  </a:cubicBezTo>
                  <a:cubicBezTo>
                    <a:pt x="17463" y="427566"/>
                    <a:pt x="7408" y="430212"/>
                    <a:pt x="0" y="433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5245FB3B-3483-4E26-81FB-CF4672079C0A}"/>
                </a:ext>
              </a:extLst>
            </p:cNvPr>
            <p:cNvSpPr/>
            <p:nvPr/>
          </p:nvSpPr>
          <p:spPr>
            <a:xfrm>
              <a:off x="6911975" y="6515100"/>
              <a:ext cx="166688" cy="305449"/>
            </a:xfrm>
            <a:custGeom>
              <a:avLst/>
              <a:gdLst>
                <a:gd name="connsiteX0" fmla="*/ 0 w 166688"/>
                <a:gd name="connsiteY0" fmla="*/ 0 h 305449"/>
                <a:gd name="connsiteX1" fmla="*/ 26988 w 166688"/>
                <a:gd name="connsiteY1" fmla="*/ 128588 h 305449"/>
                <a:gd name="connsiteX2" fmla="*/ 50800 w 166688"/>
                <a:gd name="connsiteY2" fmla="*/ 192088 h 305449"/>
                <a:gd name="connsiteX3" fmla="*/ 100013 w 166688"/>
                <a:gd name="connsiteY3" fmla="*/ 265113 h 305449"/>
                <a:gd name="connsiteX4" fmla="*/ 141288 w 166688"/>
                <a:gd name="connsiteY4" fmla="*/ 300038 h 305449"/>
                <a:gd name="connsiteX5" fmla="*/ 166688 w 166688"/>
                <a:gd name="connsiteY5" fmla="*/ 304800 h 30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88" h="305449">
                  <a:moveTo>
                    <a:pt x="0" y="0"/>
                  </a:moveTo>
                  <a:cubicBezTo>
                    <a:pt x="9260" y="48286"/>
                    <a:pt x="18521" y="96573"/>
                    <a:pt x="26988" y="128588"/>
                  </a:cubicBezTo>
                  <a:cubicBezTo>
                    <a:pt x="35455" y="160603"/>
                    <a:pt x="38629" y="169334"/>
                    <a:pt x="50800" y="192088"/>
                  </a:cubicBezTo>
                  <a:cubicBezTo>
                    <a:pt x="62971" y="214842"/>
                    <a:pt x="84932" y="247122"/>
                    <a:pt x="100013" y="265113"/>
                  </a:cubicBezTo>
                  <a:cubicBezTo>
                    <a:pt x="115094" y="283104"/>
                    <a:pt x="130176" y="293424"/>
                    <a:pt x="141288" y="300038"/>
                  </a:cubicBezTo>
                  <a:cubicBezTo>
                    <a:pt x="152400" y="306652"/>
                    <a:pt x="159544" y="305726"/>
                    <a:pt x="166688" y="304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AAF9410F-B800-4793-BE24-AC821F3FCC25}"/>
                </a:ext>
              </a:extLst>
            </p:cNvPr>
            <p:cNvSpPr/>
            <p:nvPr/>
          </p:nvSpPr>
          <p:spPr>
            <a:xfrm>
              <a:off x="5881688" y="2870200"/>
              <a:ext cx="96166" cy="201613"/>
            </a:xfrm>
            <a:custGeom>
              <a:avLst/>
              <a:gdLst>
                <a:gd name="connsiteX0" fmla="*/ 0 w 96166"/>
                <a:gd name="connsiteY0" fmla="*/ 0 h 201613"/>
                <a:gd name="connsiteX1" fmla="*/ 38100 w 96166"/>
                <a:gd name="connsiteY1" fmla="*/ 68263 h 201613"/>
                <a:gd name="connsiteX2" fmla="*/ 61912 w 96166"/>
                <a:gd name="connsiteY2" fmla="*/ 120650 h 201613"/>
                <a:gd name="connsiteX3" fmla="*/ 85725 w 96166"/>
                <a:gd name="connsiteY3" fmla="*/ 155575 h 201613"/>
                <a:gd name="connsiteX4" fmla="*/ 95250 w 96166"/>
                <a:gd name="connsiteY4" fmla="*/ 190500 h 201613"/>
                <a:gd name="connsiteX5" fmla="*/ 95250 w 96166"/>
                <a:gd name="connsiteY5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66" h="201613">
                  <a:moveTo>
                    <a:pt x="0" y="0"/>
                  </a:moveTo>
                  <a:cubicBezTo>
                    <a:pt x="13890" y="24077"/>
                    <a:pt x="27781" y="48155"/>
                    <a:pt x="38100" y="68263"/>
                  </a:cubicBezTo>
                  <a:cubicBezTo>
                    <a:pt x="48419" y="88371"/>
                    <a:pt x="53974" y="106098"/>
                    <a:pt x="61912" y="120650"/>
                  </a:cubicBezTo>
                  <a:cubicBezTo>
                    <a:pt x="69850" y="135202"/>
                    <a:pt x="80169" y="143933"/>
                    <a:pt x="85725" y="155575"/>
                  </a:cubicBezTo>
                  <a:cubicBezTo>
                    <a:pt x="91281" y="167217"/>
                    <a:pt x="93663" y="182827"/>
                    <a:pt x="95250" y="190500"/>
                  </a:cubicBezTo>
                  <a:cubicBezTo>
                    <a:pt x="96837" y="198173"/>
                    <a:pt x="96043" y="199893"/>
                    <a:pt x="95250" y="201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6EC3AB11-C3AE-4B3E-B66E-10BE8103CAA6}"/>
                </a:ext>
              </a:extLst>
            </p:cNvPr>
            <p:cNvSpPr/>
            <p:nvPr/>
          </p:nvSpPr>
          <p:spPr>
            <a:xfrm>
              <a:off x="5734050" y="2806700"/>
              <a:ext cx="147638" cy="155575"/>
            </a:xfrm>
            <a:custGeom>
              <a:avLst/>
              <a:gdLst>
                <a:gd name="connsiteX0" fmla="*/ 0 w 147638"/>
                <a:gd name="connsiteY0" fmla="*/ 0 h 155575"/>
                <a:gd name="connsiteX1" fmla="*/ 65088 w 147638"/>
                <a:gd name="connsiteY1" fmla="*/ 42863 h 155575"/>
                <a:gd name="connsiteX2" fmla="*/ 106363 w 147638"/>
                <a:gd name="connsiteY2" fmla="*/ 100013 h 155575"/>
                <a:gd name="connsiteX3" fmla="*/ 147638 w 147638"/>
                <a:gd name="connsiteY3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8" h="155575">
                  <a:moveTo>
                    <a:pt x="0" y="0"/>
                  </a:moveTo>
                  <a:cubicBezTo>
                    <a:pt x="23680" y="13097"/>
                    <a:pt x="47361" y="26194"/>
                    <a:pt x="65088" y="42863"/>
                  </a:cubicBezTo>
                  <a:cubicBezTo>
                    <a:pt x="82815" y="59532"/>
                    <a:pt x="92605" y="81228"/>
                    <a:pt x="106363" y="100013"/>
                  </a:cubicBezTo>
                  <a:cubicBezTo>
                    <a:pt x="120121" y="118798"/>
                    <a:pt x="133879" y="137186"/>
                    <a:pt x="147638" y="155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6B4BCBE-9EE7-4560-AC80-00C6EA845BBF}"/>
                </a:ext>
              </a:extLst>
            </p:cNvPr>
            <p:cNvSpPr/>
            <p:nvPr/>
          </p:nvSpPr>
          <p:spPr>
            <a:xfrm>
              <a:off x="5884863" y="2967038"/>
              <a:ext cx="63500" cy="119062"/>
            </a:xfrm>
            <a:custGeom>
              <a:avLst/>
              <a:gdLst>
                <a:gd name="connsiteX0" fmla="*/ 0 w 63500"/>
                <a:gd name="connsiteY0" fmla="*/ 0 h 119062"/>
                <a:gd name="connsiteX1" fmla="*/ 31750 w 63500"/>
                <a:gd name="connsiteY1" fmla="*/ 44450 h 119062"/>
                <a:gd name="connsiteX2" fmla="*/ 49212 w 63500"/>
                <a:gd name="connsiteY2" fmla="*/ 90487 h 119062"/>
                <a:gd name="connsiteX3" fmla="*/ 63500 w 63500"/>
                <a:gd name="connsiteY3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119062">
                  <a:moveTo>
                    <a:pt x="0" y="0"/>
                  </a:moveTo>
                  <a:cubicBezTo>
                    <a:pt x="11774" y="14684"/>
                    <a:pt x="23548" y="29369"/>
                    <a:pt x="31750" y="44450"/>
                  </a:cubicBezTo>
                  <a:cubicBezTo>
                    <a:pt x="39952" y="59531"/>
                    <a:pt x="43920" y="78052"/>
                    <a:pt x="49212" y="90487"/>
                  </a:cubicBezTo>
                  <a:cubicBezTo>
                    <a:pt x="54504" y="102922"/>
                    <a:pt x="60060" y="115358"/>
                    <a:pt x="63500" y="1190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FA03C3AB-9702-4DEA-A3E9-3BA7F2C4D4AE}"/>
                </a:ext>
              </a:extLst>
            </p:cNvPr>
            <p:cNvSpPr/>
            <p:nvPr/>
          </p:nvSpPr>
          <p:spPr>
            <a:xfrm>
              <a:off x="6386513" y="2735263"/>
              <a:ext cx="197438" cy="90487"/>
            </a:xfrm>
            <a:custGeom>
              <a:avLst/>
              <a:gdLst>
                <a:gd name="connsiteX0" fmla="*/ 0 w 197438"/>
                <a:gd name="connsiteY0" fmla="*/ 0 h 90487"/>
                <a:gd name="connsiteX1" fmla="*/ 96837 w 197438"/>
                <a:gd name="connsiteY1" fmla="*/ 15875 h 90487"/>
                <a:gd name="connsiteX2" fmla="*/ 163512 w 197438"/>
                <a:gd name="connsiteY2" fmla="*/ 34925 h 90487"/>
                <a:gd name="connsiteX3" fmla="*/ 195262 w 197438"/>
                <a:gd name="connsiteY3" fmla="*/ 46037 h 90487"/>
                <a:gd name="connsiteX4" fmla="*/ 192087 w 197438"/>
                <a:gd name="connsiteY4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38" h="90487">
                  <a:moveTo>
                    <a:pt x="0" y="0"/>
                  </a:moveTo>
                  <a:cubicBezTo>
                    <a:pt x="34792" y="5027"/>
                    <a:pt x="69585" y="10054"/>
                    <a:pt x="96837" y="15875"/>
                  </a:cubicBezTo>
                  <a:cubicBezTo>
                    <a:pt x="124089" y="21696"/>
                    <a:pt x="147108" y="29898"/>
                    <a:pt x="163512" y="34925"/>
                  </a:cubicBezTo>
                  <a:cubicBezTo>
                    <a:pt x="179916" y="39952"/>
                    <a:pt x="190500" y="36777"/>
                    <a:pt x="195262" y="46037"/>
                  </a:cubicBezTo>
                  <a:cubicBezTo>
                    <a:pt x="200024" y="55297"/>
                    <a:pt x="196055" y="72892"/>
                    <a:pt x="192087" y="90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F3BF223B-F0C9-4A61-BB16-C44A6DD4E21F}"/>
                </a:ext>
              </a:extLst>
            </p:cNvPr>
            <p:cNvSpPr/>
            <p:nvPr/>
          </p:nvSpPr>
          <p:spPr>
            <a:xfrm>
              <a:off x="6578600" y="2660650"/>
              <a:ext cx="30784" cy="135224"/>
            </a:xfrm>
            <a:custGeom>
              <a:avLst/>
              <a:gdLst>
                <a:gd name="connsiteX0" fmla="*/ 3175 w 30784"/>
                <a:gd name="connsiteY0" fmla="*/ 0 h 135224"/>
                <a:gd name="connsiteX1" fmla="*/ 19050 w 30784"/>
                <a:gd name="connsiteY1" fmla="*/ 60325 h 135224"/>
                <a:gd name="connsiteX2" fmla="*/ 30163 w 30784"/>
                <a:gd name="connsiteY2" fmla="*/ 131763 h 135224"/>
                <a:gd name="connsiteX3" fmla="*/ 0 w 30784"/>
                <a:gd name="connsiteY3" fmla="*/ 117475 h 13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4" h="135224">
                  <a:moveTo>
                    <a:pt x="3175" y="0"/>
                  </a:moveTo>
                  <a:cubicBezTo>
                    <a:pt x="8863" y="19182"/>
                    <a:pt x="14552" y="38365"/>
                    <a:pt x="19050" y="60325"/>
                  </a:cubicBezTo>
                  <a:cubicBezTo>
                    <a:pt x="23548" y="82286"/>
                    <a:pt x="33338" y="122238"/>
                    <a:pt x="30163" y="131763"/>
                  </a:cubicBezTo>
                  <a:cubicBezTo>
                    <a:pt x="26988" y="141288"/>
                    <a:pt x="13494" y="129381"/>
                    <a:pt x="0" y="1174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61AD53C5-0234-4F77-9768-588D350F9F52}"/>
                </a:ext>
              </a:extLst>
            </p:cNvPr>
            <p:cNvSpPr/>
            <p:nvPr/>
          </p:nvSpPr>
          <p:spPr>
            <a:xfrm>
              <a:off x="6140087" y="2787650"/>
              <a:ext cx="60688" cy="177800"/>
            </a:xfrm>
            <a:custGeom>
              <a:avLst/>
              <a:gdLst>
                <a:gd name="connsiteX0" fmla="*/ 60688 w 60688"/>
                <a:gd name="connsiteY0" fmla="*/ 0 h 177800"/>
                <a:gd name="connsiteX1" fmla="*/ 363 w 60688"/>
                <a:gd name="connsiteY1" fmla="*/ 90488 h 177800"/>
                <a:gd name="connsiteX2" fmla="*/ 40051 w 60688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88" h="177800">
                  <a:moveTo>
                    <a:pt x="60688" y="0"/>
                  </a:moveTo>
                  <a:cubicBezTo>
                    <a:pt x="32245" y="30427"/>
                    <a:pt x="3802" y="60855"/>
                    <a:pt x="363" y="90488"/>
                  </a:cubicBezTo>
                  <a:cubicBezTo>
                    <a:pt x="-3076" y="120121"/>
                    <a:pt x="18487" y="148960"/>
                    <a:pt x="40051" y="177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9EC992A0-5A54-423C-BF82-9AEA9A9ABA28}"/>
                </a:ext>
              </a:extLst>
            </p:cNvPr>
            <p:cNvSpPr/>
            <p:nvPr/>
          </p:nvSpPr>
          <p:spPr>
            <a:xfrm>
              <a:off x="6102350" y="2635250"/>
              <a:ext cx="530225" cy="158750"/>
            </a:xfrm>
            <a:custGeom>
              <a:avLst/>
              <a:gdLst>
                <a:gd name="connsiteX0" fmla="*/ 0 w 530225"/>
                <a:gd name="connsiteY0" fmla="*/ 158750 h 158750"/>
                <a:gd name="connsiteX1" fmla="*/ 150813 w 530225"/>
                <a:gd name="connsiteY1" fmla="*/ 134938 h 158750"/>
                <a:gd name="connsiteX2" fmla="*/ 293688 w 530225"/>
                <a:gd name="connsiteY2" fmla="*/ 88900 h 158750"/>
                <a:gd name="connsiteX3" fmla="*/ 466725 w 530225"/>
                <a:gd name="connsiteY3" fmla="*/ 34925 h 158750"/>
                <a:gd name="connsiteX4" fmla="*/ 530225 w 530225"/>
                <a:gd name="connsiteY4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25" h="158750">
                  <a:moveTo>
                    <a:pt x="0" y="158750"/>
                  </a:moveTo>
                  <a:cubicBezTo>
                    <a:pt x="50932" y="152665"/>
                    <a:pt x="101865" y="146580"/>
                    <a:pt x="150813" y="134938"/>
                  </a:cubicBezTo>
                  <a:cubicBezTo>
                    <a:pt x="199761" y="123296"/>
                    <a:pt x="293688" y="88900"/>
                    <a:pt x="293688" y="88900"/>
                  </a:cubicBezTo>
                  <a:cubicBezTo>
                    <a:pt x="346340" y="72231"/>
                    <a:pt x="427302" y="49742"/>
                    <a:pt x="466725" y="34925"/>
                  </a:cubicBezTo>
                  <a:cubicBezTo>
                    <a:pt x="506148" y="20108"/>
                    <a:pt x="518186" y="10054"/>
                    <a:pt x="53022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6C310FFF-7F42-4DC3-A523-F467CD59A67F}"/>
                </a:ext>
              </a:extLst>
            </p:cNvPr>
            <p:cNvSpPr/>
            <p:nvPr/>
          </p:nvSpPr>
          <p:spPr>
            <a:xfrm>
              <a:off x="6516688" y="2469857"/>
              <a:ext cx="103187" cy="160631"/>
            </a:xfrm>
            <a:custGeom>
              <a:avLst/>
              <a:gdLst>
                <a:gd name="connsiteX0" fmla="*/ 0 w 103187"/>
                <a:gd name="connsiteY0" fmla="*/ 12993 h 160631"/>
                <a:gd name="connsiteX1" fmla="*/ 58737 w 103187"/>
                <a:gd name="connsiteY1" fmla="*/ 14581 h 160631"/>
                <a:gd name="connsiteX2" fmla="*/ 103187 w 103187"/>
                <a:gd name="connsiteY2" fmla="*/ 160631 h 16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7" h="160631">
                  <a:moveTo>
                    <a:pt x="0" y="12993"/>
                  </a:moveTo>
                  <a:cubicBezTo>
                    <a:pt x="20769" y="1484"/>
                    <a:pt x="41539" y="-10025"/>
                    <a:pt x="58737" y="14581"/>
                  </a:cubicBezTo>
                  <a:cubicBezTo>
                    <a:pt x="75935" y="39187"/>
                    <a:pt x="97366" y="137348"/>
                    <a:pt x="103187" y="16063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542443EF-2196-4194-9305-D5924EBF7606}"/>
                </a:ext>
              </a:extLst>
            </p:cNvPr>
            <p:cNvSpPr/>
            <p:nvPr/>
          </p:nvSpPr>
          <p:spPr>
            <a:xfrm>
              <a:off x="6081713" y="2489312"/>
              <a:ext cx="480575" cy="141176"/>
            </a:xfrm>
            <a:custGeom>
              <a:avLst/>
              <a:gdLst>
                <a:gd name="connsiteX0" fmla="*/ 431800 w 480575"/>
                <a:gd name="connsiteY0" fmla="*/ 20526 h 141176"/>
                <a:gd name="connsiteX1" fmla="*/ 479425 w 480575"/>
                <a:gd name="connsiteY1" fmla="*/ 1476 h 141176"/>
                <a:gd name="connsiteX2" fmla="*/ 388937 w 480575"/>
                <a:gd name="connsiteY2" fmla="*/ 55451 h 141176"/>
                <a:gd name="connsiteX3" fmla="*/ 327025 w 480575"/>
                <a:gd name="connsiteY3" fmla="*/ 84026 h 141176"/>
                <a:gd name="connsiteX4" fmla="*/ 271462 w 480575"/>
                <a:gd name="connsiteY4" fmla="*/ 99901 h 141176"/>
                <a:gd name="connsiteX5" fmla="*/ 233362 w 480575"/>
                <a:gd name="connsiteY5" fmla="*/ 107838 h 141176"/>
                <a:gd name="connsiteX6" fmla="*/ 134937 w 480575"/>
                <a:gd name="connsiteY6" fmla="*/ 128476 h 141176"/>
                <a:gd name="connsiteX7" fmla="*/ 61912 w 480575"/>
                <a:gd name="connsiteY7" fmla="*/ 138001 h 141176"/>
                <a:gd name="connsiteX8" fmla="*/ 0 w 480575"/>
                <a:gd name="connsiteY8" fmla="*/ 141176 h 14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575" h="141176">
                  <a:moveTo>
                    <a:pt x="431800" y="20526"/>
                  </a:moveTo>
                  <a:cubicBezTo>
                    <a:pt x="459184" y="8090"/>
                    <a:pt x="486569" y="-4345"/>
                    <a:pt x="479425" y="1476"/>
                  </a:cubicBezTo>
                  <a:cubicBezTo>
                    <a:pt x="472281" y="7297"/>
                    <a:pt x="414337" y="41693"/>
                    <a:pt x="388937" y="55451"/>
                  </a:cubicBezTo>
                  <a:cubicBezTo>
                    <a:pt x="363537" y="69209"/>
                    <a:pt x="346604" y="76618"/>
                    <a:pt x="327025" y="84026"/>
                  </a:cubicBezTo>
                  <a:cubicBezTo>
                    <a:pt x="307446" y="91434"/>
                    <a:pt x="287072" y="95932"/>
                    <a:pt x="271462" y="99901"/>
                  </a:cubicBezTo>
                  <a:cubicBezTo>
                    <a:pt x="255851" y="103870"/>
                    <a:pt x="233362" y="107838"/>
                    <a:pt x="233362" y="107838"/>
                  </a:cubicBezTo>
                  <a:cubicBezTo>
                    <a:pt x="210608" y="112601"/>
                    <a:pt x="163512" y="123449"/>
                    <a:pt x="134937" y="128476"/>
                  </a:cubicBezTo>
                  <a:cubicBezTo>
                    <a:pt x="106362" y="133503"/>
                    <a:pt x="84401" y="135884"/>
                    <a:pt x="61912" y="138001"/>
                  </a:cubicBezTo>
                  <a:cubicBezTo>
                    <a:pt x="39422" y="140118"/>
                    <a:pt x="0" y="141176"/>
                    <a:pt x="0" y="14117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1B016CBD-F45B-466E-B34B-24DE6D298536}"/>
                </a:ext>
              </a:extLst>
            </p:cNvPr>
            <p:cNvSpPr/>
            <p:nvPr/>
          </p:nvSpPr>
          <p:spPr>
            <a:xfrm>
              <a:off x="6040438" y="2619375"/>
              <a:ext cx="58035" cy="171450"/>
            </a:xfrm>
            <a:custGeom>
              <a:avLst/>
              <a:gdLst>
                <a:gd name="connsiteX0" fmla="*/ 0 w 58035"/>
                <a:gd name="connsiteY0" fmla="*/ 0 h 171450"/>
                <a:gd name="connsiteX1" fmla="*/ 46037 w 58035"/>
                <a:gd name="connsiteY1" fmla="*/ 38100 h 171450"/>
                <a:gd name="connsiteX2" fmla="*/ 57150 w 58035"/>
                <a:gd name="connsiteY2" fmla="*/ 80963 h 171450"/>
                <a:gd name="connsiteX3" fmla="*/ 57150 w 58035"/>
                <a:gd name="connsiteY3" fmla="*/ 123825 h 171450"/>
                <a:gd name="connsiteX4" fmla="*/ 55562 w 58035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35" h="171450">
                  <a:moveTo>
                    <a:pt x="0" y="0"/>
                  </a:moveTo>
                  <a:cubicBezTo>
                    <a:pt x="18256" y="12303"/>
                    <a:pt x="36512" y="24606"/>
                    <a:pt x="46037" y="38100"/>
                  </a:cubicBezTo>
                  <a:cubicBezTo>
                    <a:pt x="55562" y="51594"/>
                    <a:pt x="55298" y="66676"/>
                    <a:pt x="57150" y="80963"/>
                  </a:cubicBezTo>
                  <a:cubicBezTo>
                    <a:pt x="59002" y="95251"/>
                    <a:pt x="57415" y="108744"/>
                    <a:pt x="57150" y="123825"/>
                  </a:cubicBezTo>
                  <a:cubicBezTo>
                    <a:pt x="56885" y="138906"/>
                    <a:pt x="56223" y="155178"/>
                    <a:pt x="55562" y="171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556200E2-E277-42A1-B1C6-701A2DBE11C5}"/>
                </a:ext>
              </a:extLst>
            </p:cNvPr>
            <p:cNvSpPr/>
            <p:nvPr/>
          </p:nvSpPr>
          <p:spPr>
            <a:xfrm>
              <a:off x="5995988" y="2651125"/>
              <a:ext cx="87287" cy="219075"/>
            </a:xfrm>
            <a:custGeom>
              <a:avLst/>
              <a:gdLst>
                <a:gd name="connsiteX0" fmla="*/ 58737 w 87287"/>
                <a:gd name="connsiteY0" fmla="*/ 0 h 219075"/>
                <a:gd name="connsiteX1" fmla="*/ 79375 w 87287"/>
                <a:gd name="connsiteY1" fmla="*/ 76200 h 219075"/>
                <a:gd name="connsiteX2" fmla="*/ 85725 w 87287"/>
                <a:gd name="connsiteY2" fmla="*/ 114300 h 219075"/>
                <a:gd name="connsiteX3" fmla="*/ 85725 w 87287"/>
                <a:gd name="connsiteY3" fmla="*/ 127000 h 219075"/>
                <a:gd name="connsiteX4" fmla="*/ 68262 w 87287"/>
                <a:gd name="connsiteY4" fmla="*/ 155575 h 219075"/>
                <a:gd name="connsiteX5" fmla="*/ 42862 w 87287"/>
                <a:gd name="connsiteY5" fmla="*/ 190500 h 219075"/>
                <a:gd name="connsiteX6" fmla="*/ 0 w 87287"/>
                <a:gd name="connsiteY6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87" h="219075">
                  <a:moveTo>
                    <a:pt x="58737" y="0"/>
                  </a:moveTo>
                  <a:cubicBezTo>
                    <a:pt x="66807" y="28575"/>
                    <a:pt x="74877" y="57150"/>
                    <a:pt x="79375" y="76200"/>
                  </a:cubicBezTo>
                  <a:cubicBezTo>
                    <a:pt x="83873" y="95250"/>
                    <a:pt x="84667" y="105833"/>
                    <a:pt x="85725" y="114300"/>
                  </a:cubicBezTo>
                  <a:cubicBezTo>
                    <a:pt x="86783" y="122767"/>
                    <a:pt x="88636" y="120121"/>
                    <a:pt x="85725" y="127000"/>
                  </a:cubicBezTo>
                  <a:cubicBezTo>
                    <a:pt x="82815" y="133879"/>
                    <a:pt x="75406" y="144992"/>
                    <a:pt x="68262" y="155575"/>
                  </a:cubicBezTo>
                  <a:cubicBezTo>
                    <a:pt x="61118" y="166158"/>
                    <a:pt x="54239" y="179917"/>
                    <a:pt x="42862" y="190500"/>
                  </a:cubicBezTo>
                  <a:cubicBezTo>
                    <a:pt x="31485" y="201083"/>
                    <a:pt x="15742" y="210079"/>
                    <a:pt x="0" y="2190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0A8EBFEE-4C48-45E0-8A9C-8EDB6D2B367B}"/>
                </a:ext>
              </a:extLst>
            </p:cNvPr>
            <p:cNvSpPr/>
            <p:nvPr/>
          </p:nvSpPr>
          <p:spPr>
            <a:xfrm>
              <a:off x="5957888" y="2574925"/>
              <a:ext cx="98685" cy="85725"/>
            </a:xfrm>
            <a:custGeom>
              <a:avLst/>
              <a:gdLst>
                <a:gd name="connsiteX0" fmla="*/ 0 w 98685"/>
                <a:gd name="connsiteY0" fmla="*/ 0 h 85725"/>
                <a:gd name="connsiteX1" fmla="*/ 55562 w 98685"/>
                <a:gd name="connsiteY1" fmla="*/ 34925 h 85725"/>
                <a:gd name="connsiteX2" fmla="*/ 76200 w 98685"/>
                <a:gd name="connsiteY2" fmla="*/ 61913 h 85725"/>
                <a:gd name="connsiteX3" fmla="*/ 92075 w 98685"/>
                <a:gd name="connsiteY3" fmla="*/ 74613 h 85725"/>
                <a:gd name="connsiteX4" fmla="*/ 98425 w 98685"/>
                <a:gd name="connsiteY4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85" h="85725">
                  <a:moveTo>
                    <a:pt x="0" y="0"/>
                  </a:moveTo>
                  <a:cubicBezTo>
                    <a:pt x="21431" y="12303"/>
                    <a:pt x="42862" y="24606"/>
                    <a:pt x="55562" y="34925"/>
                  </a:cubicBezTo>
                  <a:cubicBezTo>
                    <a:pt x="68262" y="45244"/>
                    <a:pt x="70115" y="55298"/>
                    <a:pt x="76200" y="61913"/>
                  </a:cubicBezTo>
                  <a:cubicBezTo>
                    <a:pt x="82285" y="68528"/>
                    <a:pt x="88371" y="70644"/>
                    <a:pt x="92075" y="74613"/>
                  </a:cubicBezTo>
                  <a:cubicBezTo>
                    <a:pt x="95779" y="78582"/>
                    <a:pt x="99748" y="85725"/>
                    <a:pt x="98425" y="857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D5CB566E-F3D6-4730-AC4E-DA2305B400AC}"/>
                </a:ext>
              </a:extLst>
            </p:cNvPr>
            <p:cNvSpPr/>
            <p:nvPr/>
          </p:nvSpPr>
          <p:spPr>
            <a:xfrm>
              <a:off x="5856288" y="2860675"/>
              <a:ext cx="152400" cy="18158"/>
            </a:xfrm>
            <a:custGeom>
              <a:avLst/>
              <a:gdLst>
                <a:gd name="connsiteX0" fmla="*/ 0 w 152400"/>
                <a:gd name="connsiteY0" fmla="*/ 0 h 18158"/>
                <a:gd name="connsiteX1" fmla="*/ 52387 w 152400"/>
                <a:gd name="connsiteY1" fmla="*/ 14288 h 18158"/>
                <a:gd name="connsiteX2" fmla="*/ 111125 w 152400"/>
                <a:gd name="connsiteY2" fmla="*/ 17463 h 18158"/>
                <a:gd name="connsiteX3" fmla="*/ 152400 w 152400"/>
                <a:gd name="connsiteY3" fmla="*/ 3175 h 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8158">
                  <a:moveTo>
                    <a:pt x="0" y="0"/>
                  </a:moveTo>
                  <a:cubicBezTo>
                    <a:pt x="16933" y="5689"/>
                    <a:pt x="33866" y="11378"/>
                    <a:pt x="52387" y="14288"/>
                  </a:cubicBezTo>
                  <a:cubicBezTo>
                    <a:pt x="70908" y="17198"/>
                    <a:pt x="94456" y="19315"/>
                    <a:pt x="111125" y="17463"/>
                  </a:cubicBezTo>
                  <a:cubicBezTo>
                    <a:pt x="127794" y="15611"/>
                    <a:pt x="143933" y="5821"/>
                    <a:pt x="152400" y="3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C32E2999-E8B8-4CD3-8C9A-B53DC3F8FC93}"/>
                </a:ext>
              </a:extLst>
            </p:cNvPr>
            <p:cNvSpPr/>
            <p:nvPr/>
          </p:nvSpPr>
          <p:spPr>
            <a:xfrm>
              <a:off x="5783263" y="2754313"/>
              <a:ext cx="106796" cy="109537"/>
            </a:xfrm>
            <a:custGeom>
              <a:avLst/>
              <a:gdLst>
                <a:gd name="connsiteX0" fmla="*/ 0 w 106796"/>
                <a:gd name="connsiteY0" fmla="*/ 0 h 109537"/>
                <a:gd name="connsiteX1" fmla="*/ 69850 w 106796"/>
                <a:gd name="connsiteY1" fmla="*/ 46037 h 109537"/>
                <a:gd name="connsiteX2" fmla="*/ 106362 w 106796"/>
                <a:gd name="connsiteY2" fmla="*/ 58737 h 109537"/>
                <a:gd name="connsiteX3" fmla="*/ 88900 w 106796"/>
                <a:gd name="connsiteY3" fmla="*/ 73025 h 109537"/>
                <a:gd name="connsiteX4" fmla="*/ 73025 w 106796"/>
                <a:gd name="connsiteY4" fmla="*/ 98425 h 109537"/>
                <a:gd name="connsiteX5" fmla="*/ 63500 w 106796"/>
                <a:gd name="connsiteY5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96" h="109537">
                  <a:moveTo>
                    <a:pt x="0" y="0"/>
                  </a:moveTo>
                  <a:cubicBezTo>
                    <a:pt x="26061" y="18124"/>
                    <a:pt x="52123" y="36248"/>
                    <a:pt x="69850" y="46037"/>
                  </a:cubicBezTo>
                  <a:cubicBezTo>
                    <a:pt x="87577" y="55827"/>
                    <a:pt x="103187" y="54239"/>
                    <a:pt x="106362" y="58737"/>
                  </a:cubicBezTo>
                  <a:cubicBezTo>
                    <a:pt x="109537" y="63235"/>
                    <a:pt x="94456" y="66410"/>
                    <a:pt x="88900" y="73025"/>
                  </a:cubicBezTo>
                  <a:cubicBezTo>
                    <a:pt x="83344" y="79640"/>
                    <a:pt x="77258" y="92340"/>
                    <a:pt x="73025" y="98425"/>
                  </a:cubicBezTo>
                  <a:cubicBezTo>
                    <a:pt x="68792" y="104510"/>
                    <a:pt x="66146" y="106097"/>
                    <a:pt x="63500" y="1095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18565C86-D821-491F-A863-1F89BCC21DC2}"/>
                </a:ext>
              </a:extLst>
            </p:cNvPr>
            <p:cNvSpPr/>
            <p:nvPr/>
          </p:nvSpPr>
          <p:spPr>
            <a:xfrm>
              <a:off x="5601088" y="2465388"/>
              <a:ext cx="158362" cy="160337"/>
            </a:xfrm>
            <a:custGeom>
              <a:avLst/>
              <a:gdLst>
                <a:gd name="connsiteX0" fmla="*/ 85337 w 158362"/>
                <a:gd name="connsiteY0" fmla="*/ 0 h 160337"/>
                <a:gd name="connsiteX1" fmla="*/ 5962 w 158362"/>
                <a:gd name="connsiteY1" fmla="*/ 38100 h 160337"/>
                <a:gd name="connsiteX2" fmla="*/ 17075 w 158362"/>
                <a:gd name="connsiteY2" fmla="*/ 88900 h 160337"/>
                <a:gd name="connsiteX3" fmla="*/ 107562 w 158362"/>
                <a:gd name="connsiteY3" fmla="*/ 139700 h 160337"/>
                <a:gd name="connsiteX4" fmla="*/ 158362 w 158362"/>
                <a:gd name="connsiteY4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62" h="160337">
                  <a:moveTo>
                    <a:pt x="85337" y="0"/>
                  </a:moveTo>
                  <a:cubicBezTo>
                    <a:pt x="51338" y="11641"/>
                    <a:pt x="17339" y="23283"/>
                    <a:pt x="5962" y="38100"/>
                  </a:cubicBezTo>
                  <a:cubicBezTo>
                    <a:pt x="-5415" y="52917"/>
                    <a:pt x="142" y="71967"/>
                    <a:pt x="17075" y="88900"/>
                  </a:cubicBezTo>
                  <a:cubicBezTo>
                    <a:pt x="34008" y="105833"/>
                    <a:pt x="84014" y="127794"/>
                    <a:pt x="107562" y="139700"/>
                  </a:cubicBezTo>
                  <a:cubicBezTo>
                    <a:pt x="131110" y="151606"/>
                    <a:pt x="144736" y="155971"/>
                    <a:pt x="158362" y="1603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47241C6D-3935-494C-A85C-21095E496293}"/>
                </a:ext>
              </a:extLst>
            </p:cNvPr>
            <p:cNvSpPr/>
            <p:nvPr/>
          </p:nvSpPr>
          <p:spPr>
            <a:xfrm>
              <a:off x="5564300" y="2516188"/>
              <a:ext cx="101488" cy="207962"/>
            </a:xfrm>
            <a:custGeom>
              <a:avLst/>
              <a:gdLst>
                <a:gd name="connsiteX0" fmla="*/ 23700 w 101488"/>
                <a:gd name="connsiteY0" fmla="*/ 0 h 207962"/>
                <a:gd name="connsiteX1" fmla="*/ 1475 w 101488"/>
                <a:gd name="connsiteY1" fmla="*/ 63500 h 207962"/>
                <a:gd name="connsiteX2" fmla="*/ 3063 w 101488"/>
                <a:gd name="connsiteY2" fmla="*/ 85725 h 207962"/>
                <a:gd name="connsiteX3" fmla="*/ 11000 w 101488"/>
                <a:gd name="connsiteY3" fmla="*/ 147637 h 207962"/>
                <a:gd name="connsiteX4" fmla="*/ 101488 w 101488"/>
                <a:gd name="connsiteY4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88" h="207962">
                  <a:moveTo>
                    <a:pt x="23700" y="0"/>
                  </a:moveTo>
                  <a:cubicBezTo>
                    <a:pt x="14307" y="24606"/>
                    <a:pt x="4914" y="49213"/>
                    <a:pt x="1475" y="63500"/>
                  </a:cubicBezTo>
                  <a:cubicBezTo>
                    <a:pt x="-1965" y="77788"/>
                    <a:pt x="1476" y="71702"/>
                    <a:pt x="3063" y="85725"/>
                  </a:cubicBezTo>
                  <a:cubicBezTo>
                    <a:pt x="4650" y="99748"/>
                    <a:pt x="-5404" y="127264"/>
                    <a:pt x="11000" y="147637"/>
                  </a:cubicBezTo>
                  <a:cubicBezTo>
                    <a:pt x="27404" y="168010"/>
                    <a:pt x="64446" y="187986"/>
                    <a:pt x="101488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FB717BFD-1567-48C0-BC7F-0A13C6EFF962}"/>
                </a:ext>
              </a:extLst>
            </p:cNvPr>
            <p:cNvSpPr/>
            <p:nvPr/>
          </p:nvSpPr>
          <p:spPr>
            <a:xfrm>
              <a:off x="6409401" y="1993900"/>
              <a:ext cx="110462" cy="487363"/>
            </a:xfrm>
            <a:custGeom>
              <a:avLst/>
              <a:gdLst>
                <a:gd name="connsiteX0" fmla="*/ 91412 w 110462"/>
                <a:gd name="connsiteY0" fmla="*/ 0 h 487363"/>
                <a:gd name="connsiteX1" fmla="*/ 62837 w 110462"/>
                <a:gd name="connsiteY1" fmla="*/ 60325 h 487363"/>
                <a:gd name="connsiteX2" fmla="*/ 2512 w 110462"/>
                <a:gd name="connsiteY2" fmla="*/ 193675 h 487363"/>
                <a:gd name="connsiteX3" fmla="*/ 15212 w 110462"/>
                <a:gd name="connsiteY3" fmla="*/ 303213 h 487363"/>
                <a:gd name="connsiteX4" fmla="*/ 50137 w 110462"/>
                <a:gd name="connsiteY4" fmla="*/ 366713 h 487363"/>
                <a:gd name="connsiteX5" fmla="*/ 96174 w 110462"/>
                <a:gd name="connsiteY5" fmla="*/ 446088 h 487363"/>
                <a:gd name="connsiteX6" fmla="*/ 110462 w 110462"/>
                <a:gd name="connsiteY6" fmla="*/ 487363 h 4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62" h="487363">
                  <a:moveTo>
                    <a:pt x="91412" y="0"/>
                  </a:moveTo>
                  <a:cubicBezTo>
                    <a:pt x="84533" y="14023"/>
                    <a:pt x="77654" y="28046"/>
                    <a:pt x="62837" y="60325"/>
                  </a:cubicBezTo>
                  <a:cubicBezTo>
                    <a:pt x="48020" y="92604"/>
                    <a:pt x="10449" y="153194"/>
                    <a:pt x="2512" y="193675"/>
                  </a:cubicBezTo>
                  <a:cubicBezTo>
                    <a:pt x="-5425" y="234156"/>
                    <a:pt x="7275" y="274373"/>
                    <a:pt x="15212" y="303213"/>
                  </a:cubicBezTo>
                  <a:cubicBezTo>
                    <a:pt x="23149" y="332053"/>
                    <a:pt x="36643" y="342901"/>
                    <a:pt x="50137" y="366713"/>
                  </a:cubicBezTo>
                  <a:cubicBezTo>
                    <a:pt x="63631" y="390526"/>
                    <a:pt x="86120" y="425980"/>
                    <a:pt x="96174" y="446088"/>
                  </a:cubicBezTo>
                  <a:cubicBezTo>
                    <a:pt x="106228" y="466196"/>
                    <a:pt x="108345" y="476779"/>
                    <a:pt x="110462" y="4873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02FEE2A1-DE75-427C-8A96-45EF647863A6}"/>
                </a:ext>
              </a:extLst>
            </p:cNvPr>
            <p:cNvSpPr/>
            <p:nvPr/>
          </p:nvSpPr>
          <p:spPr>
            <a:xfrm>
              <a:off x="6266510" y="2171700"/>
              <a:ext cx="13640" cy="390525"/>
            </a:xfrm>
            <a:custGeom>
              <a:avLst/>
              <a:gdLst>
                <a:gd name="connsiteX0" fmla="*/ 13640 w 13640"/>
                <a:gd name="connsiteY0" fmla="*/ 0 h 390525"/>
                <a:gd name="connsiteX1" fmla="*/ 940 w 13640"/>
                <a:gd name="connsiteY1" fmla="*/ 209550 h 390525"/>
                <a:gd name="connsiteX2" fmla="*/ 940 w 13640"/>
                <a:gd name="connsiteY2" fmla="*/ 296863 h 390525"/>
                <a:gd name="connsiteX3" fmla="*/ 940 w 13640"/>
                <a:gd name="connsiteY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0" h="390525">
                  <a:moveTo>
                    <a:pt x="13640" y="0"/>
                  </a:moveTo>
                  <a:cubicBezTo>
                    <a:pt x="8348" y="80036"/>
                    <a:pt x="3057" y="160073"/>
                    <a:pt x="940" y="209550"/>
                  </a:cubicBezTo>
                  <a:cubicBezTo>
                    <a:pt x="-1177" y="259027"/>
                    <a:pt x="940" y="296863"/>
                    <a:pt x="940" y="296863"/>
                  </a:cubicBezTo>
                  <a:lnTo>
                    <a:pt x="940" y="39052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85906AE7-E2BA-4C4C-8880-F098F0F5A55A}"/>
                </a:ext>
              </a:extLst>
            </p:cNvPr>
            <p:cNvSpPr/>
            <p:nvPr/>
          </p:nvSpPr>
          <p:spPr>
            <a:xfrm>
              <a:off x="6210300" y="2239963"/>
              <a:ext cx="19813" cy="338137"/>
            </a:xfrm>
            <a:custGeom>
              <a:avLst/>
              <a:gdLst>
                <a:gd name="connsiteX0" fmla="*/ 19050 w 19813"/>
                <a:gd name="connsiteY0" fmla="*/ 0 h 338137"/>
                <a:gd name="connsiteX1" fmla="*/ 19050 w 19813"/>
                <a:gd name="connsiteY1" fmla="*/ 92075 h 338137"/>
                <a:gd name="connsiteX2" fmla="*/ 11113 w 19813"/>
                <a:gd name="connsiteY2" fmla="*/ 217487 h 338137"/>
                <a:gd name="connsiteX3" fmla="*/ 11113 w 19813"/>
                <a:gd name="connsiteY3" fmla="*/ 279400 h 338137"/>
                <a:gd name="connsiteX4" fmla="*/ 0 w 19813"/>
                <a:gd name="connsiteY4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3" h="338137">
                  <a:moveTo>
                    <a:pt x="19050" y="0"/>
                  </a:moveTo>
                  <a:cubicBezTo>
                    <a:pt x="19711" y="27913"/>
                    <a:pt x="20373" y="55827"/>
                    <a:pt x="19050" y="92075"/>
                  </a:cubicBezTo>
                  <a:cubicBezTo>
                    <a:pt x="17727" y="128323"/>
                    <a:pt x="12436" y="186266"/>
                    <a:pt x="11113" y="217487"/>
                  </a:cubicBezTo>
                  <a:cubicBezTo>
                    <a:pt x="9790" y="248708"/>
                    <a:pt x="12965" y="259292"/>
                    <a:pt x="11113" y="279400"/>
                  </a:cubicBezTo>
                  <a:cubicBezTo>
                    <a:pt x="9261" y="299508"/>
                    <a:pt x="4630" y="318822"/>
                    <a:pt x="0" y="338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102857F9-8612-40EB-B575-7CB93D654FBD}"/>
                </a:ext>
              </a:extLst>
            </p:cNvPr>
            <p:cNvSpPr/>
            <p:nvPr/>
          </p:nvSpPr>
          <p:spPr>
            <a:xfrm>
              <a:off x="6270625" y="2478088"/>
              <a:ext cx="254000" cy="85725"/>
            </a:xfrm>
            <a:custGeom>
              <a:avLst/>
              <a:gdLst>
                <a:gd name="connsiteX0" fmla="*/ 0 w 254000"/>
                <a:gd name="connsiteY0" fmla="*/ 85725 h 85725"/>
                <a:gd name="connsiteX1" fmla="*/ 127000 w 254000"/>
                <a:gd name="connsiteY1" fmla="*/ 49212 h 85725"/>
                <a:gd name="connsiteX2" fmla="*/ 212725 w 254000"/>
                <a:gd name="connsiteY2" fmla="*/ 33337 h 85725"/>
                <a:gd name="connsiteX3" fmla="*/ 254000 w 254000"/>
                <a:gd name="connsiteY3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85725">
                  <a:moveTo>
                    <a:pt x="0" y="85725"/>
                  </a:moveTo>
                  <a:cubicBezTo>
                    <a:pt x="45773" y="71834"/>
                    <a:pt x="91546" y="57943"/>
                    <a:pt x="127000" y="49212"/>
                  </a:cubicBezTo>
                  <a:cubicBezTo>
                    <a:pt x="162454" y="40481"/>
                    <a:pt x="191558" y="41539"/>
                    <a:pt x="212725" y="33337"/>
                  </a:cubicBezTo>
                  <a:cubicBezTo>
                    <a:pt x="233892" y="25135"/>
                    <a:pt x="243946" y="12567"/>
                    <a:pt x="2540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11692EC3-2877-442E-9A07-1500F55716CC}"/>
                </a:ext>
              </a:extLst>
            </p:cNvPr>
            <p:cNvSpPr/>
            <p:nvPr/>
          </p:nvSpPr>
          <p:spPr>
            <a:xfrm>
              <a:off x="6029325" y="2571750"/>
              <a:ext cx="185738" cy="33338"/>
            </a:xfrm>
            <a:custGeom>
              <a:avLst/>
              <a:gdLst>
                <a:gd name="connsiteX0" fmla="*/ 0 w 185738"/>
                <a:gd name="connsiteY0" fmla="*/ 33338 h 33338"/>
                <a:gd name="connsiteX1" fmla="*/ 142875 w 185738"/>
                <a:gd name="connsiteY1" fmla="*/ 23813 h 33338"/>
                <a:gd name="connsiteX2" fmla="*/ 185738 w 185738"/>
                <a:gd name="connsiteY2" fmla="*/ 0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8" h="33338">
                  <a:moveTo>
                    <a:pt x="0" y="33338"/>
                  </a:moveTo>
                  <a:cubicBezTo>
                    <a:pt x="55959" y="31353"/>
                    <a:pt x="111919" y="29369"/>
                    <a:pt x="142875" y="23813"/>
                  </a:cubicBezTo>
                  <a:cubicBezTo>
                    <a:pt x="173831" y="18257"/>
                    <a:pt x="179784" y="9128"/>
                    <a:pt x="185738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46E15FA5-FBA4-496C-8D92-BFF3A49A37AC}"/>
                </a:ext>
              </a:extLst>
            </p:cNvPr>
            <p:cNvSpPr/>
            <p:nvPr/>
          </p:nvSpPr>
          <p:spPr>
            <a:xfrm>
              <a:off x="5830888" y="1889125"/>
              <a:ext cx="104775" cy="485775"/>
            </a:xfrm>
            <a:custGeom>
              <a:avLst/>
              <a:gdLst>
                <a:gd name="connsiteX0" fmla="*/ 104775 w 104775"/>
                <a:gd name="connsiteY0" fmla="*/ 0 h 485775"/>
                <a:gd name="connsiteX1" fmla="*/ 80962 w 104775"/>
                <a:gd name="connsiteY1" fmla="*/ 82550 h 485775"/>
                <a:gd name="connsiteX2" fmla="*/ 74612 w 104775"/>
                <a:gd name="connsiteY2" fmla="*/ 269875 h 485775"/>
                <a:gd name="connsiteX3" fmla="*/ 71437 w 104775"/>
                <a:gd name="connsiteY3" fmla="*/ 303213 h 485775"/>
                <a:gd name="connsiteX4" fmla="*/ 0 w 104775"/>
                <a:gd name="connsiteY4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85775">
                  <a:moveTo>
                    <a:pt x="104775" y="0"/>
                  </a:moveTo>
                  <a:cubicBezTo>
                    <a:pt x="95382" y="18785"/>
                    <a:pt x="85989" y="37571"/>
                    <a:pt x="80962" y="82550"/>
                  </a:cubicBezTo>
                  <a:cubicBezTo>
                    <a:pt x="75935" y="127529"/>
                    <a:pt x="76199" y="233098"/>
                    <a:pt x="74612" y="269875"/>
                  </a:cubicBezTo>
                  <a:cubicBezTo>
                    <a:pt x="73025" y="306652"/>
                    <a:pt x="83872" y="267230"/>
                    <a:pt x="71437" y="303213"/>
                  </a:cubicBezTo>
                  <a:cubicBezTo>
                    <a:pt x="59002" y="339196"/>
                    <a:pt x="29501" y="412485"/>
                    <a:pt x="0" y="485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187AD499-0365-4194-B040-1DF812648772}"/>
                </a:ext>
              </a:extLst>
            </p:cNvPr>
            <p:cNvSpPr/>
            <p:nvPr/>
          </p:nvSpPr>
          <p:spPr>
            <a:xfrm>
              <a:off x="5786438" y="2371725"/>
              <a:ext cx="41275" cy="209550"/>
            </a:xfrm>
            <a:custGeom>
              <a:avLst/>
              <a:gdLst>
                <a:gd name="connsiteX0" fmla="*/ 41275 w 41275"/>
                <a:gd name="connsiteY0" fmla="*/ 0 h 209550"/>
                <a:gd name="connsiteX1" fmla="*/ 9525 w 41275"/>
                <a:gd name="connsiteY1" fmla="*/ 106363 h 209550"/>
                <a:gd name="connsiteX2" fmla="*/ 1587 w 41275"/>
                <a:gd name="connsiteY2" fmla="*/ 187325 h 209550"/>
                <a:gd name="connsiteX3" fmla="*/ 36512 w 41275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75" h="209550">
                  <a:moveTo>
                    <a:pt x="41275" y="0"/>
                  </a:moveTo>
                  <a:cubicBezTo>
                    <a:pt x="28707" y="37571"/>
                    <a:pt x="16140" y="75142"/>
                    <a:pt x="9525" y="106363"/>
                  </a:cubicBezTo>
                  <a:cubicBezTo>
                    <a:pt x="2910" y="137584"/>
                    <a:pt x="-2911" y="170127"/>
                    <a:pt x="1587" y="187325"/>
                  </a:cubicBezTo>
                  <a:cubicBezTo>
                    <a:pt x="6085" y="204523"/>
                    <a:pt x="21298" y="207036"/>
                    <a:pt x="36512" y="2095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A4323CB7-FE79-4E6D-8A70-918847CC2A8E}"/>
                </a:ext>
              </a:extLst>
            </p:cNvPr>
            <p:cNvSpPr/>
            <p:nvPr/>
          </p:nvSpPr>
          <p:spPr>
            <a:xfrm>
              <a:off x="5737225" y="1919288"/>
              <a:ext cx="141288" cy="603250"/>
            </a:xfrm>
            <a:custGeom>
              <a:avLst/>
              <a:gdLst>
                <a:gd name="connsiteX0" fmla="*/ 141288 w 141288"/>
                <a:gd name="connsiteY0" fmla="*/ 0 h 603250"/>
                <a:gd name="connsiteX1" fmla="*/ 120650 w 141288"/>
                <a:gd name="connsiteY1" fmla="*/ 100012 h 603250"/>
                <a:gd name="connsiteX2" fmla="*/ 131763 w 141288"/>
                <a:gd name="connsiteY2" fmla="*/ 266700 h 603250"/>
                <a:gd name="connsiteX3" fmla="*/ 0 w 141288"/>
                <a:gd name="connsiteY3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88" h="603250">
                  <a:moveTo>
                    <a:pt x="141288" y="0"/>
                  </a:moveTo>
                  <a:cubicBezTo>
                    <a:pt x="131762" y="27781"/>
                    <a:pt x="122237" y="55562"/>
                    <a:pt x="120650" y="100012"/>
                  </a:cubicBezTo>
                  <a:cubicBezTo>
                    <a:pt x="119062" y="144462"/>
                    <a:pt x="151871" y="182827"/>
                    <a:pt x="131763" y="266700"/>
                  </a:cubicBezTo>
                  <a:cubicBezTo>
                    <a:pt x="111655" y="350573"/>
                    <a:pt x="55827" y="476911"/>
                    <a:pt x="0" y="6032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76B9D954-AD20-454B-9DF7-B0904096BDA2}"/>
                </a:ext>
              </a:extLst>
            </p:cNvPr>
            <p:cNvSpPr/>
            <p:nvPr/>
          </p:nvSpPr>
          <p:spPr>
            <a:xfrm>
              <a:off x="5668963" y="2487613"/>
              <a:ext cx="69850" cy="41275"/>
            </a:xfrm>
            <a:custGeom>
              <a:avLst/>
              <a:gdLst>
                <a:gd name="connsiteX0" fmla="*/ 0 w 69850"/>
                <a:gd name="connsiteY0" fmla="*/ 0 h 41275"/>
                <a:gd name="connsiteX1" fmla="*/ 69850 w 69850"/>
                <a:gd name="connsiteY1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41275">
                  <a:moveTo>
                    <a:pt x="0" y="0"/>
                  </a:moveTo>
                  <a:lnTo>
                    <a:pt x="69850" y="412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8B98A9BC-8F34-4F67-B3A7-60FA8C822EC7}"/>
                </a:ext>
              </a:extLst>
            </p:cNvPr>
            <p:cNvSpPr/>
            <p:nvPr/>
          </p:nvSpPr>
          <p:spPr>
            <a:xfrm>
              <a:off x="5639896" y="2479675"/>
              <a:ext cx="154479" cy="115888"/>
            </a:xfrm>
            <a:custGeom>
              <a:avLst/>
              <a:gdLst>
                <a:gd name="connsiteX0" fmla="*/ 24304 w 154479"/>
                <a:gd name="connsiteY0" fmla="*/ 0 h 115888"/>
                <a:gd name="connsiteX1" fmla="*/ 2079 w 154479"/>
                <a:gd name="connsiteY1" fmla="*/ 50800 h 115888"/>
                <a:gd name="connsiteX2" fmla="*/ 70342 w 154479"/>
                <a:gd name="connsiteY2" fmla="*/ 80963 h 115888"/>
                <a:gd name="connsiteX3" fmla="*/ 127492 w 154479"/>
                <a:gd name="connsiteY3" fmla="*/ 107950 h 115888"/>
                <a:gd name="connsiteX4" fmla="*/ 154479 w 154479"/>
                <a:gd name="connsiteY4" fmla="*/ 115888 h 11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79" h="115888">
                  <a:moveTo>
                    <a:pt x="24304" y="0"/>
                  </a:moveTo>
                  <a:cubicBezTo>
                    <a:pt x="9355" y="18653"/>
                    <a:pt x="-5594" y="37306"/>
                    <a:pt x="2079" y="50800"/>
                  </a:cubicBezTo>
                  <a:cubicBezTo>
                    <a:pt x="9752" y="64294"/>
                    <a:pt x="49440" y="71438"/>
                    <a:pt x="70342" y="80963"/>
                  </a:cubicBezTo>
                  <a:cubicBezTo>
                    <a:pt x="91244" y="90488"/>
                    <a:pt x="113469" y="102129"/>
                    <a:pt x="127492" y="107950"/>
                  </a:cubicBezTo>
                  <a:cubicBezTo>
                    <a:pt x="141515" y="113771"/>
                    <a:pt x="147997" y="114829"/>
                    <a:pt x="154479" y="1158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D8EC3C0D-3A20-4F90-8599-FF8B4A8DEA9D}"/>
                </a:ext>
              </a:extLst>
            </p:cNvPr>
            <p:cNvSpPr/>
            <p:nvPr/>
          </p:nvSpPr>
          <p:spPr>
            <a:xfrm>
              <a:off x="6208662" y="1838325"/>
              <a:ext cx="20688" cy="236538"/>
            </a:xfrm>
            <a:custGeom>
              <a:avLst/>
              <a:gdLst>
                <a:gd name="connsiteX0" fmla="*/ 51 w 20688"/>
                <a:gd name="connsiteY0" fmla="*/ 0 h 236538"/>
                <a:gd name="connsiteX1" fmla="*/ 3226 w 20688"/>
                <a:gd name="connsiteY1" fmla="*/ 117475 h 236538"/>
                <a:gd name="connsiteX2" fmla="*/ 20688 w 20688"/>
                <a:gd name="connsiteY2" fmla="*/ 236538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8" h="236538">
                  <a:moveTo>
                    <a:pt x="51" y="0"/>
                  </a:moveTo>
                  <a:cubicBezTo>
                    <a:pt x="-82" y="39026"/>
                    <a:pt x="-214" y="78052"/>
                    <a:pt x="3226" y="117475"/>
                  </a:cubicBezTo>
                  <a:cubicBezTo>
                    <a:pt x="6666" y="156898"/>
                    <a:pt x="13677" y="196718"/>
                    <a:pt x="20688" y="2365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5018BA25-B84A-4799-AE4B-64EB3A9FCD23}"/>
                </a:ext>
              </a:extLst>
            </p:cNvPr>
            <p:cNvSpPr/>
            <p:nvPr/>
          </p:nvSpPr>
          <p:spPr>
            <a:xfrm>
              <a:off x="6289643" y="1855788"/>
              <a:ext cx="36545" cy="157162"/>
            </a:xfrm>
            <a:custGeom>
              <a:avLst/>
              <a:gdLst>
                <a:gd name="connsiteX0" fmla="*/ 36545 w 36545"/>
                <a:gd name="connsiteY0" fmla="*/ 0 h 157162"/>
                <a:gd name="connsiteX1" fmla="*/ 3207 w 36545"/>
                <a:gd name="connsiteY1" fmla="*/ 87312 h 157162"/>
                <a:gd name="connsiteX2" fmla="*/ 3207 w 36545"/>
                <a:gd name="connsiteY2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45" h="157162">
                  <a:moveTo>
                    <a:pt x="36545" y="0"/>
                  </a:moveTo>
                  <a:cubicBezTo>
                    <a:pt x="22654" y="30559"/>
                    <a:pt x="8763" y="61118"/>
                    <a:pt x="3207" y="87312"/>
                  </a:cubicBezTo>
                  <a:cubicBezTo>
                    <a:pt x="-2349" y="113506"/>
                    <a:pt x="429" y="135334"/>
                    <a:pt x="3207" y="1571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88B15CBA-07B9-4ED2-8D75-4AE0B64B6777}"/>
                </a:ext>
              </a:extLst>
            </p:cNvPr>
            <p:cNvSpPr/>
            <p:nvPr/>
          </p:nvSpPr>
          <p:spPr>
            <a:xfrm rot="698221">
              <a:off x="5856288" y="2665413"/>
              <a:ext cx="120625" cy="76705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19357AB4-E256-42F7-8668-BDF357F1572C}"/>
                </a:ext>
              </a:extLst>
            </p:cNvPr>
            <p:cNvSpPr/>
            <p:nvPr/>
          </p:nvSpPr>
          <p:spPr>
            <a:xfrm>
              <a:off x="5876925" y="1525588"/>
              <a:ext cx="114300" cy="131762"/>
            </a:xfrm>
            <a:custGeom>
              <a:avLst/>
              <a:gdLst>
                <a:gd name="connsiteX0" fmla="*/ 0 w 114300"/>
                <a:gd name="connsiteY0" fmla="*/ 0 h 131762"/>
                <a:gd name="connsiteX1" fmla="*/ 71438 w 114300"/>
                <a:gd name="connsiteY1" fmla="*/ 47625 h 131762"/>
                <a:gd name="connsiteX2" fmla="*/ 100013 w 114300"/>
                <a:gd name="connsiteY2" fmla="*/ 107950 h 131762"/>
                <a:gd name="connsiteX3" fmla="*/ 114300 w 114300"/>
                <a:gd name="connsiteY3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31762">
                  <a:moveTo>
                    <a:pt x="0" y="0"/>
                  </a:moveTo>
                  <a:cubicBezTo>
                    <a:pt x="27384" y="14816"/>
                    <a:pt x="54769" y="29633"/>
                    <a:pt x="71438" y="47625"/>
                  </a:cubicBezTo>
                  <a:cubicBezTo>
                    <a:pt x="88107" y="65617"/>
                    <a:pt x="92869" y="93927"/>
                    <a:pt x="100013" y="107950"/>
                  </a:cubicBezTo>
                  <a:cubicBezTo>
                    <a:pt x="107157" y="121973"/>
                    <a:pt x="110728" y="126867"/>
                    <a:pt x="114300" y="1317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: 図形 178">
              <a:extLst>
                <a:ext uri="{FF2B5EF4-FFF2-40B4-BE49-F238E27FC236}">
                  <a16:creationId xmlns:a16="http://schemas.microsoft.com/office/drawing/2014/main" id="{E90EAEB6-E57B-4D2F-AF3B-897EF9AF559C}"/>
                </a:ext>
              </a:extLst>
            </p:cNvPr>
            <p:cNvSpPr/>
            <p:nvPr/>
          </p:nvSpPr>
          <p:spPr>
            <a:xfrm>
              <a:off x="6000750" y="1398588"/>
              <a:ext cx="249238" cy="261937"/>
            </a:xfrm>
            <a:custGeom>
              <a:avLst/>
              <a:gdLst>
                <a:gd name="connsiteX0" fmla="*/ 249238 w 249238"/>
                <a:gd name="connsiteY0" fmla="*/ 0 h 261937"/>
                <a:gd name="connsiteX1" fmla="*/ 161925 w 249238"/>
                <a:gd name="connsiteY1" fmla="*/ 28575 h 261937"/>
                <a:gd name="connsiteX2" fmla="*/ 100013 w 249238"/>
                <a:gd name="connsiteY2" fmla="*/ 79375 h 261937"/>
                <a:gd name="connsiteX3" fmla="*/ 68263 w 249238"/>
                <a:gd name="connsiteY3" fmla="*/ 136525 h 261937"/>
                <a:gd name="connsiteX4" fmla="*/ 28575 w 249238"/>
                <a:gd name="connsiteY4" fmla="*/ 195262 h 261937"/>
                <a:gd name="connsiteX5" fmla="*/ 11113 w 249238"/>
                <a:gd name="connsiteY5" fmla="*/ 244475 h 261937"/>
                <a:gd name="connsiteX6" fmla="*/ 0 w 249238"/>
                <a:gd name="connsiteY6" fmla="*/ 2619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238" h="261937">
                  <a:moveTo>
                    <a:pt x="249238" y="0"/>
                  </a:moveTo>
                  <a:cubicBezTo>
                    <a:pt x="218017" y="7673"/>
                    <a:pt x="186796" y="15346"/>
                    <a:pt x="161925" y="28575"/>
                  </a:cubicBezTo>
                  <a:cubicBezTo>
                    <a:pt x="137054" y="41804"/>
                    <a:pt x="115623" y="61383"/>
                    <a:pt x="100013" y="79375"/>
                  </a:cubicBezTo>
                  <a:cubicBezTo>
                    <a:pt x="84403" y="97367"/>
                    <a:pt x="80169" y="117211"/>
                    <a:pt x="68263" y="136525"/>
                  </a:cubicBezTo>
                  <a:cubicBezTo>
                    <a:pt x="56357" y="155839"/>
                    <a:pt x="38100" y="177270"/>
                    <a:pt x="28575" y="195262"/>
                  </a:cubicBezTo>
                  <a:cubicBezTo>
                    <a:pt x="19050" y="213254"/>
                    <a:pt x="15875" y="233363"/>
                    <a:pt x="11113" y="244475"/>
                  </a:cubicBezTo>
                  <a:cubicBezTo>
                    <a:pt x="6351" y="255587"/>
                    <a:pt x="2381" y="257439"/>
                    <a:pt x="0" y="2619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E0335FD4-BA7A-485F-8ECB-4CBBC0F12647}"/>
                </a:ext>
              </a:extLst>
            </p:cNvPr>
            <p:cNvSpPr/>
            <p:nvPr/>
          </p:nvSpPr>
          <p:spPr>
            <a:xfrm>
              <a:off x="6054725" y="1579563"/>
              <a:ext cx="173038" cy="142875"/>
            </a:xfrm>
            <a:custGeom>
              <a:avLst/>
              <a:gdLst>
                <a:gd name="connsiteX0" fmla="*/ 0 w 173038"/>
                <a:gd name="connsiteY0" fmla="*/ 0 h 142875"/>
                <a:gd name="connsiteX1" fmla="*/ 28575 w 173038"/>
                <a:gd name="connsiteY1" fmla="*/ 88900 h 142875"/>
                <a:gd name="connsiteX2" fmla="*/ 92075 w 173038"/>
                <a:gd name="connsiteY2" fmla="*/ 122237 h 142875"/>
                <a:gd name="connsiteX3" fmla="*/ 173038 w 173038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38" h="142875">
                  <a:moveTo>
                    <a:pt x="0" y="0"/>
                  </a:moveTo>
                  <a:cubicBezTo>
                    <a:pt x="6614" y="34263"/>
                    <a:pt x="13229" y="68527"/>
                    <a:pt x="28575" y="88900"/>
                  </a:cubicBezTo>
                  <a:cubicBezTo>
                    <a:pt x="43921" y="109273"/>
                    <a:pt x="67998" y="113241"/>
                    <a:pt x="92075" y="122237"/>
                  </a:cubicBezTo>
                  <a:cubicBezTo>
                    <a:pt x="116152" y="131233"/>
                    <a:pt x="144595" y="137054"/>
                    <a:pt x="173038" y="1428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: 図形 180">
              <a:extLst>
                <a:ext uri="{FF2B5EF4-FFF2-40B4-BE49-F238E27FC236}">
                  <a16:creationId xmlns:a16="http://schemas.microsoft.com/office/drawing/2014/main" id="{54AF938C-A4CF-462B-ABB1-959FE0B73E36}"/>
                </a:ext>
              </a:extLst>
            </p:cNvPr>
            <p:cNvSpPr/>
            <p:nvPr/>
          </p:nvSpPr>
          <p:spPr>
            <a:xfrm>
              <a:off x="6219825" y="1603375"/>
              <a:ext cx="215900" cy="116064"/>
            </a:xfrm>
            <a:custGeom>
              <a:avLst/>
              <a:gdLst>
                <a:gd name="connsiteX0" fmla="*/ 215900 w 215900"/>
                <a:gd name="connsiteY0" fmla="*/ 0 h 116064"/>
                <a:gd name="connsiteX1" fmla="*/ 180975 w 215900"/>
                <a:gd name="connsiteY1" fmla="*/ 66675 h 116064"/>
                <a:gd name="connsiteX2" fmla="*/ 136525 w 215900"/>
                <a:gd name="connsiteY2" fmla="*/ 103188 h 116064"/>
                <a:gd name="connsiteX3" fmla="*/ 66675 w 215900"/>
                <a:gd name="connsiteY3" fmla="*/ 114300 h 116064"/>
                <a:gd name="connsiteX4" fmla="*/ 12700 w 215900"/>
                <a:gd name="connsiteY4" fmla="*/ 115888 h 116064"/>
                <a:gd name="connsiteX5" fmla="*/ 0 w 215900"/>
                <a:gd name="connsiteY5" fmla="*/ 112713 h 1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" h="116064">
                  <a:moveTo>
                    <a:pt x="215900" y="0"/>
                  </a:moveTo>
                  <a:cubicBezTo>
                    <a:pt x="205052" y="24738"/>
                    <a:pt x="194204" y="49477"/>
                    <a:pt x="180975" y="66675"/>
                  </a:cubicBezTo>
                  <a:cubicBezTo>
                    <a:pt x="167746" y="83873"/>
                    <a:pt x="155575" y="95251"/>
                    <a:pt x="136525" y="103188"/>
                  </a:cubicBezTo>
                  <a:cubicBezTo>
                    <a:pt x="117475" y="111125"/>
                    <a:pt x="87312" y="112183"/>
                    <a:pt x="66675" y="114300"/>
                  </a:cubicBezTo>
                  <a:cubicBezTo>
                    <a:pt x="46038" y="116417"/>
                    <a:pt x="23812" y="116152"/>
                    <a:pt x="12700" y="115888"/>
                  </a:cubicBezTo>
                  <a:cubicBezTo>
                    <a:pt x="1588" y="115624"/>
                    <a:pt x="794" y="114168"/>
                    <a:pt x="0" y="1127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DA9E2409-A306-458A-A0C4-47A9BDC4A988}"/>
                </a:ext>
              </a:extLst>
            </p:cNvPr>
            <p:cNvSpPr/>
            <p:nvPr/>
          </p:nvSpPr>
          <p:spPr>
            <a:xfrm>
              <a:off x="5881688" y="1357271"/>
              <a:ext cx="374470" cy="134979"/>
            </a:xfrm>
            <a:custGeom>
              <a:avLst/>
              <a:gdLst>
                <a:gd name="connsiteX0" fmla="*/ 0 w 374470"/>
                <a:gd name="connsiteY0" fmla="*/ 134979 h 134979"/>
                <a:gd name="connsiteX1" fmla="*/ 76200 w 374470"/>
                <a:gd name="connsiteY1" fmla="*/ 87354 h 134979"/>
                <a:gd name="connsiteX2" fmla="*/ 112712 w 374470"/>
                <a:gd name="connsiteY2" fmla="*/ 74654 h 134979"/>
                <a:gd name="connsiteX3" fmla="*/ 146050 w 374470"/>
                <a:gd name="connsiteY3" fmla="*/ 68304 h 134979"/>
                <a:gd name="connsiteX4" fmla="*/ 198437 w 374470"/>
                <a:gd name="connsiteY4" fmla="*/ 74654 h 134979"/>
                <a:gd name="connsiteX5" fmla="*/ 258762 w 374470"/>
                <a:gd name="connsiteY5" fmla="*/ 34967 h 134979"/>
                <a:gd name="connsiteX6" fmla="*/ 307975 w 374470"/>
                <a:gd name="connsiteY6" fmla="*/ 9567 h 134979"/>
                <a:gd name="connsiteX7" fmla="*/ 322262 w 374470"/>
                <a:gd name="connsiteY7" fmla="*/ 42 h 134979"/>
                <a:gd name="connsiteX8" fmla="*/ 369887 w 374470"/>
                <a:gd name="connsiteY8" fmla="*/ 7979 h 134979"/>
                <a:gd name="connsiteX9" fmla="*/ 369887 w 374470"/>
                <a:gd name="connsiteY9" fmla="*/ 44492 h 13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70" h="134979">
                  <a:moveTo>
                    <a:pt x="0" y="134979"/>
                  </a:moveTo>
                  <a:cubicBezTo>
                    <a:pt x="28707" y="116193"/>
                    <a:pt x="57415" y="97408"/>
                    <a:pt x="76200" y="87354"/>
                  </a:cubicBezTo>
                  <a:cubicBezTo>
                    <a:pt x="94985" y="77300"/>
                    <a:pt x="101070" y="77829"/>
                    <a:pt x="112712" y="74654"/>
                  </a:cubicBezTo>
                  <a:cubicBezTo>
                    <a:pt x="124354" y="71479"/>
                    <a:pt x="131763" y="68304"/>
                    <a:pt x="146050" y="68304"/>
                  </a:cubicBezTo>
                  <a:cubicBezTo>
                    <a:pt x="160337" y="68304"/>
                    <a:pt x="179652" y="80210"/>
                    <a:pt x="198437" y="74654"/>
                  </a:cubicBezTo>
                  <a:cubicBezTo>
                    <a:pt x="217222" y="69098"/>
                    <a:pt x="240506" y="45815"/>
                    <a:pt x="258762" y="34967"/>
                  </a:cubicBezTo>
                  <a:cubicBezTo>
                    <a:pt x="277018" y="24119"/>
                    <a:pt x="297392" y="15388"/>
                    <a:pt x="307975" y="9567"/>
                  </a:cubicBezTo>
                  <a:cubicBezTo>
                    <a:pt x="318558" y="3746"/>
                    <a:pt x="311943" y="307"/>
                    <a:pt x="322262" y="42"/>
                  </a:cubicBezTo>
                  <a:cubicBezTo>
                    <a:pt x="332581" y="-223"/>
                    <a:pt x="361950" y="571"/>
                    <a:pt x="369887" y="7979"/>
                  </a:cubicBezTo>
                  <a:cubicBezTo>
                    <a:pt x="377825" y="15387"/>
                    <a:pt x="373856" y="29939"/>
                    <a:pt x="369887" y="444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0E4B6578-C4EF-4939-958B-15F9D7EEEF3C}"/>
                </a:ext>
              </a:extLst>
            </p:cNvPr>
            <p:cNvSpPr/>
            <p:nvPr/>
          </p:nvSpPr>
          <p:spPr>
            <a:xfrm>
              <a:off x="5881688" y="1501775"/>
              <a:ext cx="66088" cy="58738"/>
            </a:xfrm>
            <a:custGeom>
              <a:avLst/>
              <a:gdLst>
                <a:gd name="connsiteX0" fmla="*/ 0 w 66088"/>
                <a:gd name="connsiteY0" fmla="*/ 0 h 58738"/>
                <a:gd name="connsiteX1" fmla="*/ 57150 w 66088"/>
                <a:gd name="connsiteY1" fmla="*/ 30163 h 58738"/>
                <a:gd name="connsiteX2" fmla="*/ 65087 w 66088"/>
                <a:gd name="connsiteY2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88" h="58738">
                  <a:moveTo>
                    <a:pt x="0" y="0"/>
                  </a:moveTo>
                  <a:cubicBezTo>
                    <a:pt x="23151" y="10186"/>
                    <a:pt x="46302" y="20373"/>
                    <a:pt x="57150" y="30163"/>
                  </a:cubicBezTo>
                  <a:cubicBezTo>
                    <a:pt x="67998" y="39953"/>
                    <a:pt x="66542" y="49345"/>
                    <a:pt x="65087" y="587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15F0A4B8-8B81-4DCE-89BD-616620536DE2}"/>
                </a:ext>
              </a:extLst>
            </p:cNvPr>
            <p:cNvSpPr/>
            <p:nvPr/>
          </p:nvSpPr>
          <p:spPr>
            <a:xfrm>
              <a:off x="6003925" y="1366838"/>
              <a:ext cx="241300" cy="282575"/>
            </a:xfrm>
            <a:custGeom>
              <a:avLst/>
              <a:gdLst>
                <a:gd name="connsiteX0" fmla="*/ 241300 w 241300"/>
                <a:gd name="connsiteY0" fmla="*/ 0 h 282575"/>
                <a:gd name="connsiteX1" fmla="*/ 193675 w 241300"/>
                <a:gd name="connsiteY1" fmla="*/ 17462 h 282575"/>
                <a:gd name="connsiteX2" fmla="*/ 122238 w 241300"/>
                <a:gd name="connsiteY2" fmla="*/ 41275 h 282575"/>
                <a:gd name="connsiteX3" fmla="*/ 79375 w 241300"/>
                <a:gd name="connsiteY3" fmla="*/ 92075 h 282575"/>
                <a:gd name="connsiteX4" fmla="*/ 36513 w 241300"/>
                <a:gd name="connsiteY4" fmla="*/ 139700 h 282575"/>
                <a:gd name="connsiteX5" fmla="*/ 9525 w 241300"/>
                <a:gd name="connsiteY5" fmla="*/ 192087 h 282575"/>
                <a:gd name="connsiteX6" fmla="*/ 9525 w 241300"/>
                <a:gd name="connsiteY6" fmla="*/ 219075 h 282575"/>
                <a:gd name="connsiteX7" fmla="*/ 0 w 241300"/>
                <a:gd name="connsiteY7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00" h="282575">
                  <a:moveTo>
                    <a:pt x="241300" y="0"/>
                  </a:moveTo>
                  <a:cubicBezTo>
                    <a:pt x="227409" y="5291"/>
                    <a:pt x="213519" y="10583"/>
                    <a:pt x="193675" y="17462"/>
                  </a:cubicBezTo>
                  <a:cubicBezTo>
                    <a:pt x="173831" y="24341"/>
                    <a:pt x="141288" y="28840"/>
                    <a:pt x="122238" y="41275"/>
                  </a:cubicBezTo>
                  <a:cubicBezTo>
                    <a:pt x="103188" y="53710"/>
                    <a:pt x="93663" y="75671"/>
                    <a:pt x="79375" y="92075"/>
                  </a:cubicBezTo>
                  <a:cubicBezTo>
                    <a:pt x="65087" y="108479"/>
                    <a:pt x="48155" y="123031"/>
                    <a:pt x="36513" y="139700"/>
                  </a:cubicBezTo>
                  <a:cubicBezTo>
                    <a:pt x="24871" y="156369"/>
                    <a:pt x="14023" y="178858"/>
                    <a:pt x="9525" y="192087"/>
                  </a:cubicBezTo>
                  <a:cubicBezTo>
                    <a:pt x="5027" y="205316"/>
                    <a:pt x="11112" y="203994"/>
                    <a:pt x="9525" y="219075"/>
                  </a:cubicBezTo>
                  <a:cubicBezTo>
                    <a:pt x="7938" y="234156"/>
                    <a:pt x="3969" y="258365"/>
                    <a:pt x="0" y="282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C2DC9D12-90E7-48D3-AA12-4A5F6FE14B9A}"/>
                </a:ext>
              </a:extLst>
            </p:cNvPr>
            <p:cNvSpPr/>
            <p:nvPr/>
          </p:nvSpPr>
          <p:spPr>
            <a:xfrm>
              <a:off x="6778625" y="1422400"/>
              <a:ext cx="125413" cy="68263"/>
            </a:xfrm>
            <a:custGeom>
              <a:avLst/>
              <a:gdLst>
                <a:gd name="connsiteX0" fmla="*/ 0 w 125413"/>
                <a:gd name="connsiteY0" fmla="*/ 0 h 68263"/>
                <a:gd name="connsiteX1" fmla="*/ 50800 w 125413"/>
                <a:gd name="connsiteY1" fmla="*/ 42863 h 68263"/>
                <a:gd name="connsiteX2" fmla="*/ 125413 w 125413"/>
                <a:gd name="connsiteY2" fmla="*/ 68263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3" h="68263">
                  <a:moveTo>
                    <a:pt x="0" y="0"/>
                  </a:moveTo>
                  <a:cubicBezTo>
                    <a:pt x="14949" y="15743"/>
                    <a:pt x="29898" y="31486"/>
                    <a:pt x="50800" y="42863"/>
                  </a:cubicBezTo>
                  <a:cubicBezTo>
                    <a:pt x="71702" y="54240"/>
                    <a:pt x="98557" y="61251"/>
                    <a:pt x="125413" y="682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6D5E3896-AE0F-4528-BD6E-533B16DB78A3}"/>
                </a:ext>
              </a:extLst>
            </p:cNvPr>
            <p:cNvSpPr/>
            <p:nvPr/>
          </p:nvSpPr>
          <p:spPr>
            <a:xfrm>
              <a:off x="6900863" y="1497013"/>
              <a:ext cx="119062" cy="128587"/>
            </a:xfrm>
            <a:custGeom>
              <a:avLst/>
              <a:gdLst>
                <a:gd name="connsiteX0" fmla="*/ 0 w 119062"/>
                <a:gd name="connsiteY0" fmla="*/ 0 h 128587"/>
                <a:gd name="connsiteX1" fmla="*/ 49212 w 119062"/>
                <a:gd name="connsiteY1" fmla="*/ 61912 h 128587"/>
                <a:gd name="connsiteX2" fmla="*/ 85725 w 119062"/>
                <a:gd name="connsiteY2" fmla="*/ 85725 h 128587"/>
                <a:gd name="connsiteX3" fmla="*/ 119062 w 119062"/>
                <a:gd name="connsiteY3" fmla="*/ 128587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128587">
                  <a:moveTo>
                    <a:pt x="0" y="0"/>
                  </a:moveTo>
                  <a:cubicBezTo>
                    <a:pt x="17462" y="23812"/>
                    <a:pt x="34925" y="47625"/>
                    <a:pt x="49212" y="61912"/>
                  </a:cubicBezTo>
                  <a:cubicBezTo>
                    <a:pt x="63499" y="76199"/>
                    <a:pt x="74083" y="74613"/>
                    <a:pt x="85725" y="85725"/>
                  </a:cubicBezTo>
                  <a:cubicBezTo>
                    <a:pt x="97367" y="96838"/>
                    <a:pt x="108214" y="112712"/>
                    <a:pt x="119062" y="1285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4442EEB9-F7A1-4DB8-9714-498543FD1A34}"/>
                </a:ext>
              </a:extLst>
            </p:cNvPr>
            <p:cNvSpPr/>
            <p:nvPr/>
          </p:nvSpPr>
          <p:spPr>
            <a:xfrm>
              <a:off x="6935788" y="1233488"/>
              <a:ext cx="53975" cy="49212"/>
            </a:xfrm>
            <a:custGeom>
              <a:avLst/>
              <a:gdLst>
                <a:gd name="connsiteX0" fmla="*/ 0 w 53975"/>
                <a:gd name="connsiteY0" fmla="*/ 0 h 49212"/>
                <a:gd name="connsiteX1" fmla="*/ 53975 w 53975"/>
                <a:gd name="connsiteY1" fmla="*/ 49212 h 4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49212">
                  <a:moveTo>
                    <a:pt x="0" y="0"/>
                  </a:moveTo>
                  <a:lnTo>
                    <a:pt x="53975" y="49212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47BFDBC7-C1E5-40EE-857B-02B59605BB09}"/>
                </a:ext>
              </a:extLst>
            </p:cNvPr>
            <p:cNvSpPr/>
            <p:nvPr/>
          </p:nvSpPr>
          <p:spPr>
            <a:xfrm>
              <a:off x="6876932" y="1281487"/>
              <a:ext cx="238243" cy="207588"/>
            </a:xfrm>
            <a:custGeom>
              <a:avLst/>
              <a:gdLst>
                <a:gd name="connsiteX0" fmla="*/ 25518 w 238243"/>
                <a:gd name="connsiteY0" fmla="*/ 207588 h 207588"/>
                <a:gd name="connsiteX1" fmla="*/ 4881 w 238243"/>
                <a:gd name="connsiteY1" fmla="*/ 153613 h 207588"/>
                <a:gd name="connsiteX2" fmla="*/ 1706 w 238243"/>
                <a:gd name="connsiteY2" fmla="*/ 115513 h 207588"/>
                <a:gd name="connsiteX3" fmla="*/ 27106 w 238243"/>
                <a:gd name="connsiteY3" fmla="*/ 56776 h 207588"/>
                <a:gd name="connsiteX4" fmla="*/ 66793 w 238243"/>
                <a:gd name="connsiteY4" fmla="*/ 21851 h 207588"/>
                <a:gd name="connsiteX5" fmla="*/ 98543 w 238243"/>
                <a:gd name="connsiteY5" fmla="*/ 1213 h 207588"/>
                <a:gd name="connsiteX6" fmla="*/ 149343 w 238243"/>
                <a:gd name="connsiteY6" fmla="*/ 2801 h 207588"/>
                <a:gd name="connsiteX7" fmla="*/ 193793 w 238243"/>
                <a:gd name="connsiteY7" fmla="*/ 5976 h 207588"/>
                <a:gd name="connsiteX8" fmla="*/ 217606 w 238243"/>
                <a:gd name="connsiteY8" fmla="*/ 29788 h 207588"/>
                <a:gd name="connsiteX9" fmla="*/ 238243 w 238243"/>
                <a:gd name="connsiteY9" fmla="*/ 42488 h 20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243" h="207588">
                  <a:moveTo>
                    <a:pt x="25518" y="207588"/>
                  </a:moveTo>
                  <a:cubicBezTo>
                    <a:pt x="17184" y="188273"/>
                    <a:pt x="8850" y="168959"/>
                    <a:pt x="4881" y="153613"/>
                  </a:cubicBezTo>
                  <a:cubicBezTo>
                    <a:pt x="912" y="138267"/>
                    <a:pt x="-1998" y="131652"/>
                    <a:pt x="1706" y="115513"/>
                  </a:cubicBezTo>
                  <a:cubicBezTo>
                    <a:pt x="5410" y="99374"/>
                    <a:pt x="16258" y="72386"/>
                    <a:pt x="27106" y="56776"/>
                  </a:cubicBezTo>
                  <a:cubicBezTo>
                    <a:pt x="37954" y="41166"/>
                    <a:pt x="54887" y="31111"/>
                    <a:pt x="66793" y="21851"/>
                  </a:cubicBezTo>
                  <a:cubicBezTo>
                    <a:pt x="78699" y="12590"/>
                    <a:pt x="84785" y="4388"/>
                    <a:pt x="98543" y="1213"/>
                  </a:cubicBezTo>
                  <a:cubicBezTo>
                    <a:pt x="112301" y="-1962"/>
                    <a:pt x="133468" y="2007"/>
                    <a:pt x="149343" y="2801"/>
                  </a:cubicBezTo>
                  <a:cubicBezTo>
                    <a:pt x="165218" y="3595"/>
                    <a:pt x="182416" y="1478"/>
                    <a:pt x="193793" y="5976"/>
                  </a:cubicBezTo>
                  <a:cubicBezTo>
                    <a:pt x="205170" y="10474"/>
                    <a:pt x="210198" y="23703"/>
                    <a:pt x="217606" y="29788"/>
                  </a:cubicBezTo>
                  <a:cubicBezTo>
                    <a:pt x="225014" y="35873"/>
                    <a:pt x="234804" y="41959"/>
                    <a:pt x="238243" y="424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D320767A-33F7-4CF6-8BB2-F348B7BEE118}"/>
                </a:ext>
              </a:extLst>
            </p:cNvPr>
            <p:cNvSpPr/>
            <p:nvPr/>
          </p:nvSpPr>
          <p:spPr>
            <a:xfrm>
              <a:off x="6926952" y="1332578"/>
              <a:ext cx="153298" cy="200947"/>
            </a:xfrm>
            <a:custGeom>
              <a:avLst/>
              <a:gdLst>
                <a:gd name="connsiteX0" fmla="*/ 56461 w 153298"/>
                <a:gd name="connsiteY0" fmla="*/ 200947 h 200947"/>
                <a:gd name="connsiteX1" fmla="*/ 21536 w 153298"/>
                <a:gd name="connsiteY1" fmla="*/ 159672 h 200947"/>
                <a:gd name="connsiteX2" fmla="*/ 4073 w 153298"/>
                <a:gd name="connsiteY2" fmla="*/ 119985 h 200947"/>
                <a:gd name="connsiteX3" fmla="*/ 898 w 153298"/>
                <a:gd name="connsiteY3" fmla="*/ 91410 h 200947"/>
                <a:gd name="connsiteX4" fmla="*/ 16773 w 153298"/>
                <a:gd name="connsiteY4" fmla="*/ 54897 h 200947"/>
                <a:gd name="connsiteX5" fmla="*/ 35823 w 153298"/>
                <a:gd name="connsiteY5" fmla="*/ 18385 h 200947"/>
                <a:gd name="connsiteX6" fmla="*/ 73923 w 153298"/>
                <a:gd name="connsiteY6" fmla="*/ 4097 h 200947"/>
                <a:gd name="connsiteX7" fmla="*/ 115198 w 153298"/>
                <a:gd name="connsiteY7" fmla="*/ 922 h 200947"/>
                <a:gd name="connsiteX8" fmla="*/ 153298 w 153298"/>
                <a:gd name="connsiteY8" fmla="*/ 18385 h 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98" h="200947">
                  <a:moveTo>
                    <a:pt x="56461" y="200947"/>
                  </a:moveTo>
                  <a:cubicBezTo>
                    <a:pt x="43364" y="187056"/>
                    <a:pt x="30267" y="173166"/>
                    <a:pt x="21536" y="159672"/>
                  </a:cubicBezTo>
                  <a:cubicBezTo>
                    <a:pt x="12805" y="146178"/>
                    <a:pt x="7513" y="131362"/>
                    <a:pt x="4073" y="119985"/>
                  </a:cubicBezTo>
                  <a:cubicBezTo>
                    <a:pt x="633" y="108608"/>
                    <a:pt x="-1219" y="102258"/>
                    <a:pt x="898" y="91410"/>
                  </a:cubicBezTo>
                  <a:cubicBezTo>
                    <a:pt x="3015" y="80562"/>
                    <a:pt x="10952" y="67068"/>
                    <a:pt x="16773" y="54897"/>
                  </a:cubicBezTo>
                  <a:cubicBezTo>
                    <a:pt x="22594" y="42726"/>
                    <a:pt x="26298" y="26852"/>
                    <a:pt x="35823" y="18385"/>
                  </a:cubicBezTo>
                  <a:cubicBezTo>
                    <a:pt x="45348" y="9918"/>
                    <a:pt x="60694" y="7007"/>
                    <a:pt x="73923" y="4097"/>
                  </a:cubicBezTo>
                  <a:cubicBezTo>
                    <a:pt x="87152" y="1187"/>
                    <a:pt x="101969" y="-1459"/>
                    <a:pt x="115198" y="922"/>
                  </a:cubicBezTo>
                  <a:cubicBezTo>
                    <a:pt x="128427" y="3303"/>
                    <a:pt x="140862" y="10844"/>
                    <a:pt x="153298" y="1838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89F21624-012C-4C7A-9FD4-0DC756EFF765}"/>
                </a:ext>
              </a:extLst>
            </p:cNvPr>
            <p:cNvSpPr/>
            <p:nvPr/>
          </p:nvSpPr>
          <p:spPr>
            <a:xfrm>
              <a:off x="6942138" y="1398588"/>
              <a:ext cx="93662" cy="50800"/>
            </a:xfrm>
            <a:custGeom>
              <a:avLst/>
              <a:gdLst>
                <a:gd name="connsiteX0" fmla="*/ 0 w 93662"/>
                <a:gd name="connsiteY0" fmla="*/ 0 h 50800"/>
                <a:gd name="connsiteX1" fmla="*/ 44450 w 93662"/>
                <a:gd name="connsiteY1" fmla="*/ 33337 h 50800"/>
                <a:gd name="connsiteX2" fmla="*/ 93662 w 93662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2" h="50800">
                  <a:moveTo>
                    <a:pt x="0" y="0"/>
                  </a:moveTo>
                  <a:cubicBezTo>
                    <a:pt x="14420" y="12435"/>
                    <a:pt x="28840" y="24870"/>
                    <a:pt x="44450" y="33337"/>
                  </a:cubicBezTo>
                  <a:cubicBezTo>
                    <a:pt x="60060" y="41804"/>
                    <a:pt x="76861" y="46302"/>
                    <a:pt x="93662" y="50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43D04C55-7E62-483D-8AB5-2B50CA2A66DE}"/>
                </a:ext>
              </a:extLst>
            </p:cNvPr>
            <p:cNvSpPr/>
            <p:nvPr/>
          </p:nvSpPr>
          <p:spPr>
            <a:xfrm>
              <a:off x="7006916" y="1304369"/>
              <a:ext cx="213034" cy="318056"/>
            </a:xfrm>
            <a:custGeom>
              <a:avLst/>
              <a:gdLst>
                <a:gd name="connsiteX0" fmla="*/ 213034 w 213034"/>
                <a:gd name="connsiteY0" fmla="*/ 25956 h 318056"/>
                <a:gd name="connsiteX1" fmla="*/ 160647 w 213034"/>
                <a:gd name="connsiteY1" fmla="*/ 556 h 318056"/>
                <a:gd name="connsiteX2" fmla="*/ 113022 w 213034"/>
                <a:gd name="connsiteY2" fmla="*/ 11669 h 318056"/>
                <a:gd name="connsiteX3" fmla="*/ 68572 w 213034"/>
                <a:gd name="connsiteY3" fmla="*/ 48181 h 318056"/>
                <a:gd name="connsiteX4" fmla="*/ 54284 w 213034"/>
                <a:gd name="connsiteY4" fmla="*/ 87869 h 318056"/>
                <a:gd name="connsiteX5" fmla="*/ 33647 w 213034"/>
                <a:gd name="connsiteY5" fmla="*/ 133906 h 318056"/>
                <a:gd name="connsiteX6" fmla="*/ 17772 w 213034"/>
                <a:gd name="connsiteY6" fmla="*/ 160894 h 318056"/>
                <a:gd name="connsiteX7" fmla="*/ 5072 w 213034"/>
                <a:gd name="connsiteY7" fmla="*/ 194231 h 318056"/>
                <a:gd name="connsiteX8" fmla="*/ 309 w 213034"/>
                <a:gd name="connsiteY8" fmla="*/ 245031 h 318056"/>
                <a:gd name="connsiteX9" fmla="*/ 13009 w 213034"/>
                <a:gd name="connsiteY9" fmla="*/ 300594 h 318056"/>
                <a:gd name="connsiteX10" fmla="*/ 13009 w 213034"/>
                <a:gd name="connsiteY10" fmla="*/ 318056 h 31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034" h="318056">
                  <a:moveTo>
                    <a:pt x="213034" y="25956"/>
                  </a:moveTo>
                  <a:cubicBezTo>
                    <a:pt x="195175" y="14446"/>
                    <a:pt x="177316" y="2937"/>
                    <a:pt x="160647" y="556"/>
                  </a:cubicBezTo>
                  <a:cubicBezTo>
                    <a:pt x="143978" y="-1825"/>
                    <a:pt x="128368" y="3732"/>
                    <a:pt x="113022" y="11669"/>
                  </a:cubicBezTo>
                  <a:cubicBezTo>
                    <a:pt x="97676" y="19606"/>
                    <a:pt x="78362" y="35481"/>
                    <a:pt x="68572" y="48181"/>
                  </a:cubicBezTo>
                  <a:cubicBezTo>
                    <a:pt x="58782" y="60881"/>
                    <a:pt x="60105" y="73582"/>
                    <a:pt x="54284" y="87869"/>
                  </a:cubicBezTo>
                  <a:cubicBezTo>
                    <a:pt x="48463" y="102156"/>
                    <a:pt x="39732" y="121735"/>
                    <a:pt x="33647" y="133906"/>
                  </a:cubicBezTo>
                  <a:cubicBezTo>
                    <a:pt x="27562" y="146077"/>
                    <a:pt x="22534" y="150840"/>
                    <a:pt x="17772" y="160894"/>
                  </a:cubicBezTo>
                  <a:cubicBezTo>
                    <a:pt x="13009" y="170948"/>
                    <a:pt x="7982" y="180208"/>
                    <a:pt x="5072" y="194231"/>
                  </a:cubicBezTo>
                  <a:cubicBezTo>
                    <a:pt x="2161" y="208254"/>
                    <a:pt x="-1014" y="227304"/>
                    <a:pt x="309" y="245031"/>
                  </a:cubicBezTo>
                  <a:cubicBezTo>
                    <a:pt x="1632" y="262758"/>
                    <a:pt x="10892" y="288423"/>
                    <a:pt x="13009" y="300594"/>
                  </a:cubicBezTo>
                  <a:cubicBezTo>
                    <a:pt x="15126" y="312765"/>
                    <a:pt x="14067" y="315410"/>
                    <a:pt x="13009" y="31805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BFCACB49-9225-4FDF-AAF1-514EAE157966}"/>
                </a:ext>
              </a:extLst>
            </p:cNvPr>
            <p:cNvSpPr/>
            <p:nvPr/>
          </p:nvSpPr>
          <p:spPr>
            <a:xfrm>
              <a:off x="6974181" y="1444625"/>
              <a:ext cx="60032" cy="169863"/>
            </a:xfrm>
            <a:custGeom>
              <a:avLst/>
              <a:gdLst>
                <a:gd name="connsiteX0" fmla="*/ 37807 w 60032"/>
                <a:gd name="connsiteY0" fmla="*/ 169863 h 169863"/>
                <a:gd name="connsiteX1" fmla="*/ 6057 w 60032"/>
                <a:gd name="connsiteY1" fmla="*/ 119063 h 169863"/>
                <a:gd name="connsiteX2" fmla="*/ 1294 w 60032"/>
                <a:gd name="connsiteY2" fmla="*/ 73025 h 169863"/>
                <a:gd name="connsiteX3" fmla="*/ 21932 w 60032"/>
                <a:gd name="connsiteY3" fmla="*/ 30163 h 169863"/>
                <a:gd name="connsiteX4" fmla="*/ 60032 w 60032"/>
                <a:gd name="connsiteY4" fmla="*/ 0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32" h="169863">
                  <a:moveTo>
                    <a:pt x="37807" y="169863"/>
                  </a:moveTo>
                  <a:cubicBezTo>
                    <a:pt x="24975" y="152533"/>
                    <a:pt x="12143" y="135203"/>
                    <a:pt x="6057" y="119063"/>
                  </a:cubicBezTo>
                  <a:cubicBezTo>
                    <a:pt x="-29" y="102923"/>
                    <a:pt x="-1352" y="87842"/>
                    <a:pt x="1294" y="73025"/>
                  </a:cubicBezTo>
                  <a:cubicBezTo>
                    <a:pt x="3940" y="58208"/>
                    <a:pt x="12142" y="42334"/>
                    <a:pt x="21932" y="30163"/>
                  </a:cubicBezTo>
                  <a:cubicBezTo>
                    <a:pt x="31722" y="17992"/>
                    <a:pt x="38601" y="22490"/>
                    <a:pt x="60032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40C95A0B-CAD8-41E5-A00E-8F326C1785FC}"/>
                </a:ext>
              </a:extLst>
            </p:cNvPr>
            <p:cNvSpPr/>
            <p:nvPr/>
          </p:nvSpPr>
          <p:spPr>
            <a:xfrm>
              <a:off x="7154863" y="1452563"/>
              <a:ext cx="142619" cy="344487"/>
            </a:xfrm>
            <a:custGeom>
              <a:avLst/>
              <a:gdLst>
                <a:gd name="connsiteX0" fmla="*/ 104775 w 142619"/>
                <a:gd name="connsiteY0" fmla="*/ 0 h 344487"/>
                <a:gd name="connsiteX1" fmla="*/ 115887 w 142619"/>
                <a:gd name="connsiteY1" fmla="*/ 96837 h 344487"/>
                <a:gd name="connsiteX2" fmla="*/ 141287 w 142619"/>
                <a:gd name="connsiteY2" fmla="*/ 125412 h 344487"/>
                <a:gd name="connsiteX3" fmla="*/ 134937 w 142619"/>
                <a:gd name="connsiteY3" fmla="*/ 241300 h 344487"/>
                <a:gd name="connsiteX4" fmla="*/ 100012 w 142619"/>
                <a:gd name="connsiteY4" fmla="*/ 295275 h 344487"/>
                <a:gd name="connsiteX5" fmla="*/ 46037 w 142619"/>
                <a:gd name="connsiteY5" fmla="*/ 336550 h 344487"/>
                <a:gd name="connsiteX6" fmla="*/ 0 w 142619"/>
                <a:gd name="connsiteY6" fmla="*/ 344487 h 3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19" h="344487">
                  <a:moveTo>
                    <a:pt x="104775" y="0"/>
                  </a:moveTo>
                  <a:cubicBezTo>
                    <a:pt x="107288" y="37967"/>
                    <a:pt x="109802" y="75935"/>
                    <a:pt x="115887" y="96837"/>
                  </a:cubicBezTo>
                  <a:cubicBezTo>
                    <a:pt x="121972" y="117739"/>
                    <a:pt x="138112" y="101335"/>
                    <a:pt x="141287" y="125412"/>
                  </a:cubicBezTo>
                  <a:cubicBezTo>
                    <a:pt x="144462" y="149489"/>
                    <a:pt x="141816" y="212989"/>
                    <a:pt x="134937" y="241300"/>
                  </a:cubicBezTo>
                  <a:cubicBezTo>
                    <a:pt x="128058" y="269611"/>
                    <a:pt x="114829" y="279400"/>
                    <a:pt x="100012" y="295275"/>
                  </a:cubicBezTo>
                  <a:cubicBezTo>
                    <a:pt x="85195" y="311150"/>
                    <a:pt x="62706" y="328348"/>
                    <a:pt x="46037" y="336550"/>
                  </a:cubicBezTo>
                  <a:cubicBezTo>
                    <a:pt x="29368" y="344752"/>
                    <a:pt x="10054" y="342900"/>
                    <a:pt x="0" y="344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49EC368C-73E1-4622-AFA1-D8E4066EA99A}"/>
                </a:ext>
              </a:extLst>
            </p:cNvPr>
            <p:cNvSpPr/>
            <p:nvPr/>
          </p:nvSpPr>
          <p:spPr>
            <a:xfrm>
              <a:off x="7017389" y="1633538"/>
              <a:ext cx="142236" cy="171450"/>
            </a:xfrm>
            <a:custGeom>
              <a:avLst/>
              <a:gdLst>
                <a:gd name="connsiteX0" fmla="*/ 4124 w 142236"/>
                <a:gd name="connsiteY0" fmla="*/ 0 h 171450"/>
                <a:gd name="connsiteX1" fmla="*/ 4124 w 142236"/>
                <a:gd name="connsiteY1" fmla="*/ 74612 h 171450"/>
                <a:gd name="connsiteX2" fmla="*/ 46986 w 142236"/>
                <a:gd name="connsiteY2" fmla="*/ 115887 h 171450"/>
                <a:gd name="connsiteX3" fmla="*/ 88261 w 142236"/>
                <a:gd name="connsiteY3" fmla="*/ 147637 h 171450"/>
                <a:gd name="connsiteX4" fmla="*/ 142236 w 142236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36" h="171450">
                  <a:moveTo>
                    <a:pt x="4124" y="0"/>
                  </a:moveTo>
                  <a:cubicBezTo>
                    <a:pt x="552" y="27649"/>
                    <a:pt x="-3020" y="55298"/>
                    <a:pt x="4124" y="74612"/>
                  </a:cubicBezTo>
                  <a:cubicBezTo>
                    <a:pt x="11268" y="93926"/>
                    <a:pt x="32963" y="103716"/>
                    <a:pt x="46986" y="115887"/>
                  </a:cubicBezTo>
                  <a:cubicBezTo>
                    <a:pt x="61009" y="128058"/>
                    <a:pt x="72386" y="138377"/>
                    <a:pt x="88261" y="147637"/>
                  </a:cubicBezTo>
                  <a:cubicBezTo>
                    <a:pt x="104136" y="156897"/>
                    <a:pt x="123186" y="164173"/>
                    <a:pt x="142236" y="171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E710CA36-D6E0-4BF1-8DDE-109141F74BEC}"/>
                </a:ext>
              </a:extLst>
            </p:cNvPr>
            <p:cNvSpPr/>
            <p:nvPr/>
          </p:nvSpPr>
          <p:spPr>
            <a:xfrm>
              <a:off x="7043738" y="1676400"/>
              <a:ext cx="230187" cy="53975"/>
            </a:xfrm>
            <a:custGeom>
              <a:avLst/>
              <a:gdLst>
                <a:gd name="connsiteX0" fmla="*/ 0 w 230187"/>
                <a:gd name="connsiteY0" fmla="*/ 0 h 53975"/>
                <a:gd name="connsiteX1" fmla="*/ 76200 w 230187"/>
                <a:gd name="connsiteY1" fmla="*/ 44450 h 53975"/>
                <a:gd name="connsiteX2" fmla="*/ 134937 w 230187"/>
                <a:gd name="connsiteY2" fmla="*/ 53975 h 53975"/>
                <a:gd name="connsiteX3" fmla="*/ 196850 w 230187"/>
                <a:gd name="connsiteY3" fmla="*/ 44450 h 53975"/>
                <a:gd name="connsiteX4" fmla="*/ 230187 w 230187"/>
                <a:gd name="connsiteY4" fmla="*/ 952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87" h="53975">
                  <a:moveTo>
                    <a:pt x="0" y="0"/>
                  </a:moveTo>
                  <a:cubicBezTo>
                    <a:pt x="26855" y="17727"/>
                    <a:pt x="53711" y="35454"/>
                    <a:pt x="76200" y="44450"/>
                  </a:cubicBezTo>
                  <a:cubicBezTo>
                    <a:pt x="98689" y="53446"/>
                    <a:pt x="114829" y="53975"/>
                    <a:pt x="134937" y="53975"/>
                  </a:cubicBezTo>
                  <a:cubicBezTo>
                    <a:pt x="155045" y="53975"/>
                    <a:pt x="180975" y="51858"/>
                    <a:pt x="196850" y="44450"/>
                  </a:cubicBezTo>
                  <a:cubicBezTo>
                    <a:pt x="212725" y="37042"/>
                    <a:pt x="221456" y="23283"/>
                    <a:pt x="230187" y="9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CE451D65-BD61-44C0-BF09-0505C9C1C7A0}"/>
                </a:ext>
              </a:extLst>
            </p:cNvPr>
            <p:cNvSpPr/>
            <p:nvPr/>
          </p:nvSpPr>
          <p:spPr>
            <a:xfrm>
              <a:off x="7043738" y="1609725"/>
              <a:ext cx="207962" cy="87416"/>
            </a:xfrm>
            <a:custGeom>
              <a:avLst/>
              <a:gdLst>
                <a:gd name="connsiteX0" fmla="*/ 0 w 207962"/>
                <a:gd name="connsiteY0" fmla="*/ 41275 h 87416"/>
                <a:gd name="connsiteX1" fmla="*/ 85725 w 207962"/>
                <a:gd name="connsiteY1" fmla="*/ 82550 h 87416"/>
                <a:gd name="connsiteX2" fmla="*/ 130175 w 207962"/>
                <a:gd name="connsiteY2" fmla="*/ 82550 h 87416"/>
                <a:gd name="connsiteX3" fmla="*/ 179387 w 207962"/>
                <a:gd name="connsiteY3" fmla="*/ 46038 h 87416"/>
                <a:gd name="connsiteX4" fmla="*/ 207962 w 207962"/>
                <a:gd name="connsiteY4" fmla="*/ 0 h 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62" h="87416">
                  <a:moveTo>
                    <a:pt x="0" y="41275"/>
                  </a:moveTo>
                  <a:cubicBezTo>
                    <a:pt x="32014" y="58473"/>
                    <a:pt x="64029" y="75671"/>
                    <a:pt x="85725" y="82550"/>
                  </a:cubicBezTo>
                  <a:cubicBezTo>
                    <a:pt x="107421" y="89429"/>
                    <a:pt x="114565" y="88635"/>
                    <a:pt x="130175" y="82550"/>
                  </a:cubicBezTo>
                  <a:cubicBezTo>
                    <a:pt x="145785" y="76465"/>
                    <a:pt x="166423" y="59796"/>
                    <a:pt x="179387" y="46038"/>
                  </a:cubicBezTo>
                  <a:cubicBezTo>
                    <a:pt x="192351" y="32280"/>
                    <a:pt x="200156" y="16140"/>
                    <a:pt x="207962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EF1086C1-6D3A-4CB8-9ACE-18B26B646B9C}"/>
                </a:ext>
              </a:extLst>
            </p:cNvPr>
            <p:cNvSpPr/>
            <p:nvPr/>
          </p:nvSpPr>
          <p:spPr>
            <a:xfrm>
              <a:off x="7054419" y="1517650"/>
              <a:ext cx="170294" cy="132074"/>
            </a:xfrm>
            <a:custGeom>
              <a:avLst/>
              <a:gdLst>
                <a:gd name="connsiteX0" fmla="*/ 431 w 170294"/>
                <a:gd name="connsiteY0" fmla="*/ 0 h 132074"/>
                <a:gd name="connsiteX1" fmla="*/ 2019 w 170294"/>
                <a:gd name="connsiteY1" fmla="*/ 88900 h 132074"/>
                <a:gd name="connsiteX2" fmla="*/ 16306 w 170294"/>
                <a:gd name="connsiteY2" fmla="*/ 103188 h 132074"/>
                <a:gd name="connsiteX3" fmla="*/ 54406 w 170294"/>
                <a:gd name="connsiteY3" fmla="*/ 123825 h 132074"/>
                <a:gd name="connsiteX4" fmla="*/ 89331 w 170294"/>
                <a:gd name="connsiteY4" fmla="*/ 131763 h 132074"/>
                <a:gd name="connsiteX5" fmla="*/ 135369 w 170294"/>
                <a:gd name="connsiteY5" fmla="*/ 114300 h 132074"/>
                <a:gd name="connsiteX6" fmla="*/ 170294 w 170294"/>
                <a:gd name="connsiteY6" fmla="*/ 65088 h 13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294" h="132074">
                  <a:moveTo>
                    <a:pt x="431" y="0"/>
                  </a:moveTo>
                  <a:cubicBezTo>
                    <a:pt x="-98" y="35851"/>
                    <a:pt x="-627" y="71702"/>
                    <a:pt x="2019" y="88900"/>
                  </a:cubicBezTo>
                  <a:cubicBezTo>
                    <a:pt x="4665" y="106098"/>
                    <a:pt x="7575" y="97367"/>
                    <a:pt x="16306" y="103188"/>
                  </a:cubicBezTo>
                  <a:cubicBezTo>
                    <a:pt x="25037" y="109009"/>
                    <a:pt x="42235" y="119063"/>
                    <a:pt x="54406" y="123825"/>
                  </a:cubicBezTo>
                  <a:cubicBezTo>
                    <a:pt x="66577" y="128587"/>
                    <a:pt x="75837" y="133350"/>
                    <a:pt x="89331" y="131763"/>
                  </a:cubicBezTo>
                  <a:cubicBezTo>
                    <a:pt x="102825" y="130176"/>
                    <a:pt x="121875" y="125413"/>
                    <a:pt x="135369" y="114300"/>
                  </a:cubicBezTo>
                  <a:cubicBezTo>
                    <a:pt x="148863" y="103188"/>
                    <a:pt x="170294" y="65088"/>
                    <a:pt x="170294" y="650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863512A8-0E2A-4F32-B909-EA6A205F5E67}"/>
                </a:ext>
              </a:extLst>
            </p:cNvPr>
            <p:cNvSpPr/>
            <p:nvPr/>
          </p:nvSpPr>
          <p:spPr>
            <a:xfrm>
              <a:off x="7057244" y="1433513"/>
              <a:ext cx="181762" cy="159487"/>
            </a:xfrm>
            <a:custGeom>
              <a:avLst/>
              <a:gdLst>
                <a:gd name="connsiteX0" fmla="*/ 51581 w 181762"/>
                <a:gd name="connsiteY0" fmla="*/ 0 h 159487"/>
                <a:gd name="connsiteX1" fmla="*/ 2369 w 181762"/>
                <a:gd name="connsiteY1" fmla="*/ 61912 h 159487"/>
                <a:gd name="connsiteX2" fmla="*/ 10306 w 181762"/>
                <a:gd name="connsiteY2" fmla="*/ 100012 h 159487"/>
                <a:gd name="connsiteX3" fmla="*/ 32531 w 181762"/>
                <a:gd name="connsiteY3" fmla="*/ 138112 h 159487"/>
                <a:gd name="connsiteX4" fmla="*/ 113494 w 181762"/>
                <a:gd name="connsiteY4" fmla="*/ 158750 h 159487"/>
                <a:gd name="connsiteX5" fmla="*/ 143656 w 181762"/>
                <a:gd name="connsiteY5" fmla="*/ 150812 h 159487"/>
                <a:gd name="connsiteX6" fmla="*/ 169056 w 181762"/>
                <a:gd name="connsiteY6" fmla="*/ 112712 h 159487"/>
                <a:gd name="connsiteX7" fmla="*/ 180169 w 181762"/>
                <a:gd name="connsiteY7" fmla="*/ 87312 h 159487"/>
                <a:gd name="connsiteX8" fmla="*/ 180169 w 181762"/>
                <a:gd name="connsiteY8" fmla="*/ 49212 h 1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62" h="159487">
                  <a:moveTo>
                    <a:pt x="51581" y="0"/>
                  </a:moveTo>
                  <a:cubicBezTo>
                    <a:pt x="30414" y="22622"/>
                    <a:pt x="9248" y="45244"/>
                    <a:pt x="2369" y="61912"/>
                  </a:cubicBezTo>
                  <a:cubicBezTo>
                    <a:pt x="-4510" y="78580"/>
                    <a:pt x="5279" y="87312"/>
                    <a:pt x="10306" y="100012"/>
                  </a:cubicBezTo>
                  <a:cubicBezTo>
                    <a:pt x="15333" y="112712"/>
                    <a:pt x="15333" y="128322"/>
                    <a:pt x="32531" y="138112"/>
                  </a:cubicBezTo>
                  <a:cubicBezTo>
                    <a:pt x="49729" y="147902"/>
                    <a:pt x="94973" y="156633"/>
                    <a:pt x="113494" y="158750"/>
                  </a:cubicBezTo>
                  <a:cubicBezTo>
                    <a:pt x="132015" y="160867"/>
                    <a:pt x="134396" y="158485"/>
                    <a:pt x="143656" y="150812"/>
                  </a:cubicBezTo>
                  <a:cubicBezTo>
                    <a:pt x="152916" y="143139"/>
                    <a:pt x="162971" y="123295"/>
                    <a:pt x="169056" y="112712"/>
                  </a:cubicBezTo>
                  <a:cubicBezTo>
                    <a:pt x="175141" y="102129"/>
                    <a:pt x="178317" y="97895"/>
                    <a:pt x="180169" y="87312"/>
                  </a:cubicBezTo>
                  <a:cubicBezTo>
                    <a:pt x="182021" y="76729"/>
                    <a:pt x="182550" y="56885"/>
                    <a:pt x="180169" y="492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8FEF1E88-431A-4174-8E0E-EBCE74072956}"/>
                </a:ext>
              </a:extLst>
            </p:cNvPr>
            <p:cNvSpPr/>
            <p:nvPr/>
          </p:nvSpPr>
          <p:spPr>
            <a:xfrm>
              <a:off x="7099300" y="1344613"/>
              <a:ext cx="193675" cy="207785"/>
            </a:xfrm>
            <a:custGeom>
              <a:avLst/>
              <a:gdLst>
                <a:gd name="connsiteX0" fmla="*/ 0 w 193675"/>
                <a:gd name="connsiteY0" fmla="*/ 141287 h 207785"/>
                <a:gd name="connsiteX1" fmla="*/ 57150 w 193675"/>
                <a:gd name="connsiteY1" fmla="*/ 196850 h 207785"/>
                <a:gd name="connsiteX2" fmla="*/ 73025 w 193675"/>
                <a:gd name="connsiteY2" fmla="*/ 200025 h 207785"/>
                <a:gd name="connsiteX3" fmla="*/ 155575 w 193675"/>
                <a:gd name="connsiteY3" fmla="*/ 112712 h 207785"/>
                <a:gd name="connsiteX4" fmla="*/ 193675 w 193675"/>
                <a:gd name="connsiteY4" fmla="*/ 0 h 20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75" h="207785">
                  <a:moveTo>
                    <a:pt x="0" y="141287"/>
                  </a:moveTo>
                  <a:cubicBezTo>
                    <a:pt x="22489" y="164173"/>
                    <a:pt x="44979" y="187060"/>
                    <a:pt x="57150" y="196850"/>
                  </a:cubicBezTo>
                  <a:cubicBezTo>
                    <a:pt x="69321" y="206640"/>
                    <a:pt x="56621" y="214048"/>
                    <a:pt x="73025" y="200025"/>
                  </a:cubicBezTo>
                  <a:cubicBezTo>
                    <a:pt x="89429" y="186002"/>
                    <a:pt x="135467" y="146050"/>
                    <a:pt x="155575" y="112712"/>
                  </a:cubicBezTo>
                  <a:cubicBezTo>
                    <a:pt x="175683" y="79374"/>
                    <a:pt x="184679" y="39687"/>
                    <a:pt x="1936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95862F4A-00BC-43F0-B3EF-7F4D0001F429}"/>
                </a:ext>
              </a:extLst>
            </p:cNvPr>
            <p:cNvSpPr/>
            <p:nvPr/>
          </p:nvSpPr>
          <p:spPr>
            <a:xfrm>
              <a:off x="7124700" y="1139825"/>
              <a:ext cx="108491" cy="328613"/>
            </a:xfrm>
            <a:custGeom>
              <a:avLst/>
              <a:gdLst>
                <a:gd name="connsiteX0" fmla="*/ 0 w 108491"/>
                <a:gd name="connsiteY0" fmla="*/ 0 h 328613"/>
                <a:gd name="connsiteX1" fmla="*/ 55563 w 108491"/>
                <a:gd name="connsiteY1" fmla="*/ 61913 h 328613"/>
                <a:gd name="connsiteX2" fmla="*/ 82550 w 108491"/>
                <a:gd name="connsiteY2" fmla="*/ 130175 h 328613"/>
                <a:gd name="connsiteX3" fmla="*/ 107950 w 108491"/>
                <a:gd name="connsiteY3" fmla="*/ 200025 h 328613"/>
                <a:gd name="connsiteX4" fmla="*/ 98425 w 108491"/>
                <a:gd name="connsiteY4" fmla="*/ 247650 h 328613"/>
                <a:gd name="connsiteX5" fmla="*/ 80963 w 108491"/>
                <a:gd name="connsiteY5" fmla="*/ 282575 h 328613"/>
                <a:gd name="connsiteX6" fmla="*/ 46038 w 108491"/>
                <a:gd name="connsiteY6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1" h="328613">
                  <a:moveTo>
                    <a:pt x="0" y="0"/>
                  </a:moveTo>
                  <a:cubicBezTo>
                    <a:pt x="20902" y="20108"/>
                    <a:pt x="41805" y="40217"/>
                    <a:pt x="55563" y="61913"/>
                  </a:cubicBezTo>
                  <a:cubicBezTo>
                    <a:pt x="69321" y="83609"/>
                    <a:pt x="73819" y="107156"/>
                    <a:pt x="82550" y="130175"/>
                  </a:cubicBezTo>
                  <a:cubicBezTo>
                    <a:pt x="91281" y="153194"/>
                    <a:pt x="105304" y="180446"/>
                    <a:pt x="107950" y="200025"/>
                  </a:cubicBezTo>
                  <a:cubicBezTo>
                    <a:pt x="110596" y="219604"/>
                    <a:pt x="102923" y="233892"/>
                    <a:pt x="98425" y="247650"/>
                  </a:cubicBezTo>
                  <a:cubicBezTo>
                    <a:pt x="93927" y="261408"/>
                    <a:pt x="89694" y="269081"/>
                    <a:pt x="80963" y="282575"/>
                  </a:cubicBezTo>
                  <a:cubicBezTo>
                    <a:pt x="72232" y="296069"/>
                    <a:pt x="59135" y="312341"/>
                    <a:pt x="46038" y="328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21DDFFF6-7AF2-4FC1-9EFD-FB2B314C6F1F}"/>
                </a:ext>
              </a:extLst>
            </p:cNvPr>
            <p:cNvSpPr/>
            <p:nvPr/>
          </p:nvSpPr>
          <p:spPr>
            <a:xfrm>
              <a:off x="7107238" y="1444625"/>
              <a:ext cx="66675" cy="26988"/>
            </a:xfrm>
            <a:custGeom>
              <a:avLst/>
              <a:gdLst>
                <a:gd name="connsiteX0" fmla="*/ 0 w 66675"/>
                <a:gd name="connsiteY0" fmla="*/ 0 h 26988"/>
                <a:gd name="connsiteX1" fmla="*/ 66675 w 6667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26988">
                  <a:moveTo>
                    <a:pt x="0" y="0"/>
                  </a:moveTo>
                  <a:lnTo>
                    <a:pt x="66675" y="2698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4A213AFC-DE9C-43D9-8153-99BEBD638EC0}"/>
                </a:ext>
              </a:extLst>
            </p:cNvPr>
            <p:cNvSpPr/>
            <p:nvPr/>
          </p:nvSpPr>
          <p:spPr>
            <a:xfrm>
              <a:off x="7142163" y="1428750"/>
              <a:ext cx="31750" cy="39688"/>
            </a:xfrm>
            <a:custGeom>
              <a:avLst/>
              <a:gdLst>
                <a:gd name="connsiteX0" fmla="*/ 0 w 31750"/>
                <a:gd name="connsiteY0" fmla="*/ 0 h 39688"/>
                <a:gd name="connsiteX1" fmla="*/ 31750 w 31750"/>
                <a:gd name="connsiteY1" fmla="*/ 39688 h 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39688">
                  <a:moveTo>
                    <a:pt x="0" y="0"/>
                  </a:moveTo>
                  <a:lnTo>
                    <a:pt x="31750" y="3968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8302BC4B-4AAF-41E0-8960-E6756746F251}"/>
                </a:ext>
              </a:extLst>
            </p:cNvPr>
            <p:cNvSpPr/>
            <p:nvPr/>
          </p:nvSpPr>
          <p:spPr>
            <a:xfrm>
              <a:off x="7178675" y="1120775"/>
              <a:ext cx="112713" cy="215900"/>
            </a:xfrm>
            <a:custGeom>
              <a:avLst/>
              <a:gdLst>
                <a:gd name="connsiteX0" fmla="*/ 0 w 112713"/>
                <a:gd name="connsiteY0" fmla="*/ 0 h 215900"/>
                <a:gd name="connsiteX1" fmla="*/ 63500 w 112713"/>
                <a:gd name="connsiteY1" fmla="*/ 61913 h 215900"/>
                <a:gd name="connsiteX2" fmla="*/ 82550 w 112713"/>
                <a:gd name="connsiteY2" fmla="*/ 101600 h 215900"/>
                <a:gd name="connsiteX3" fmla="*/ 101600 w 112713"/>
                <a:gd name="connsiteY3" fmla="*/ 176213 h 215900"/>
                <a:gd name="connsiteX4" fmla="*/ 112713 w 112713"/>
                <a:gd name="connsiteY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3" h="215900">
                  <a:moveTo>
                    <a:pt x="0" y="0"/>
                  </a:moveTo>
                  <a:cubicBezTo>
                    <a:pt x="24871" y="22490"/>
                    <a:pt x="49742" y="44980"/>
                    <a:pt x="63500" y="61913"/>
                  </a:cubicBezTo>
                  <a:cubicBezTo>
                    <a:pt x="77258" y="78846"/>
                    <a:pt x="76200" y="82550"/>
                    <a:pt x="82550" y="101600"/>
                  </a:cubicBezTo>
                  <a:cubicBezTo>
                    <a:pt x="88900" y="120650"/>
                    <a:pt x="96573" y="157163"/>
                    <a:pt x="101600" y="176213"/>
                  </a:cubicBezTo>
                  <a:cubicBezTo>
                    <a:pt x="106627" y="195263"/>
                    <a:pt x="109670" y="205581"/>
                    <a:pt x="112713" y="2159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4FD7C1E5-4A20-4424-B8B0-54C14029F049}"/>
                </a:ext>
              </a:extLst>
            </p:cNvPr>
            <p:cNvSpPr/>
            <p:nvPr/>
          </p:nvSpPr>
          <p:spPr>
            <a:xfrm>
              <a:off x="7051675" y="1063625"/>
              <a:ext cx="133350" cy="50800"/>
            </a:xfrm>
            <a:custGeom>
              <a:avLst/>
              <a:gdLst>
                <a:gd name="connsiteX0" fmla="*/ 0 w 133350"/>
                <a:gd name="connsiteY0" fmla="*/ 14288 h 50800"/>
                <a:gd name="connsiteX1" fmla="*/ 68263 w 133350"/>
                <a:gd name="connsiteY1" fmla="*/ 0 h 50800"/>
                <a:gd name="connsiteX2" fmla="*/ 100013 w 133350"/>
                <a:gd name="connsiteY2" fmla="*/ 14288 h 50800"/>
                <a:gd name="connsiteX3" fmla="*/ 133350 w 13335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0800">
                  <a:moveTo>
                    <a:pt x="0" y="14288"/>
                  </a:moveTo>
                  <a:cubicBezTo>
                    <a:pt x="25797" y="7144"/>
                    <a:pt x="51594" y="0"/>
                    <a:pt x="68263" y="0"/>
                  </a:cubicBezTo>
                  <a:cubicBezTo>
                    <a:pt x="84932" y="0"/>
                    <a:pt x="89165" y="5821"/>
                    <a:pt x="100013" y="14288"/>
                  </a:cubicBezTo>
                  <a:cubicBezTo>
                    <a:pt x="110861" y="22755"/>
                    <a:pt x="122105" y="36777"/>
                    <a:pt x="133350" y="50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2A75DA63-0807-4DA2-8662-013E2F052B78}"/>
                </a:ext>
              </a:extLst>
            </p:cNvPr>
            <p:cNvSpPr/>
            <p:nvPr/>
          </p:nvSpPr>
          <p:spPr>
            <a:xfrm>
              <a:off x="6711950" y="1109621"/>
              <a:ext cx="414338" cy="374692"/>
            </a:xfrm>
            <a:custGeom>
              <a:avLst/>
              <a:gdLst>
                <a:gd name="connsiteX0" fmla="*/ 414338 w 414338"/>
                <a:gd name="connsiteY0" fmla="*/ 36554 h 374692"/>
                <a:gd name="connsiteX1" fmla="*/ 373063 w 414338"/>
                <a:gd name="connsiteY1" fmla="*/ 42 h 374692"/>
                <a:gd name="connsiteX2" fmla="*/ 298450 w 414338"/>
                <a:gd name="connsiteY2" fmla="*/ 42904 h 374692"/>
                <a:gd name="connsiteX3" fmla="*/ 244475 w 414338"/>
                <a:gd name="connsiteY3" fmla="*/ 77829 h 374692"/>
                <a:gd name="connsiteX4" fmla="*/ 177800 w 414338"/>
                <a:gd name="connsiteY4" fmla="*/ 144504 h 374692"/>
                <a:gd name="connsiteX5" fmla="*/ 90488 w 414338"/>
                <a:gd name="connsiteY5" fmla="*/ 246104 h 374692"/>
                <a:gd name="connsiteX6" fmla="*/ 58738 w 414338"/>
                <a:gd name="connsiteY6" fmla="*/ 304842 h 374692"/>
                <a:gd name="connsiteX7" fmla="*/ 0 w 414338"/>
                <a:gd name="connsiteY7" fmla="*/ 374692 h 37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338" h="374692">
                  <a:moveTo>
                    <a:pt x="414338" y="36554"/>
                  </a:moveTo>
                  <a:cubicBezTo>
                    <a:pt x="403358" y="17769"/>
                    <a:pt x="392378" y="-1016"/>
                    <a:pt x="373063" y="42"/>
                  </a:cubicBezTo>
                  <a:cubicBezTo>
                    <a:pt x="353748" y="1100"/>
                    <a:pt x="319881" y="29939"/>
                    <a:pt x="298450" y="42904"/>
                  </a:cubicBezTo>
                  <a:cubicBezTo>
                    <a:pt x="277019" y="55869"/>
                    <a:pt x="264583" y="60896"/>
                    <a:pt x="244475" y="77829"/>
                  </a:cubicBezTo>
                  <a:cubicBezTo>
                    <a:pt x="224367" y="94762"/>
                    <a:pt x="203464" y="116458"/>
                    <a:pt x="177800" y="144504"/>
                  </a:cubicBezTo>
                  <a:cubicBezTo>
                    <a:pt x="152135" y="172550"/>
                    <a:pt x="110332" y="219381"/>
                    <a:pt x="90488" y="246104"/>
                  </a:cubicBezTo>
                  <a:cubicBezTo>
                    <a:pt x="70644" y="272827"/>
                    <a:pt x="73819" y="283411"/>
                    <a:pt x="58738" y="304842"/>
                  </a:cubicBezTo>
                  <a:cubicBezTo>
                    <a:pt x="43657" y="326273"/>
                    <a:pt x="21828" y="350482"/>
                    <a:pt x="0" y="3746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8251B37D-93DB-4D64-A6DD-46FA0BEC9A34}"/>
                </a:ext>
              </a:extLst>
            </p:cNvPr>
            <p:cNvSpPr/>
            <p:nvPr/>
          </p:nvSpPr>
          <p:spPr>
            <a:xfrm>
              <a:off x="6494463" y="1082675"/>
              <a:ext cx="558800" cy="588963"/>
            </a:xfrm>
            <a:custGeom>
              <a:avLst/>
              <a:gdLst>
                <a:gd name="connsiteX0" fmla="*/ 558800 w 558800"/>
                <a:gd name="connsiteY0" fmla="*/ 0 h 588963"/>
                <a:gd name="connsiteX1" fmla="*/ 411162 w 558800"/>
                <a:gd name="connsiteY1" fmla="*/ 63500 h 588963"/>
                <a:gd name="connsiteX2" fmla="*/ 333375 w 558800"/>
                <a:gd name="connsiteY2" fmla="*/ 144463 h 588963"/>
                <a:gd name="connsiteX3" fmla="*/ 268287 w 558800"/>
                <a:gd name="connsiteY3" fmla="*/ 206375 h 588963"/>
                <a:gd name="connsiteX4" fmla="*/ 209550 w 558800"/>
                <a:gd name="connsiteY4" fmla="*/ 269875 h 588963"/>
                <a:gd name="connsiteX5" fmla="*/ 136525 w 558800"/>
                <a:gd name="connsiteY5" fmla="*/ 368300 h 588963"/>
                <a:gd name="connsiteX6" fmla="*/ 39687 w 558800"/>
                <a:gd name="connsiteY6" fmla="*/ 512763 h 588963"/>
                <a:gd name="connsiteX7" fmla="*/ 0 w 558800"/>
                <a:gd name="connsiteY7" fmla="*/ 588963 h 5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800" h="588963">
                  <a:moveTo>
                    <a:pt x="558800" y="0"/>
                  </a:moveTo>
                  <a:cubicBezTo>
                    <a:pt x="503766" y="19711"/>
                    <a:pt x="448733" y="39423"/>
                    <a:pt x="411162" y="63500"/>
                  </a:cubicBezTo>
                  <a:cubicBezTo>
                    <a:pt x="373591" y="87577"/>
                    <a:pt x="357187" y="120651"/>
                    <a:pt x="333375" y="144463"/>
                  </a:cubicBezTo>
                  <a:cubicBezTo>
                    <a:pt x="309563" y="168275"/>
                    <a:pt x="288924" y="185473"/>
                    <a:pt x="268287" y="206375"/>
                  </a:cubicBezTo>
                  <a:cubicBezTo>
                    <a:pt x="247650" y="227277"/>
                    <a:pt x="231510" y="242888"/>
                    <a:pt x="209550" y="269875"/>
                  </a:cubicBezTo>
                  <a:cubicBezTo>
                    <a:pt x="187590" y="296862"/>
                    <a:pt x="164835" y="327819"/>
                    <a:pt x="136525" y="368300"/>
                  </a:cubicBezTo>
                  <a:cubicBezTo>
                    <a:pt x="108215" y="408781"/>
                    <a:pt x="62441" y="475986"/>
                    <a:pt x="39687" y="512763"/>
                  </a:cubicBezTo>
                  <a:cubicBezTo>
                    <a:pt x="16933" y="549540"/>
                    <a:pt x="3969" y="573882"/>
                    <a:pt x="0" y="5889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743C464B-E4C3-4A84-B2B9-0F81F119AEC2}"/>
                </a:ext>
              </a:extLst>
            </p:cNvPr>
            <p:cNvSpPr/>
            <p:nvPr/>
          </p:nvSpPr>
          <p:spPr>
            <a:xfrm>
              <a:off x="6448425" y="1471613"/>
              <a:ext cx="271463" cy="441325"/>
            </a:xfrm>
            <a:custGeom>
              <a:avLst/>
              <a:gdLst>
                <a:gd name="connsiteX0" fmla="*/ 271463 w 271463"/>
                <a:gd name="connsiteY0" fmla="*/ 0 h 441325"/>
                <a:gd name="connsiteX1" fmla="*/ 195263 w 271463"/>
                <a:gd name="connsiteY1" fmla="*/ 127000 h 441325"/>
                <a:gd name="connsiteX2" fmla="*/ 142875 w 271463"/>
                <a:gd name="connsiteY2" fmla="*/ 204787 h 441325"/>
                <a:gd name="connsiteX3" fmla="*/ 114300 w 271463"/>
                <a:gd name="connsiteY3" fmla="*/ 257175 h 441325"/>
                <a:gd name="connsiteX4" fmla="*/ 66675 w 271463"/>
                <a:gd name="connsiteY4" fmla="*/ 333375 h 441325"/>
                <a:gd name="connsiteX5" fmla="*/ 15875 w 271463"/>
                <a:gd name="connsiteY5" fmla="*/ 419100 h 441325"/>
                <a:gd name="connsiteX6" fmla="*/ 0 w 271463"/>
                <a:gd name="connsiteY6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3" h="441325">
                  <a:moveTo>
                    <a:pt x="271463" y="0"/>
                  </a:moveTo>
                  <a:cubicBezTo>
                    <a:pt x="244078" y="46434"/>
                    <a:pt x="216694" y="92869"/>
                    <a:pt x="195263" y="127000"/>
                  </a:cubicBezTo>
                  <a:cubicBezTo>
                    <a:pt x="173832" y="161131"/>
                    <a:pt x="156369" y="183091"/>
                    <a:pt x="142875" y="204787"/>
                  </a:cubicBezTo>
                  <a:cubicBezTo>
                    <a:pt x="129381" y="226483"/>
                    <a:pt x="127000" y="235744"/>
                    <a:pt x="114300" y="257175"/>
                  </a:cubicBezTo>
                  <a:cubicBezTo>
                    <a:pt x="101600" y="278606"/>
                    <a:pt x="83079" y="306388"/>
                    <a:pt x="66675" y="333375"/>
                  </a:cubicBezTo>
                  <a:cubicBezTo>
                    <a:pt x="50271" y="360362"/>
                    <a:pt x="26987" y="401109"/>
                    <a:pt x="15875" y="419100"/>
                  </a:cubicBezTo>
                  <a:cubicBezTo>
                    <a:pt x="4763" y="437091"/>
                    <a:pt x="5027" y="436563"/>
                    <a:pt x="0" y="441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4D3CA408-FE77-40D4-9E0F-9628FCD301DA}"/>
                </a:ext>
              </a:extLst>
            </p:cNvPr>
            <p:cNvSpPr/>
            <p:nvPr/>
          </p:nvSpPr>
          <p:spPr>
            <a:xfrm>
              <a:off x="6299200" y="1668463"/>
              <a:ext cx="198438" cy="338137"/>
            </a:xfrm>
            <a:custGeom>
              <a:avLst/>
              <a:gdLst>
                <a:gd name="connsiteX0" fmla="*/ 198438 w 198438"/>
                <a:gd name="connsiteY0" fmla="*/ 0 h 338137"/>
                <a:gd name="connsiteX1" fmla="*/ 123825 w 198438"/>
                <a:gd name="connsiteY1" fmla="*/ 119062 h 338137"/>
                <a:gd name="connsiteX2" fmla="*/ 85725 w 198438"/>
                <a:gd name="connsiteY2" fmla="*/ 184150 h 338137"/>
                <a:gd name="connsiteX3" fmla="*/ 77788 w 198438"/>
                <a:gd name="connsiteY3" fmla="*/ 203200 h 338137"/>
                <a:gd name="connsiteX4" fmla="*/ 39688 w 198438"/>
                <a:gd name="connsiteY4" fmla="*/ 285750 h 338137"/>
                <a:gd name="connsiteX5" fmla="*/ 0 w 198438"/>
                <a:gd name="connsiteY5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38" h="338137">
                  <a:moveTo>
                    <a:pt x="198438" y="0"/>
                  </a:moveTo>
                  <a:cubicBezTo>
                    <a:pt x="170524" y="44185"/>
                    <a:pt x="142610" y="88370"/>
                    <a:pt x="123825" y="119062"/>
                  </a:cubicBezTo>
                  <a:cubicBezTo>
                    <a:pt x="105039" y="149754"/>
                    <a:pt x="93398" y="170127"/>
                    <a:pt x="85725" y="184150"/>
                  </a:cubicBezTo>
                  <a:cubicBezTo>
                    <a:pt x="78052" y="198173"/>
                    <a:pt x="85461" y="186267"/>
                    <a:pt x="77788" y="203200"/>
                  </a:cubicBezTo>
                  <a:cubicBezTo>
                    <a:pt x="70115" y="220133"/>
                    <a:pt x="52653" y="263261"/>
                    <a:pt x="39688" y="285750"/>
                  </a:cubicBezTo>
                  <a:cubicBezTo>
                    <a:pt x="26723" y="308239"/>
                    <a:pt x="13361" y="323188"/>
                    <a:pt x="0" y="338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659DEBFA-CC46-4A55-AC09-4BEF5715FFEF}"/>
                </a:ext>
              </a:extLst>
            </p:cNvPr>
            <p:cNvSpPr/>
            <p:nvPr/>
          </p:nvSpPr>
          <p:spPr>
            <a:xfrm>
              <a:off x="5956300" y="1912938"/>
              <a:ext cx="498475" cy="657225"/>
            </a:xfrm>
            <a:custGeom>
              <a:avLst/>
              <a:gdLst>
                <a:gd name="connsiteX0" fmla="*/ 498475 w 498475"/>
                <a:gd name="connsiteY0" fmla="*/ 0 h 657225"/>
                <a:gd name="connsiteX1" fmla="*/ 344488 w 498475"/>
                <a:gd name="connsiteY1" fmla="*/ 228600 h 657225"/>
                <a:gd name="connsiteX2" fmla="*/ 219075 w 498475"/>
                <a:gd name="connsiteY2" fmla="*/ 376237 h 657225"/>
                <a:gd name="connsiteX3" fmla="*/ 74613 w 498475"/>
                <a:gd name="connsiteY3" fmla="*/ 547687 h 657225"/>
                <a:gd name="connsiteX4" fmla="*/ 0 w 498475"/>
                <a:gd name="connsiteY4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75" h="657225">
                  <a:moveTo>
                    <a:pt x="498475" y="0"/>
                  </a:moveTo>
                  <a:cubicBezTo>
                    <a:pt x="444765" y="82947"/>
                    <a:pt x="391055" y="165894"/>
                    <a:pt x="344488" y="228600"/>
                  </a:cubicBezTo>
                  <a:cubicBezTo>
                    <a:pt x="297921" y="291306"/>
                    <a:pt x="219075" y="376237"/>
                    <a:pt x="219075" y="376237"/>
                  </a:cubicBezTo>
                  <a:cubicBezTo>
                    <a:pt x="174096" y="429418"/>
                    <a:pt x="111125" y="500856"/>
                    <a:pt x="74613" y="547687"/>
                  </a:cubicBezTo>
                  <a:cubicBezTo>
                    <a:pt x="38101" y="594518"/>
                    <a:pt x="7673" y="638704"/>
                    <a:pt x="0" y="6572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7FC83E31-E149-448F-A971-7275DC226D6C}"/>
                </a:ext>
              </a:extLst>
            </p:cNvPr>
            <p:cNvSpPr/>
            <p:nvPr/>
          </p:nvSpPr>
          <p:spPr>
            <a:xfrm>
              <a:off x="5675313" y="2005013"/>
              <a:ext cx="625475" cy="731837"/>
            </a:xfrm>
            <a:custGeom>
              <a:avLst/>
              <a:gdLst>
                <a:gd name="connsiteX0" fmla="*/ 625475 w 625475"/>
                <a:gd name="connsiteY0" fmla="*/ 0 h 731837"/>
                <a:gd name="connsiteX1" fmla="*/ 542925 w 625475"/>
                <a:gd name="connsiteY1" fmla="*/ 109537 h 731837"/>
                <a:gd name="connsiteX2" fmla="*/ 433387 w 625475"/>
                <a:gd name="connsiteY2" fmla="*/ 258762 h 731837"/>
                <a:gd name="connsiteX3" fmla="*/ 347662 w 625475"/>
                <a:gd name="connsiteY3" fmla="*/ 373062 h 731837"/>
                <a:gd name="connsiteX4" fmla="*/ 241300 w 625475"/>
                <a:gd name="connsiteY4" fmla="*/ 493712 h 731837"/>
                <a:gd name="connsiteX5" fmla="*/ 163512 w 625475"/>
                <a:gd name="connsiteY5" fmla="*/ 571500 h 731837"/>
                <a:gd name="connsiteX6" fmla="*/ 73025 w 625475"/>
                <a:gd name="connsiteY6" fmla="*/ 660400 h 731837"/>
                <a:gd name="connsiteX7" fmla="*/ 0 w 625475"/>
                <a:gd name="connsiteY7" fmla="*/ 731837 h 7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475" h="731837">
                  <a:moveTo>
                    <a:pt x="625475" y="0"/>
                  </a:moveTo>
                  <a:cubicBezTo>
                    <a:pt x="600207" y="33205"/>
                    <a:pt x="574940" y="66410"/>
                    <a:pt x="542925" y="109537"/>
                  </a:cubicBezTo>
                  <a:cubicBezTo>
                    <a:pt x="510910" y="152664"/>
                    <a:pt x="465931" y="214841"/>
                    <a:pt x="433387" y="258762"/>
                  </a:cubicBezTo>
                  <a:cubicBezTo>
                    <a:pt x="400843" y="302683"/>
                    <a:pt x="379676" y="333904"/>
                    <a:pt x="347662" y="373062"/>
                  </a:cubicBezTo>
                  <a:cubicBezTo>
                    <a:pt x="315647" y="412220"/>
                    <a:pt x="271992" y="460639"/>
                    <a:pt x="241300" y="493712"/>
                  </a:cubicBezTo>
                  <a:cubicBezTo>
                    <a:pt x="210608" y="526785"/>
                    <a:pt x="163512" y="571500"/>
                    <a:pt x="163512" y="571500"/>
                  </a:cubicBezTo>
                  <a:lnTo>
                    <a:pt x="73025" y="660400"/>
                  </a:lnTo>
                  <a:cubicBezTo>
                    <a:pt x="45773" y="687123"/>
                    <a:pt x="11377" y="719666"/>
                    <a:pt x="0" y="7318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3A439C3C-433E-4FCB-92A2-B460A51750CB}"/>
                </a:ext>
              </a:extLst>
            </p:cNvPr>
            <p:cNvSpPr/>
            <p:nvPr/>
          </p:nvSpPr>
          <p:spPr>
            <a:xfrm>
              <a:off x="5343525" y="2570163"/>
              <a:ext cx="619125" cy="504825"/>
            </a:xfrm>
            <a:custGeom>
              <a:avLst/>
              <a:gdLst>
                <a:gd name="connsiteX0" fmla="*/ 619125 w 619125"/>
                <a:gd name="connsiteY0" fmla="*/ 0 h 504825"/>
                <a:gd name="connsiteX1" fmla="*/ 498475 w 619125"/>
                <a:gd name="connsiteY1" fmla="*/ 114300 h 504825"/>
                <a:gd name="connsiteX2" fmla="*/ 412750 w 619125"/>
                <a:gd name="connsiteY2" fmla="*/ 193675 h 504825"/>
                <a:gd name="connsiteX3" fmla="*/ 293688 w 619125"/>
                <a:gd name="connsiteY3" fmla="*/ 300037 h 504825"/>
                <a:gd name="connsiteX4" fmla="*/ 141288 w 619125"/>
                <a:gd name="connsiteY4" fmla="*/ 407987 h 504825"/>
                <a:gd name="connsiteX5" fmla="*/ 58738 w 619125"/>
                <a:gd name="connsiteY5" fmla="*/ 473075 h 504825"/>
                <a:gd name="connsiteX6" fmla="*/ 0 w 619125"/>
                <a:gd name="connsiteY6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504825">
                  <a:moveTo>
                    <a:pt x="619125" y="0"/>
                  </a:moveTo>
                  <a:lnTo>
                    <a:pt x="498475" y="114300"/>
                  </a:lnTo>
                  <a:cubicBezTo>
                    <a:pt x="464079" y="146579"/>
                    <a:pt x="446881" y="162719"/>
                    <a:pt x="412750" y="193675"/>
                  </a:cubicBezTo>
                  <a:cubicBezTo>
                    <a:pt x="378619" y="224631"/>
                    <a:pt x="338932" y="264318"/>
                    <a:pt x="293688" y="300037"/>
                  </a:cubicBezTo>
                  <a:cubicBezTo>
                    <a:pt x="248444" y="335756"/>
                    <a:pt x="180446" y="379147"/>
                    <a:pt x="141288" y="407987"/>
                  </a:cubicBezTo>
                  <a:cubicBezTo>
                    <a:pt x="102130" y="436827"/>
                    <a:pt x="82286" y="456935"/>
                    <a:pt x="58738" y="473075"/>
                  </a:cubicBezTo>
                  <a:cubicBezTo>
                    <a:pt x="35190" y="489215"/>
                    <a:pt x="4762" y="500063"/>
                    <a:pt x="0" y="5048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ED68ED3E-E4A2-4F8B-AC31-89AD897FF71E}"/>
                </a:ext>
              </a:extLst>
            </p:cNvPr>
            <p:cNvSpPr/>
            <p:nvPr/>
          </p:nvSpPr>
          <p:spPr>
            <a:xfrm>
              <a:off x="5254449" y="3008313"/>
              <a:ext cx="104146" cy="95537"/>
            </a:xfrm>
            <a:custGeom>
              <a:avLst/>
              <a:gdLst>
                <a:gd name="connsiteX0" fmla="*/ 28751 w 104146"/>
                <a:gd name="connsiteY0" fmla="*/ 0 h 95537"/>
                <a:gd name="connsiteX1" fmla="*/ 1764 w 104146"/>
                <a:gd name="connsiteY1" fmla="*/ 44450 h 95537"/>
                <a:gd name="connsiteX2" fmla="*/ 6526 w 104146"/>
                <a:gd name="connsiteY2" fmla="*/ 76200 h 95537"/>
                <a:gd name="connsiteX3" fmla="*/ 38276 w 104146"/>
                <a:gd name="connsiteY3" fmla="*/ 95250 h 95537"/>
                <a:gd name="connsiteX4" fmla="*/ 100189 w 104146"/>
                <a:gd name="connsiteY4" fmla="*/ 61912 h 95537"/>
                <a:gd name="connsiteX5" fmla="*/ 100189 w 104146"/>
                <a:gd name="connsiteY5" fmla="*/ 60325 h 9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46" h="95537">
                  <a:moveTo>
                    <a:pt x="28751" y="0"/>
                  </a:moveTo>
                  <a:cubicBezTo>
                    <a:pt x="17109" y="15875"/>
                    <a:pt x="5468" y="31750"/>
                    <a:pt x="1764" y="44450"/>
                  </a:cubicBezTo>
                  <a:cubicBezTo>
                    <a:pt x="-1940" y="57150"/>
                    <a:pt x="441" y="67733"/>
                    <a:pt x="6526" y="76200"/>
                  </a:cubicBezTo>
                  <a:cubicBezTo>
                    <a:pt x="12611" y="84667"/>
                    <a:pt x="22665" y="97631"/>
                    <a:pt x="38276" y="95250"/>
                  </a:cubicBezTo>
                  <a:cubicBezTo>
                    <a:pt x="53887" y="92869"/>
                    <a:pt x="100189" y="61912"/>
                    <a:pt x="100189" y="61912"/>
                  </a:cubicBezTo>
                  <a:cubicBezTo>
                    <a:pt x="110508" y="56091"/>
                    <a:pt x="97014" y="61383"/>
                    <a:pt x="100189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7D508BD4-80B2-47F7-9598-F26DBF5F0CA8}"/>
                </a:ext>
              </a:extLst>
            </p:cNvPr>
            <p:cNvSpPr/>
            <p:nvPr/>
          </p:nvSpPr>
          <p:spPr>
            <a:xfrm>
              <a:off x="5278438" y="2715628"/>
              <a:ext cx="345850" cy="299035"/>
            </a:xfrm>
            <a:custGeom>
              <a:avLst/>
              <a:gdLst>
                <a:gd name="connsiteX0" fmla="*/ 0 w 345850"/>
                <a:gd name="connsiteY0" fmla="*/ 299035 h 299035"/>
                <a:gd name="connsiteX1" fmla="*/ 60325 w 345850"/>
                <a:gd name="connsiteY1" fmla="*/ 235535 h 299035"/>
                <a:gd name="connsiteX2" fmla="*/ 130175 w 345850"/>
                <a:gd name="connsiteY2" fmla="*/ 176797 h 299035"/>
                <a:gd name="connsiteX3" fmla="*/ 195262 w 345850"/>
                <a:gd name="connsiteY3" fmla="*/ 106947 h 299035"/>
                <a:gd name="connsiteX4" fmla="*/ 247650 w 345850"/>
                <a:gd name="connsiteY4" fmla="*/ 54560 h 299035"/>
                <a:gd name="connsiteX5" fmla="*/ 279400 w 345850"/>
                <a:gd name="connsiteY5" fmla="*/ 22810 h 299035"/>
                <a:gd name="connsiteX6" fmla="*/ 300037 w 345850"/>
                <a:gd name="connsiteY6" fmla="*/ 585 h 299035"/>
                <a:gd name="connsiteX7" fmla="*/ 344487 w 345850"/>
                <a:gd name="connsiteY7" fmla="*/ 46622 h 299035"/>
                <a:gd name="connsiteX8" fmla="*/ 242887 w 345850"/>
                <a:gd name="connsiteY8" fmla="*/ 141872 h 299035"/>
                <a:gd name="connsiteX9" fmla="*/ 204787 w 345850"/>
                <a:gd name="connsiteY9" fmla="*/ 183147 h 299035"/>
                <a:gd name="connsiteX10" fmla="*/ 184150 w 345850"/>
                <a:gd name="connsiteY10" fmla="*/ 203785 h 2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850" h="299035">
                  <a:moveTo>
                    <a:pt x="0" y="299035"/>
                  </a:moveTo>
                  <a:cubicBezTo>
                    <a:pt x="19314" y="277471"/>
                    <a:pt x="38629" y="255908"/>
                    <a:pt x="60325" y="235535"/>
                  </a:cubicBezTo>
                  <a:cubicBezTo>
                    <a:pt x="82021" y="215162"/>
                    <a:pt x="107686" y="198228"/>
                    <a:pt x="130175" y="176797"/>
                  </a:cubicBezTo>
                  <a:cubicBezTo>
                    <a:pt x="152664" y="155366"/>
                    <a:pt x="175683" y="127320"/>
                    <a:pt x="195262" y="106947"/>
                  </a:cubicBezTo>
                  <a:cubicBezTo>
                    <a:pt x="214841" y="86574"/>
                    <a:pt x="247650" y="54560"/>
                    <a:pt x="247650" y="54560"/>
                  </a:cubicBezTo>
                  <a:cubicBezTo>
                    <a:pt x="261673" y="40537"/>
                    <a:pt x="270669" y="31806"/>
                    <a:pt x="279400" y="22810"/>
                  </a:cubicBezTo>
                  <a:cubicBezTo>
                    <a:pt x="288131" y="13814"/>
                    <a:pt x="289189" y="-3384"/>
                    <a:pt x="300037" y="585"/>
                  </a:cubicBezTo>
                  <a:cubicBezTo>
                    <a:pt x="310885" y="4554"/>
                    <a:pt x="354012" y="23074"/>
                    <a:pt x="344487" y="46622"/>
                  </a:cubicBezTo>
                  <a:cubicBezTo>
                    <a:pt x="334962" y="70170"/>
                    <a:pt x="266170" y="119118"/>
                    <a:pt x="242887" y="141872"/>
                  </a:cubicBezTo>
                  <a:cubicBezTo>
                    <a:pt x="219604" y="164626"/>
                    <a:pt x="214576" y="172828"/>
                    <a:pt x="204787" y="183147"/>
                  </a:cubicBezTo>
                  <a:cubicBezTo>
                    <a:pt x="194998" y="193466"/>
                    <a:pt x="190500" y="199023"/>
                    <a:pt x="184150" y="20378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7B3D5FE1-4F84-48FB-A1B4-6369B79ECB2E}"/>
                </a:ext>
              </a:extLst>
            </p:cNvPr>
            <p:cNvSpPr/>
            <p:nvPr/>
          </p:nvSpPr>
          <p:spPr>
            <a:xfrm>
              <a:off x="5422900" y="2738438"/>
              <a:ext cx="254000" cy="211137"/>
            </a:xfrm>
            <a:custGeom>
              <a:avLst/>
              <a:gdLst>
                <a:gd name="connsiteX0" fmla="*/ 254000 w 254000"/>
                <a:gd name="connsiteY0" fmla="*/ 0 h 211137"/>
                <a:gd name="connsiteX1" fmla="*/ 158750 w 254000"/>
                <a:gd name="connsiteY1" fmla="*/ 98425 h 211137"/>
                <a:gd name="connsiteX2" fmla="*/ 77788 w 254000"/>
                <a:gd name="connsiteY2" fmla="*/ 163512 h 211137"/>
                <a:gd name="connsiteX3" fmla="*/ 53975 w 254000"/>
                <a:gd name="connsiteY3" fmla="*/ 182562 h 211137"/>
                <a:gd name="connsiteX4" fmla="*/ 0 w 254000"/>
                <a:gd name="connsiteY4" fmla="*/ 211137 h 21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11137">
                  <a:moveTo>
                    <a:pt x="254000" y="0"/>
                  </a:moveTo>
                  <a:cubicBezTo>
                    <a:pt x="221059" y="35586"/>
                    <a:pt x="188119" y="71173"/>
                    <a:pt x="158750" y="98425"/>
                  </a:cubicBezTo>
                  <a:cubicBezTo>
                    <a:pt x="129381" y="125677"/>
                    <a:pt x="77788" y="163512"/>
                    <a:pt x="77788" y="163512"/>
                  </a:cubicBezTo>
                  <a:cubicBezTo>
                    <a:pt x="60325" y="177535"/>
                    <a:pt x="66940" y="174625"/>
                    <a:pt x="53975" y="182562"/>
                  </a:cubicBezTo>
                  <a:cubicBezTo>
                    <a:pt x="41010" y="190500"/>
                    <a:pt x="7144" y="204522"/>
                    <a:pt x="0" y="211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84922A04-C6FF-4132-949B-D482262DE0CC}"/>
                </a:ext>
              </a:extLst>
            </p:cNvPr>
            <p:cNvSpPr/>
            <p:nvPr/>
          </p:nvSpPr>
          <p:spPr>
            <a:xfrm>
              <a:off x="5720553" y="1502833"/>
              <a:ext cx="161664" cy="355600"/>
            </a:xfrm>
            <a:custGeom>
              <a:avLst/>
              <a:gdLst>
                <a:gd name="connsiteX0" fmla="*/ 161664 w 161664"/>
                <a:gd name="connsiteY0" fmla="*/ 0 h 355600"/>
                <a:gd name="connsiteX1" fmla="*/ 119330 w 161664"/>
                <a:gd name="connsiteY1" fmla="*/ 33867 h 355600"/>
                <a:gd name="connsiteX2" fmla="*/ 89697 w 161664"/>
                <a:gd name="connsiteY2" fmla="*/ 44450 h 355600"/>
                <a:gd name="connsiteX3" fmla="*/ 45247 w 161664"/>
                <a:gd name="connsiteY3" fmla="*/ 80434 h 355600"/>
                <a:gd name="connsiteX4" fmla="*/ 13497 w 161664"/>
                <a:gd name="connsiteY4" fmla="*/ 110067 h 355600"/>
                <a:gd name="connsiteX5" fmla="*/ 7147 w 161664"/>
                <a:gd name="connsiteY5" fmla="*/ 135467 h 355600"/>
                <a:gd name="connsiteX6" fmla="*/ 2914 w 161664"/>
                <a:gd name="connsiteY6" fmla="*/ 171450 h 355600"/>
                <a:gd name="connsiteX7" fmla="*/ 7147 w 161664"/>
                <a:gd name="connsiteY7" fmla="*/ 262467 h 355600"/>
                <a:gd name="connsiteX8" fmla="*/ 9264 w 161664"/>
                <a:gd name="connsiteY8" fmla="*/ 294217 h 355600"/>
                <a:gd name="connsiteX9" fmla="*/ 127797 w 161664"/>
                <a:gd name="connsiteY9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64" h="355600">
                  <a:moveTo>
                    <a:pt x="161664" y="0"/>
                  </a:moveTo>
                  <a:cubicBezTo>
                    <a:pt x="146494" y="13229"/>
                    <a:pt x="131324" y="26459"/>
                    <a:pt x="119330" y="33867"/>
                  </a:cubicBezTo>
                  <a:cubicBezTo>
                    <a:pt x="107336" y="41275"/>
                    <a:pt x="102044" y="36689"/>
                    <a:pt x="89697" y="44450"/>
                  </a:cubicBezTo>
                  <a:cubicBezTo>
                    <a:pt x="77350" y="52211"/>
                    <a:pt x="57947" y="69498"/>
                    <a:pt x="45247" y="80434"/>
                  </a:cubicBezTo>
                  <a:cubicBezTo>
                    <a:pt x="32547" y="91370"/>
                    <a:pt x="19847" y="100895"/>
                    <a:pt x="13497" y="110067"/>
                  </a:cubicBezTo>
                  <a:cubicBezTo>
                    <a:pt x="7147" y="119239"/>
                    <a:pt x="8911" y="125237"/>
                    <a:pt x="7147" y="135467"/>
                  </a:cubicBezTo>
                  <a:cubicBezTo>
                    <a:pt x="5383" y="145697"/>
                    <a:pt x="2914" y="150283"/>
                    <a:pt x="2914" y="171450"/>
                  </a:cubicBezTo>
                  <a:cubicBezTo>
                    <a:pt x="2914" y="192617"/>
                    <a:pt x="6089" y="242006"/>
                    <a:pt x="7147" y="262467"/>
                  </a:cubicBezTo>
                  <a:cubicBezTo>
                    <a:pt x="8205" y="282928"/>
                    <a:pt x="-10844" y="278695"/>
                    <a:pt x="9264" y="294217"/>
                  </a:cubicBezTo>
                  <a:cubicBezTo>
                    <a:pt x="29372" y="309739"/>
                    <a:pt x="109100" y="343253"/>
                    <a:pt x="127797" y="3556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9174EBCA-9620-4D3D-9545-1A6370E93821}"/>
                </a:ext>
              </a:extLst>
            </p:cNvPr>
            <p:cNvSpPr/>
            <p:nvPr/>
          </p:nvSpPr>
          <p:spPr>
            <a:xfrm>
              <a:off x="5809307" y="1858433"/>
              <a:ext cx="49626" cy="93134"/>
            </a:xfrm>
            <a:custGeom>
              <a:avLst/>
              <a:gdLst>
                <a:gd name="connsiteX0" fmla="*/ 49626 w 49626"/>
                <a:gd name="connsiteY0" fmla="*/ 0 h 93134"/>
                <a:gd name="connsiteX1" fmla="*/ 7293 w 49626"/>
                <a:gd name="connsiteY1" fmla="*/ 50800 h 93134"/>
                <a:gd name="connsiteX2" fmla="*/ 943 w 49626"/>
                <a:gd name="connsiteY2" fmla="*/ 76200 h 93134"/>
                <a:gd name="connsiteX3" fmla="*/ 17876 w 49626"/>
                <a:gd name="connsiteY3" fmla="*/ 93134 h 9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6" h="93134">
                  <a:moveTo>
                    <a:pt x="49626" y="0"/>
                  </a:moveTo>
                  <a:cubicBezTo>
                    <a:pt x="32516" y="19050"/>
                    <a:pt x="15407" y="38100"/>
                    <a:pt x="7293" y="50800"/>
                  </a:cubicBezTo>
                  <a:cubicBezTo>
                    <a:pt x="-821" y="63500"/>
                    <a:pt x="-821" y="69144"/>
                    <a:pt x="943" y="76200"/>
                  </a:cubicBezTo>
                  <a:cubicBezTo>
                    <a:pt x="2707" y="83256"/>
                    <a:pt x="10291" y="88195"/>
                    <a:pt x="17876" y="9313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FCC516CA-A277-4AC6-B55C-FEBF35920DFE}"/>
                </a:ext>
              </a:extLst>
            </p:cNvPr>
            <p:cNvSpPr/>
            <p:nvPr/>
          </p:nvSpPr>
          <p:spPr>
            <a:xfrm>
              <a:off x="5853113" y="1750317"/>
              <a:ext cx="574675" cy="99121"/>
            </a:xfrm>
            <a:custGeom>
              <a:avLst/>
              <a:gdLst>
                <a:gd name="connsiteX0" fmla="*/ 0 w 574675"/>
                <a:gd name="connsiteY0" fmla="*/ 99121 h 99121"/>
                <a:gd name="connsiteX1" fmla="*/ 93662 w 574675"/>
                <a:gd name="connsiteY1" fmla="*/ 51496 h 99121"/>
                <a:gd name="connsiteX2" fmla="*/ 184150 w 574675"/>
                <a:gd name="connsiteY2" fmla="*/ 22921 h 99121"/>
                <a:gd name="connsiteX3" fmla="*/ 269875 w 574675"/>
                <a:gd name="connsiteY3" fmla="*/ 2283 h 99121"/>
                <a:gd name="connsiteX4" fmla="*/ 323850 w 574675"/>
                <a:gd name="connsiteY4" fmla="*/ 696 h 99121"/>
                <a:gd name="connsiteX5" fmla="*/ 401637 w 574675"/>
                <a:gd name="connsiteY5" fmla="*/ 3871 h 99121"/>
                <a:gd name="connsiteX6" fmla="*/ 482600 w 574675"/>
                <a:gd name="connsiteY6" fmla="*/ 8633 h 99121"/>
                <a:gd name="connsiteX7" fmla="*/ 533400 w 574675"/>
                <a:gd name="connsiteY7" fmla="*/ 18158 h 99121"/>
                <a:gd name="connsiteX8" fmla="*/ 574675 w 574675"/>
                <a:gd name="connsiteY8" fmla="*/ 29271 h 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675" h="99121">
                  <a:moveTo>
                    <a:pt x="0" y="99121"/>
                  </a:moveTo>
                  <a:cubicBezTo>
                    <a:pt x="31485" y="81658"/>
                    <a:pt x="62970" y="64196"/>
                    <a:pt x="93662" y="51496"/>
                  </a:cubicBezTo>
                  <a:cubicBezTo>
                    <a:pt x="124354" y="38796"/>
                    <a:pt x="154781" y="31123"/>
                    <a:pt x="184150" y="22921"/>
                  </a:cubicBezTo>
                  <a:cubicBezTo>
                    <a:pt x="213519" y="14719"/>
                    <a:pt x="246592" y="5987"/>
                    <a:pt x="269875" y="2283"/>
                  </a:cubicBezTo>
                  <a:cubicBezTo>
                    <a:pt x="293158" y="-1421"/>
                    <a:pt x="301890" y="431"/>
                    <a:pt x="323850" y="696"/>
                  </a:cubicBezTo>
                  <a:cubicBezTo>
                    <a:pt x="345810" y="961"/>
                    <a:pt x="401637" y="3871"/>
                    <a:pt x="401637" y="3871"/>
                  </a:cubicBezTo>
                  <a:cubicBezTo>
                    <a:pt x="428095" y="5194"/>
                    <a:pt x="460640" y="6252"/>
                    <a:pt x="482600" y="8633"/>
                  </a:cubicBezTo>
                  <a:cubicBezTo>
                    <a:pt x="504561" y="11014"/>
                    <a:pt x="518054" y="14718"/>
                    <a:pt x="533400" y="18158"/>
                  </a:cubicBezTo>
                  <a:cubicBezTo>
                    <a:pt x="548746" y="21598"/>
                    <a:pt x="561710" y="25434"/>
                    <a:pt x="574675" y="2927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: 図形 217">
              <a:extLst>
                <a:ext uri="{FF2B5EF4-FFF2-40B4-BE49-F238E27FC236}">
                  <a16:creationId xmlns:a16="http://schemas.microsoft.com/office/drawing/2014/main" id="{F5935B1D-B300-4939-AD74-166A456947A5}"/>
                </a:ext>
              </a:extLst>
            </p:cNvPr>
            <p:cNvSpPr/>
            <p:nvPr/>
          </p:nvSpPr>
          <p:spPr>
            <a:xfrm>
              <a:off x="6511925" y="1817688"/>
              <a:ext cx="74613" cy="52387"/>
            </a:xfrm>
            <a:custGeom>
              <a:avLst/>
              <a:gdLst>
                <a:gd name="connsiteX0" fmla="*/ 0 w 74613"/>
                <a:gd name="connsiteY0" fmla="*/ 0 h 52387"/>
                <a:gd name="connsiteX1" fmla="*/ 57150 w 74613"/>
                <a:gd name="connsiteY1" fmla="*/ 34925 h 52387"/>
                <a:gd name="connsiteX2" fmla="*/ 74613 w 74613"/>
                <a:gd name="connsiteY2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3" h="52387">
                  <a:moveTo>
                    <a:pt x="0" y="0"/>
                  </a:moveTo>
                  <a:cubicBezTo>
                    <a:pt x="22357" y="13097"/>
                    <a:pt x="44715" y="26194"/>
                    <a:pt x="57150" y="34925"/>
                  </a:cubicBezTo>
                  <a:cubicBezTo>
                    <a:pt x="69585" y="43656"/>
                    <a:pt x="72099" y="48021"/>
                    <a:pt x="74613" y="52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楕円 218">
              <a:extLst>
                <a:ext uri="{FF2B5EF4-FFF2-40B4-BE49-F238E27FC236}">
                  <a16:creationId xmlns:a16="http://schemas.microsoft.com/office/drawing/2014/main" id="{E3C29395-DA2B-418E-95D5-56E4DC4F0775}"/>
                </a:ext>
              </a:extLst>
            </p:cNvPr>
            <p:cNvSpPr/>
            <p:nvPr/>
          </p:nvSpPr>
          <p:spPr>
            <a:xfrm>
              <a:off x="6102350" y="1739889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楕円 219">
              <a:extLst>
                <a:ext uri="{FF2B5EF4-FFF2-40B4-BE49-F238E27FC236}">
                  <a16:creationId xmlns:a16="http://schemas.microsoft.com/office/drawing/2014/main" id="{18E87CA5-71B1-4774-BA77-8F72F166C207}"/>
                </a:ext>
              </a:extLst>
            </p:cNvPr>
            <p:cNvSpPr/>
            <p:nvPr/>
          </p:nvSpPr>
          <p:spPr>
            <a:xfrm>
              <a:off x="6102353" y="1790688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: 図形 220">
              <a:extLst>
                <a:ext uri="{FF2B5EF4-FFF2-40B4-BE49-F238E27FC236}">
                  <a16:creationId xmlns:a16="http://schemas.microsoft.com/office/drawing/2014/main" id="{FCAEC8E1-AB41-4672-8531-DA8D65964157}"/>
                </a:ext>
              </a:extLst>
            </p:cNvPr>
            <p:cNvSpPr/>
            <p:nvPr/>
          </p:nvSpPr>
          <p:spPr>
            <a:xfrm>
              <a:off x="6348413" y="342900"/>
              <a:ext cx="23812" cy="158750"/>
            </a:xfrm>
            <a:custGeom>
              <a:avLst/>
              <a:gdLst>
                <a:gd name="connsiteX0" fmla="*/ 0 w 23812"/>
                <a:gd name="connsiteY0" fmla="*/ 0 h 158750"/>
                <a:gd name="connsiteX1" fmla="*/ 14287 w 23812"/>
                <a:gd name="connsiteY1" fmla="*/ 50800 h 158750"/>
                <a:gd name="connsiteX2" fmla="*/ 14287 w 23812"/>
                <a:gd name="connsiteY2" fmla="*/ 88900 h 158750"/>
                <a:gd name="connsiteX3" fmla="*/ 11112 w 23812"/>
                <a:gd name="connsiteY3" fmla="*/ 103188 h 158750"/>
                <a:gd name="connsiteX4" fmla="*/ 23812 w 23812"/>
                <a:gd name="connsiteY4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" h="158750">
                  <a:moveTo>
                    <a:pt x="0" y="0"/>
                  </a:moveTo>
                  <a:cubicBezTo>
                    <a:pt x="5953" y="17991"/>
                    <a:pt x="11906" y="35983"/>
                    <a:pt x="14287" y="50800"/>
                  </a:cubicBezTo>
                  <a:cubicBezTo>
                    <a:pt x="16668" y="65617"/>
                    <a:pt x="14816" y="80169"/>
                    <a:pt x="14287" y="88900"/>
                  </a:cubicBezTo>
                  <a:cubicBezTo>
                    <a:pt x="13758" y="97631"/>
                    <a:pt x="9525" y="91546"/>
                    <a:pt x="11112" y="103188"/>
                  </a:cubicBezTo>
                  <a:cubicBezTo>
                    <a:pt x="12699" y="114830"/>
                    <a:pt x="18255" y="136790"/>
                    <a:pt x="23812" y="1587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: 図形 221">
              <a:extLst>
                <a:ext uri="{FF2B5EF4-FFF2-40B4-BE49-F238E27FC236}">
                  <a16:creationId xmlns:a16="http://schemas.microsoft.com/office/drawing/2014/main" id="{EB5801E5-B19F-4BC7-BB94-64778D8F6E27}"/>
                </a:ext>
              </a:extLst>
            </p:cNvPr>
            <p:cNvSpPr/>
            <p:nvPr/>
          </p:nvSpPr>
          <p:spPr>
            <a:xfrm>
              <a:off x="6243638" y="353060"/>
              <a:ext cx="100012" cy="31115"/>
            </a:xfrm>
            <a:custGeom>
              <a:avLst/>
              <a:gdLst>
                <a:gd name="connsiteX0" fmla="*/ 0 w 100012"/>
                <a:gd name="connsiteY0" fmla="*/ 10478 h 31115"/>
                <a:gd name="connsiteX1" fmla="*/ 57150 w 100012"/>
                <a:gd name="connsiteY1" fmla="*/ 953 h 31115"/>
                <a:gd name="connsiteX2" fmla="*/ 100012 w 100012"/>
                <a:gd name="connsiteY2" fmla="*/ 31115 h 3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31115">
                  <a:moveTo>
                    <a:pt x="0" y="10478"/>
                  </a:moveTo>
                  <a:cubicBezTo>
                    <a:pt x="20240" y="3996"/>
                    <a:pt x="40481" y="-2486"/>
                    <a:pt x="57150" y="953"/>
                  </a:cubicBezTo>
                  <a:cubicBezTo>
                    <a:pt x="73819" y="4392"/>
                    <a:pt x="86915" y="17753"/>
                    <a:pt x="100012" y="3111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: 図形 222">
              <a:extLst>
                <a:ext uri="{FF2B5EF4-FFF2-40B4-BE49-F238E27FC236}">
                  <a16:creationId xmlns:a16="http://schemas.microsoft.com/office/drawing/2014/main" id="{334807E4-3486-4596-BF3F-524364DC89CB}"/>
                </a:ext>
              </a:extLst>
            </p:cNvPr>
            <p:cNvSpPr/>
            <p:nvPr/>
          </p:nvSpPr>
          <p:spPr>
            <a:xfrm>
              <a:off x="6169025" y="389920"/>
              <a:ext cx="168275" cy="37118"/>
            </a:xfrm>
            <a:custGeom>
              <a:avLst/>
              <a:gdLst>
                <a:gd name="connsiteX0" fmla="*/ 0 w 168275"/>
                <a:gd name="connsiteY0" fmla="*/ 30768 h 37118"/>
                <a:gd name="connsiteX1" fmla="*/ 61913 w 168275"/>
                <a:gd name="connsiteY1" fmla="*/ 3780 h 37118"/>
                <a:gd name="connsiteX2" fmla="*/ 119063 w 168275"/>
                <a:gd name="connsiteY2" fmla="*/ 3780 h 37118"/>
                <a:gd name="connsiteX3" fmla="*/ 168275 w 168275"/>
                <a:gd name="connsiteY3" fmla="*/ 37118 h 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37118">
                  <a:moveTo>
                    <a:pt x="0" y="30768"/>
                  </a:moveTo>
                  <a:cubicBezTo>
                    <a:pt x="21034" y="19523"/>
                    <a:pt x="42069" y="8278"/>
                    <a:pt x="61913" y="3780"/>
                  </a:cubicBezTo>
                  <a:cubicBezTo>
                    <a:pt x="81757" y="-718"/>
                    <a:pt x="101336" y="-1776"/>
                    <a:pt x="119063" y="3780"/>
                  </a:cubicBezTo>
                  <a:cubicBezTo>
                    <a:pt x="136790" y="9336"/>
                    <a:pt x="152532" y="23227"/>
                    <a:pt x="168275" y="3711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: 図形 223">
              <a:extLst>
                <a:ext uri="{FF2B5EF4-FFF2-40B4-BE49-F238E27FC236}">
                  <a16:creationId xmlns:a16="http://schemas.microsoft.com/office/drawing/2014/main" id="{F93CAB95-4ABC-4802-8B5E-74D9CB5B1577}"/>
                </a:ext>
              </a:extLst>
            </p:cNvPr>
            <p:cNvSpPr/>
            <p:nvPr/>
          </p:nvSpPr>
          <p:spPr>
            <a:xfrm>
              <a:off x="6391275" y="360363"/>
              <a:ext cx="34925" cy="66675"/>
            </a:xfrm>
            <a:custGeom>
              <a:avLst/>
              <a:gdLst>
                <a:gd name="connsiteX0" fmla="*/ 0 w 34925"/>
                <a:gd name="connsiteY0" fmla="*/ 0 h 66675"/>
                <a:gd name="connsiteX1" fmla="*/ 34925 w 349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66675">
                  <a:moveTo>
                    <a:pt x="0" y="0"/>
                  </a:moveTo>
                  <a:lnTo>
                    <a:pt x="34925" y="666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: 図形 224">
              <a:extLst>
                <a:ext uri="{FF2B5EF4-FFF2-40B4-BE49-F238E27FC236}">
                  <a16:creationId xmlns:a16="http://schemas.microsoft.com/office/drawing/2014/main" id="{DCCA9927-AAC6-4156-A8CC-7B9F0604DDBB}"/>
                </a:ext>
              </a:extLst>
            </p:cNvPr>
            <p:cNvSpPr/>
            <p:nvPr/>
          </p:nvSpPr>
          <p:spPr>
            <a:xfrm>
              <a:off x="6454775" y="449263"/>
              <a:ext cx="84138" cy="36063"/>
            </a:xfrm>
            <a:custGeom>
              <a:avLst/>
              <a:gdLst>
                <a:gd name="connsiteX0" fmla="*/ 0 w 84138"/>
                <a:gd name="connsiteY0" fmla="*/ 0 h 36063"/>
                <a:gd name="connsiteX1" fmla="*/ 46038 w 84138"/>
                <a:gd name="connsiteY1" fmla="*/ 31750 h 36063"/>
                <a:gd name="connsiteX2" fmla="*/ 84138 w 84138"/>
                <a:gd name="connsiteY2" fmla="*/ 34925 h 3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8" h="36063">
                  <a:moveTo>
                    <a:pt x="0" y="0"/>
                  </a:moveTo>
                  <a:cubicBezTo>
                    <a:pt x="16007" y="12964"/>
                    <a:pt x="32015" y="25929"/>
                    <a:pt x="46038" y="31750"/>
                  </a:cubicBezTo>
                  <a:cubicBezTo>
                    <a:pt x="60061" y="37571"/>
                    <a:pt x="72099" y="36248"/>
                    <a:pt x="84138" y="349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: 図形 225">
              <a:extLst>
                <a:ext uri="{FF2B5EF4-FFF2-40B4-BE49-F238E27FC236}">
                  <a16:creationId xmlns:a16="http://schemas.microsoft.com/office/drawing/2014/main" id="{CE5906F8-6136-498E-BB8C-88F6AE2FEAB3}"/>
                </a:ext>
              </a:extLst>
            </p:cNvPr>
            <p:cNvSpPr/>
            <p:nvPr/>
          </p:nvSpPr>
          <p:spPr>
            <a:xfrm>
              <a:off x="5991225" y="273050"/>
              <a:ext cx="179361" cy="203200"/>
            </a:xfrm>
            <a:custGeom>
              <a:avLst/>
              <a:gdLst>
                <a:gd name="connsiteX0" fmla="*/ 0 w 179361"/>
                <a:gd name="connsiteY0" fmla="*/ 203200 h 203200"/>
                <a:gd name="connsiteX1" fmla="*/ 12700 w 179361"/>
                <a:gd name="connsiteY1" fmla="*/ 147638 h 203200"/>
                <a:gd name="connsiteX2" fmla="*/ 53975 w 179361"/>
                <a:gd name="connsiteY2" fmla="*/ 158750 h 203200"/>
                <a:gd name="connsiteX3" fmla="*/ 93663 w 179361"/>
                <a:gd name="connsiteY3" fmla="*/ 122238 h 203200"/>
                <a:gd name="connsiteX4" fmla="*/ 95250 w 179361"/>
                <a:gd name="connsiteY4" fmla="*/ 93663 h 203200"/>
                <a:gd name="connsiteX5" fmla="*/ 141288 w 179361"/>
                <a:gd name="connsiteY5" fmla="*/ 65088 h 203200"/>
                <a:gd name="connsiteX6" fmla="*/ 138113 w 179361"/>
                <a:gd name="connsiteY6" fmla="*/ 47625 h 203200"/>
                <a:gd name="connsiteX7" fmla="*/ 174625 w 179361"/>
                <a:gd name="connsiteY7" fmla="*/ 19050 h 203200"/>
                <a:gd name="connsiteX8" fmla="*/ 177800 w 179361"/>
                <a:gd name="connsiteY8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1" h="203200">
                  <a:moveTo>
                    <a:pt x="0" y="203200"/>
                  </a:moveTo>
                  <a:cubicBezTo>
                    <a:pt x="1852" y="179123"/>
                    <a:pt x="3704" y="155046"/>
                    <a:pt x="12700" y="147638"/>
                  </a:cubicBezTo>
                  <a:cubicBezTo>
                    <a:pt x="21696" y="140230"/>
                    <a:pt x="40481" y="162983"/>
                    <a:pt x="53975" y="158750"/>
                  </a:cubicBezTo>
                  <a:cubicBezTo>
                    <a:pt x="67469" y="154517"/>
                    <a:pt x="86784" y="133086"/>
                    <a:pt x="93663" y="122238"/>
                  </a:cubicBezTo>
                  <a:cubicBezTo>
                    <a:pt x="100542" y="111390"/>
                    <a:pt x="87313" y="103188"/>
                    <a:pt x="95250" y="93663"/>
                  </a:cubicBezTo>
                  <a:cubicBezTo>
                    <a:pt x="103187" y="84138"/>
                    <a:pt x="134144" y="72761"/>
                    <a:pt x="141288" y="65088"/>
                  </a:cubicBezTo>
                  <a:cubicBezTo>
                    <a:pt x="148432" y="57415"/>
                    <a:pt x="132557" y="55298"/>
                    <a:pt x="138113" y="47625"/>
                  </a:cubicBezTo>
                  <a:cubicBezTo>
                    <a:pt x="143669" y="39952"/>
                    <a:pt x="168011" y="26987"/>
                    <a:pt x="174625" y="19050"/>
                  </a:cubicBezTo>
                  <a:cubicBezTo>
                    <a:pt x="181239" y="11113"/>
                    <a:pt x="179519" y="5556"/>
                    <a:pt x="1778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F15FC184-BEEB-42A6-9BF7-6CA92F808876}"/>
                </a:ext>
              </a:extLst>
            </p:cNvPr>
            <p:cNvSpPr/>
            <p:nvPr/>
          </p:nvSpPr>
          <p:spPr>
            <a:xfrm>
              <a:off x="6183313" y="279400"/>
              <a:ext cx="79375" cy="20638"/>
            </a:xfrm>
            <a:custGeom>
              <a:avLst/>
              <a:gdLst>
                <a:gd name="connsiteX0" fmla="*/ 0 w 79375"/>
                <a:gd name="connsiteY0" fmla="*/ 0 h 20638"/>
                <a:gd name="connsiteX1" fmla="*/ 79375 w 79375"/>
                <a:gd name="connsiteY1" fmla="*/ 20638 h 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20638">
                  <a:moveTo>
                    <a:pt x="0" y="0"/>
                  </a:moveTo>
                  <a:lnTo>
                    <a:pt x="79375" y="2063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1B5B40F4-C516-4327-A0F5-CCD714AE56C3}"/>
                </a:ext>
              </a:extLst>
            </p:cNvPr>
            <p:cNvSpPr/>
            <p:nvPr/>
          </p:nvSpPr>
          <p:spPr>
            <a:xfrm>
              <a:off x="6011863" y="296863"/>
              <a:ext cx="242887" cy="252412"/>
            </a:xfrm>
            <a:custGeom>
              <a:avLst/>
              <a:gdLst>
                <a:gd name="connsiteX0" fmla="*/ 0 w 242887"/>
                <a:gd name="connsiteY0" fmla="*/ 252412 h 252412"/>
                <a:gd name="connsiteX1" fmla="*/ 52387 w 242887"/>
                <a:gd name="connsiteY1" fmla="*/ 176212 h 252412"/>
                <a:gd name="connsiteX2" fmla="*/ 98425 w 242887"/>
                <a:gd name="connsiteY2" fmla="*/ 160337 h 252412"/>
                <a:gd name="connsiteX3" fmla="*/ 103187 w 242887"/>
                <a:gd name="connsiteY3" fmla="*/ 122237 h 252412"/>
                <a:gd name="connsiteX4" fmla="*/ 131762 w 242887"/>
                <a:gd name="connsiteY4" fmla="*/ 107950 h 252412"/>
                <a:gd name="connsiteX5" fmla="*/ 149225 w 242887"/>
                <a:gd name="connsiteY5" fmla="*/ 76200 h 252412"/>
                <a:gd name="connsiteX6" fmla="*/ 193675 w 242887"/>
                <a:gd name="connsiteY6" fmla="*/ 44450 h 252412"/>
                <a:gd name="connsiteX7" fmla="*/ 242887 w 242887"/>
                <a:gd name="connsiteY7" fmla="*/ 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" h="252412">
                  <a:moveTo>
                    <a:pt x="0" y="252412"/>
                  </a:moveTo>
                  <a:cubicBezTo>
                    <a:pt x="17991" y="221985"/>
                    <a:pt x="35983" y="191558"/>
                    <a:pt x="52387" y="176212"/>
                  </a:cubicBezTo>
                  <a:cubicBezTo>
                    <a:pt x="68791" y="160866"/>
                    <a:pt x="89958" y="169333"/>
                    <a:pt x="98425" y="160337"/>
                  </a:cubicBezTo>
                  <a:cubicBezTo>
                    <a:pt x="106892" y="151341"/>
                    <a:pt x="97631" y="130968"/>
                    <a:pt x="103187" y="122237"/>
                  </a:cubicBezTo>
                  <a:cubicBezTo>
                    <a:pt x="108743" y="113506"/>
                    <a:pt x="124089" y="115623"/>
                    <a:pt x="131762" y="107950"/>
                  </a:cubicBezTo>
                  <a:cubicBezTo>
                    <a:pt x="139435" y="100277"/>
                    <a:pt x="138906" y="86783"/>
                    <a:pt x="149225" y="76200"/>
                  </a:cubicBezTo>
                  <a:cubicBezTo>
                    <a:pt x="159544" y="65617"/>
                    <a:pt x="178065" y="57150"/>
                    <a:pt x="193675" y="44450"/>
                  </a:cubicBezTo>
                  <a:cubicBezTo>
                    <a:pt x="209285" y="31750"/>
                    <a:pt x="229923" y="8467"/>
                    <a:pt x="242887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: 図形 228">
              <a:extLst>
                <a:ext uri="{FF2B5EF4-FFF2-40B4-BE49-F238E27FC236}">
                  <a16:creationId xmlns:a16="http://schemas.microsoft.com/office/drawing/2014/main" id="{6BC0BF3A-7175-455B-B6E4-BD34BF57BA3D}"/>
                </a:ext>
              </a:extLst>
            </p:cNvPr>
            <p:cNvSpPr/>
            <p:nvPr/>
          </p:nvSpPr>
          <p:spPr>
            <a:xfrm>
              <a:off x="5989384" y="469900"/>
              <a:ext cx="28829" cy="81031"/>
            </a:xfrm>
            <a:custGeom>
              <a:avLst/>
              <a:gdLst>
                <a:gd name="connsiteX0" fmla="*/ 254 w 28829"/>
                <a:gd name="connsiteY0" fmla="*/ 0 h 81031"/>
                <a:gd name="connsiteX1" fmla="*/ 5016 w 28829"/>
                <a:gd name="connsiteY1" fmla="*/ 60325 h 81031"/>
                <a:gd name="connsiteX2" fmla="*/ 254 w 28829"/>
                <a:gd name="connsiteY2" fmla="*/ 73025 h 81031"/>
                <a:gd name="connsiteX3" fmla="*/ 14541 w 28829"/>
                <a:gd name="connsiteY3" fmla="*/ 80963 h 81031"/>
                <a:gd name="connsiteX4" fmla="*/ 28829 w 28829"/>
                <a:gd name="connsiteY4" fmla="*/ 76200 h 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9" h="81031">
                  <a:moveTo>
                    <a:pt x="254" y="0"/>
                  </a:moveTo>
                  <a:cubicBezTo>
                    <a:pt x="2635" y="24077"/>
                    <a:pt x="5016" y="48154"/>
                    <a:pt x="5016" y="60325"/>
                  </a:cubicBezTo>
                  <a:cubicBezTo>
                    <a:pt x="5016" y="72496"/>
                    <a:pt x="-1334" y="69585"/>
                    <a:pt x="254" y="73025"/>
                  </a:cubicBezTo>
                  <a:cubicBezTo>
                    <a:pt x="1842" y="76465"/>
                    <a:pt x="9779" y="80434"/>
                    <a:pt x="14541" y="80963"/>
                  </a:cubicBezTo>
                  <a:cubicBezTo>
                    <a:pt x="19304" y="81492"/>
                    <a:pt x="24066" y="78846"/>
                    <a:pt x="28829" y="76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: 図形 229">
              <a:extLst>
                <a:ext uri="{FF2B5EF4-FFF2-40B4-BE49-F238E27FC236}">
                  <a16:creationId xmlns:a16="http://schemas.microsoft.com/office/drawing/2014/main" id="{27C8C9CF-D50F-4210-9497-1A58D05EA7BF}"/>
                </a:ext>
              </a:extLst>
            </p:cNvPr>
            <p:cNvSpPr/>
            <p:nvPr/>
          </p:nvSpPr>
          <p:spPr>
            <a:xfrm>
              <a:off x="6424613" y="268288"/>
              <a:ext cx="203556" cy="298450"/>
            </a:xfrm>
            <a:custGeom>
              <a:avLst/>
              <a:gdLst>
                <a:gd name="connsiteX0" fmla="*/ 0 w 203556"/>
                <a:gd name="connsiteY0" fmla="*/ 0 h 298450"/>
                <a:gd name="connsiteX1" fmla="*/ 42862 w 203556"/>
                <a:gd name="connsiteY1" fmla="*/ 34925 h 298450"/>
                <a:gd name="connsiteX2" fmla="*/ 82550 w 203556"/>
                <a:gd name="connsiteY2" fmla="*/ 74612 h 298450"/>
                <a:gd name="connsiteX3" fmla="*/ 106362 w 203556"/>
                <a:gd name="connsiteY3" fmla="*/ 106362 h 298450"/>
                <a:gd name="connsiteX4" fmla="*/ 128587 w 203556"/>
                <a:gd name="connsiteY4" fmla="*/ 130175 h 298450"/>
                <a:gd name="connsiteX5" fmla="*/ 147637 w 203556"/>
                <a:gd name="connsiteY5" fmla="*/ 153987 h 298450"/>
                <a:gd name="connsiteX6" fmla="*/ 160337 w 203556"/>
                <a:gd name="connsiteY6" fmla="*/ 176212 h 298450"/>
                <a:gd name="connsiteX7" fmla="*/ 190500 w 203556"/>
                <a:gd name="connsiteY7" fmla="*/ 195262 h 298450"/>
                <a:gd name="connsiteX8" fmla="*/ 203200 w 203556"/>
                <a:gd name="connsiteY8" fmla="*/ 201612 h 298450"/>
                <a:gd name="connsiteX9" fmla="*/ 195262 w 203556"/>
                <a:gd name="connsiteY9" fmla="*/ 236537 h 298450"/>
                <a:gd name="connsiteX10" fmla="*/ 203200 w 203556"/>
                <a:gd name="connsiteY10" fmla="*/ 268287 h 298450"/>
                <a:gd name="connsiteX11" fmla="*/ 180975 w 203556"/>
                <a:gd name="connsiteY1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556" h="298450">
                  <a:moveTo>
                    <a:pt x="0" y="0"/>
                  </a:moveTo>
                  <a:cubicBezTo>
                    <a:pt x="14552" y="11245"/>
                    <a:pt x="29104" y="22490"/>
                    <a:pt x="42862" y="34925"/>
                  </a:cubicBezTo>
                  <a:cubicBezTo>
                    <a:pt x="56620" y="47360"/>
                    <a:pt x="71967" y="62706"/>
                    <a:pt x="82550" y="74612"/>
                  </a:cubicBezTo>
                  <a:cubicBezTo>
                    <a:pt x="93133" y="86518"/>
                    <a:pt x="98689" y="97102"/>
                    <a:pt x="106362" y="106362"/>
                  </a:cubicBezTo>
                  <a:cubicBezTo>
                    <a:pt x="114035" y="115622"/>
                    <a:pt x="121708" y="122237"/>
                    <a:pt x="128587" y="130175"/>
                  </a:cubicBezTo>
                  <a:cubicBezTo>
                    <a:pt x="135466" y="138113"/>
                    <a:pt x="142345" y="146314"/>
                    <a:pt x="147637" y="153987"/>
                  </a:cubicBezTo>
                  <a:cubicBezTo>
                    <a:pt x="152929" y="161660"/>
                    <a:pt x="153193" y="169333"/>
                    <a:pt x="160337" y="176212"/>
                  </a:cubicBezTo>
                  <a:cubicBezTo>
                    <a:pt x="167481" y="183091"/>
                    <a:pt x="183356" y="191029"/>
                    <a:pt x="190500" y="195262"/>
                  </a:cubicBezTo>
                  <a:cubicBezTo>
                    <a:pt x="197644" y="199495"/>
                    <a:pt x="202406" y="194733"/>
                    <a:pt x="203200" y="201612"/>
                  </a:cubicBezTo>
                  <a:cubicBezTo>
                    <a:pt x="203994" y="208491"/>
                    <a:pt x="195262" y="225425"/>
                    <a:pt x="195262" y="236537"/>
                  </a:cubicBezTo>
                  <a:cubicBezTo>
                    <a:pt x="195262" y="247649"/>
                    <a:pt x="205581" y="257968"/>
                    <a:pt x="203200" y="268287"/>
                  </a:cubicBezTo>
                  <a:cubicBezTo>
                    <a:pt x="200819" y="278606"/>
                    <a:pt x="182827" y="293688"/>
                    <a:pt x="180975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: 図形 230">
              <a:extLst>
                <a:ext uri="{FF2B5EF4-FFF2-40B4-BE49-F238E27FC236}">
                  <a16:creationId xmlns:a16="http://schemas.microsoft.com/office/drawing/2014/main" id="{D237F610-7A5B-4C8C-BCEA-1C3F9602BAA3}"/>
                </a:ext>
              </a:extLst>
            </p:cNvPr>
            <p:cNvSpPr/>
            <p:nvPr/>
          </p:nvSpPr>
          <p:spPr>
            <a:xfrm>
              <a:off x="6378005" y="265113"/>
              <a:ext cx="232345" cy="290512"/>
            </a:xfrm>
            <a:custGeom>
              <a:avLst/>
              <a:gdLst>
                <a:gd name="connsiteX0" fmla="*/ 41845 w 232345"/>
                <a:gd name="connsiteY0" fmla="*/ 0 h 290512"/>
                <a:gd name="connsiteX1" fmla="*/ 570 w 232345"/>
                <a:gd name="connsiteY1" fmla="*/ 49212 h 290512"/>
                <a:gd name="connsiteX2" fmla="*/ 68833 w 232345"/>
                <a:gd name="connsiteY2" fmla="*/ 88900 h 290512"/>
                <a:gd name="connsiteX3" fmla="*/ 100583 w 232345"/>
                <a:gd name="connsiteY3" fmla="*/ 123825 h 290512"/>
                <a:gd name="connsiteX4" fmla="*/ 122808 w 232345"/>
                <a:gd name="connsiteY4" fmla="*/ 150812 h 290512"/>
                <a:gd name="connsiteX5" fmla="*/ 146620 w 232345"/>
                <a:gd name="connsiteY5" fmla="*/ 171450 h 290512"/>
                <a:gd name="connsiteX6" fmla="*/ 165670 w 232345"/>
                <a:gd name="connsiteY6" fmla="*/ 200025 h 290512"/>
                <a:gd name="connsiteX7" fmla="*/ 173608 w 232345"/>
                <a:gd name="connsiteY7" fmla="*/ 230187 h 290512"/>
                <a:gd name="connsiteX8" fmla="*/ 191070 w 232345"/>
                <a:gd name="connsiteY8" fmla="*/ 255587 h 290512"/>
                <a:gd name="connsiteX9" fmla="*/ 208533 w 232345"/>
                <a:gd name="connsiteY9" fmla="*/ 273050 h 290512"/>
                <a:gd name="connsiteX10" fmla="*/ 232345 w 232345"/>
                <a:gd name="connsiteY10" fmla="*/ 29051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345" h="290512">
                  <a:moveTo>
                    <a:pt x="41845" y="0"/>
                  </a:moveTo>
                  <a:cubicBezTo>
                    <a:pt x="18958" y="17197"/>
                    <a:pt x="-3928" y="34395"/>
                    <a:pt x="570" y="49212"/>
                  </a:cubicBezTo>
                  <a:cubicBezTo>
                    <a:pt x="5068" y="64029"/>
                    <a:pt x="52164" y="76465"/>
                    <a:pt x="68833" y="88900"/>
                  </a:cubicBezTo>
                  <a:cubicBezTo>
                    <a:pt x="85502" y="101336"/>
                    <a:pt x="91587" y="113506"/>
                    <a:pt x="100583" y="123825"/>
                  </a:cubicBezTo>
                  <a:cubicBezTo>
                    <a:pt x="109579" y="134144"/>
                    <a:pt x="115135" y="142875"/>
                    <a:pt x="122808" y="150812"/>
                  </a:cubicBezTo>
                  <a:cubicBezTo>
                    <a:pt x="130481" y="158749"/>
                    <a:pt x="139476" y="163248"/>
                    <a:pt x="146620" y="171450"/>
                  </a:cubicBezTo>
                  <a:cubicBezTo>
                    <a:pt x="153764" y="179652"/>
                    <a:pt x="161172" y="190236"/>
                    <a:pt x="165670" y="200025"/>
                  </a:cubicBezTo>
                  <a:cubicBezTo>
                    <a:pt x="170168" y="209815"/>
                    <a:pt x="169375" y="220927"/>
                    <a:pt x="173608" y="230187"/>
                  </a:cubicBezTo>
                  <a:cubicBezTo>
                    <a:pt x="177841" y="239447"/>
                    <a:pt x="185249" y="248443"/>
                    <a:pt x="191070" y="255587"/>
                  </a:cubicBezTo>
                  <a:cubicBezTo>
                    <a:pt x="196891" y="262731"/>
                    <a:pt x="201654" y="267229"/>
                    <a:pt x="208533" y="273050"/>
                  </a:cubicBezTo>
                  <a:cubicBezTo>
                    <a:pt x="215412" y="278871"/>
                    <a:pt x="223878" y="284691"/>
                    <a:pt x="232345" y="2905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: 図形 231">
              <a:extLst>
                <a:ext uri="{FF2B5EF4-FFF2-40B4-BE49-F238E27FC236}">
                  <a16:creationId xmlns:a16="http://schemas.microsoft.com/office/drawing/2014/main" id="{5321D3B4-E04A-412D-8EFC-B58E74F3BA13}"/>
                </a:ext>
              </a:extLst>
            </p:cNvPr>
            <p:cNvSpPr/>
            <p:nvPr/>
          </p:nvSpPr>
          <p:spPr>
            <a:xfrm>
              <a:off x="4893492" y="2982913"/>
              <a:ext cx="32521" cy="103187"/>
            </a:xfrm>
            <a:custGeom>
              <a:avLst/>
              <a:gdLst>
                <a:gd name="connsiteX0" fmla="*/ 5533 w 32521"/>
                <a:gd name="connsiteY0" fmla="*/ 0 h 103187"/>
                <a:gd name="connsiteX1" fmla="*/ 771 w 32521"/>
                <a:gd name="connsiteY1" fmla="*/ 52387 h 103187"/>
                <a:gd name="connsiteX2" fmla="*/ 19821 w 32521"/>
                <a:gd name="connsiteY2" fmla="*/ 76200 h 103187"/>
                <a:gd name="connsiteX3" fmla="*/ 30933 w 32521"/>
                <a:gd name="connsiteY3" fmla="*/ 93662 h 103187"/>
                <a:gd name="connsiteX4" fmla="*/ 32521 w 32521"/>
                <a:gd name="connsiteY4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1" h="103187">
                  <a:moveTo>
                    <a:pt x="5533" y="0"/>
                  </a:moveTo>
                  <a:cubicBezTo>
                    <a:pt x="1961" y="19843"/>
                    <a:pt x="-1610" y="39687"/>
                    <a:pt x="771" y="52387"/>
                  </a:cubicBezTo>
                  <a:cubicBezTo>
                    <a:pt x="3152" y="65087"/>
                    <a:pt x="14794" y="69321"/>
                    <a:pt x="19821" y="76200"/>
                  </a:cubicBezTo>
                  <a:cubicBezTo>
                    <a:pt x="24848" y="83079"/>
                    <a:pt x="28816" y="89164"/>
                    <a:pt x="30933" y="93662"/>
                  </a:cubicBezTo>
                  <a:cubicBezTo>
                    <a:pt x="33050" y="98160"/>
                    <a:pt x="30934" y="101335"/>
                    <a:pt x="32521" y="1031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: 図形 232">
              <a:extLst>
                <a:ext uri="{FF2B5EF4-FFF2-40B4-BE49-F238E27FC236}">
                  <a16:creationId xmlns:a16="http://schemas.microsoft.com/office/drawing/2014/main" id="{19EE2ED5-5233-426F-A4BC-D088909CC057}"/>
                </a:ext>
              </a:extLst>
            </p:cNvPr>
            <p:cNvSpPr/>
            <p:nvPr/>
          </p:nvSpPr>
          <p:spPr>
            <a:xfrm>
              <a:off x="5946775" y="123825"/>
              <a:ext cx="146050" cy="227013"/>
            </a:xfrm>
            <a:custGeom>
              <a:avLst/>
              <a:gdLst>
                <a:gd name="connsiteX0" fmla="*/ 146050 w 146050"/>
                <a:gd name="connsiteY0" fmla="*/ 0 h 227013"/>
                <a:gd name="connsiteX1" fmla="*/ 95250 w 146050"/>
                <a:gd name="connsiteY1" fmla="*/ 58738 h 227013"/>
                <a:gd name="connsiteX2" fmla="*/ 63500 w 146050"/>
                <a:gd name="connsiteY2" fmla="*/ 106363 h 227013"/>
                <a:gd name="connsiteX3" fmla="*/ 41275 w 146050"/>
                <a:gd name="connsiteY3" fmla="*/ 147638 h 227013"/>
                <a:gd name="connsiteX4" fmla="*/ 15875 w 146050"/>
                <a:gd name="connsiteY4" fmla="*/ 200025 h 227013"/>
                <a:gd name="connsiteX5" fmla="*/ 0 w 146050"/>
                <a:gd name="connsiteY5" fmla="*/ 227013 h 2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50" h="227013">
                  <a:moveTo>
                    <a:pt x="146050" y="0"/>
                  </a:moveTo>
                  <a:cubicBezTo>
                    <a:pt x="127529" y="20505"/>
                    <a:pt x="109008" y="41011"/>
                    <a:pt x="95250" y="58738"/>
                  </a:cubicBezTo>
                  <a:cubicBezTo>
                    <a:pt x="81492" y="76465"/>
                    <a:pt x="72496" y="91546"/>
                    <a:pt x="63500" y="106363"/>
                  </a:cubicBezTo>
                  <a:cubicBezTo>
                    <a:pt x="54504" y="121180"/>
                    <a:pt x="49212" y="132028"/>
                    <a:pt x="41275" y="147638"/>
                  </a:cubicBezTo>
                  <a:cubicBezTo>
                    <a:pt x="33337" y="163248"/>
                    <a:pt x="22754" y="186796"/>
                    <a:pt x="15875" y="200025"/>
                  </a:cubicBezTo>
                  <a:cubicBezTo>
                    <a:pt x="8996" y="213254"/>
                    <a:pt x="4498" y="220133"/>
                    <a:pt x="0" y="2270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フリーフォーム: 図形 233">
              <a:extLst>
                <a:ext uri="{FF2B5EF4-FFF2-40B4-BE49-F238E27FC236}">
                  <a16:creationId xmlns:a16="http://schemas.microsoft.com/office/drawing/2014/main" id="{D88AB875-AEA2-45CF-B48F-54A310FE2754}"/>
                </a:ext>
              </a:extLst>
            </p:cNvPr>
            <p:cNvSpPr/>
            <p:nvPr/>
          </p:nvSpPr>
          <p:spPr>
            <a:xfrm>
              <a:off x="5980113" y="174625"/>
              <a:ext cx="138112" cy="179388"/>
            </a:xfrm>
            <a:custGeom>
              <a:avLst/>
              <a:gdLst>
                <a:gd name="connsiteX0" fmla="*/ 138112 w 138112"/>
                <a:gd name="connsiteY0" fmla="*/ 0 h 179388"/>
                <a:gd name="connsiteX1" fmla="*/ 88900 w 138112"/>
                <a:gd name="connsiteY1" fmla="*/ 58738 h 179388"/>
                <a:gd name="connsiteX2" fmla="*/ 47625 w 138112"/>
                <a:gd name="connsiteY2" fmla="*/ 112713 h 179388"/>
                <a:gd name="connsiteX3" fmla="*/ 23812 w 138112"/>
                <a:gd name="connsiteY3" fmla="*/ 155575 h 179388"/>
                <a:gd name="connsiteX4" fmla="*/ 0 w 138112"/>
                <a:gd name="connsiteY4" fmla="*/ 179388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2" h="179388">
                  <a:moveTo>
                    <a:pt x="138112" y="0"/>
                  </a:moveTo>
                  <a:cubicBezTo>
                    <a:pt x="121046" y="19976"/>
                    <a:pt x="103981" y="39952"/>
                    <a:pt x="88900" y="58738"/>
                  </a:cubicBezTo>
                  <a:cubicBezTo>
                    <a:pt x="73819" y="77524"/>
                    <a:pt x="58473" y="96574"/>
                    <a:pt x="47625" y="112713"/>
                  </a:cubicBezTo>
                  <a:cubicBezTo>
                    <a:pt x="36777" y="128852"/>
                    <a:pt x="31749" y="144463"/>
                    <a:pt x="23812" y="155575"/>
                  </a:cubicBezTo>
                  <a:cubicBezTo>
                    <a:pt x="15874" y="166688"/>
                    <a:pt x="7937" y="173038"/>
                    <a:pt x="0" y="1793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: 図形 234">
              <a:extLst>
                <a:ext uri="{FF2B5EF4-FFF2-40B4-BE49-F238E27FC236}">
                  <a16:creationId xmlns:a16="http://schemas.microsoft.com/office/drawing/2014/main" id="{72A366E6-120E-4BE0-8C29-DE2A1DDEA5C6}"/>
                </a:ext>
              </a:extLst>
            </p:cNvPr>
            <p:cNvSpPr/>
            <p:nvPr/>
          </p:nvSpPr>
          <p:spPr>
            <a:xfrm>
              <a:off x="5986463" y="222250"/>
              <a:ext cx="144462" cy="179388"/>
            </a:xfrm>
            <a:custGeom>
              <a:avLst/>
              <a:gdLst>
                <a:gd name="connsiteX0" fmla="*/ 144462 w 144462"/>
                <a:gd name="connsiteY0" fmla="*/ 0 h 179388"/>
                <a:gd name="connsiteX1" fmla="*/ 104775 w 144462"/>
                <a:gd name="connsiteY1" fmla="*/ 49213 h 179388"/>
                <a:gd name="connsiteX2" fmla="*/ 74612 w 144462"/>
                <a:gd name="connsiteY2" fmla="*/ 80963 h 179388"/>
                <a:gd name="connsiteX3" fmla="*/ 36512 w 144462"/>
                <a:gd name="connsiteY3" fmla="*/ 127000 h 179388"/>
                <a:gd name="connsiteX4" fmla="*/ 12700 w 144462"/>
                <a:gd name="connsiteY4" fmla="*/ 160338 h 179388"/>
                <a:gd name="connsiteX5" fmla="*/ 0 w 144462"/>
                <a:gd name="connsiteY5" fmla="*/ 179388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62" h="179388">
                  <a:moveTo>
                    <a:pt x="144462" y="0"/>
                  </a:moveTo>
                  <a:cubicBezTo>
                    <a:pt x="130439" y="17859"/>
                    <a:pt x="116417" y="35719"/>
                    <a:pt x="104775" y="49213"/>
                  </a:cubicBezTo>
                  <a:cubicBezTo>
                    <a:pt x="93133" y="62707"/>
                    <a:pt x="85989" y="67998"/>
                    <a:pt x="74612" y="80963"/>
                  </a:cubicBezTo>
                  <a:cubicBezTo>
                    <a:pt x="63235" y="93928"/>
                    <a:pt x="46831" y="113771"/>
                    <a:pt x="36512" y="127000"/>
                  </a:cubicBezTo>
                  <a:cubicBezTo>
                    <a:pt x="26193" y="140229"/>
                    <a:pt x="18785" y="151607"/>
                    <a:pt x="12700" y="160338"/>
                  </a:cubicBezTo>
                  <a:cubicBezTo>
                    <a:pt x="6615" y="169069"/>
                    <a:pt x="3307" y="174228"/>
                    <a:pt x="0" y="1793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: 図形 235">
              <a:extLst>
                <a:ext uri="{FF2B5EF4-FFF2-40B4-BE49-F238E27FC236}">
                  <a16:creationId xmlns:a16="http://schemas.microsoft.com/office/drawing/2014/main" id="{EBA53306-00F5-47B5-823E-1F3C8BF10486}"/>
                </a:ext>
              </a:extLst>
            </p:cNvPr>
            <p:cNvSpPr/>
            <p:nvPr/>
          </p:nvSpPr>
          <p:spPr>
            <a:xfrm>
              <a:off x="6034088" y="260350"/>
              <a:ext cx="106362" cy="127000"/>
            </a:xfrm>
            <a:custGeom>
              <a:avLst/>
              <a:gdLst>
                <a:gd name="connsiteX0" fmla="*/ 106362 w 106362"/>
                <a:gd name="connsiteY0" fmla="*/ 0 h 127000"/>
                <a:gd name="connsiteX1" fmla="*/ 42862 w 106362"/>
                <a:gd name="connsiteY1" fmla="*/ 65088 h 127000"/>
                <a:gd name="connsiteX2" fmla="*/ 7937 w 106362"/>
                <a:gd name="connsiteY2" fmla="*/ 109538 h 127000"/>
                <a:gd name="connsiteX3" fmla="*/ 0 w 106362"/>
                <a:gd name="connsiteY3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2" h="127000">
                  <a:moveTo>
                    <a:pt x="106362" y="0"/>
                  </a:moveTo>
                  <a:cubicBezTo>
                    <a:pt x="82814" y="23416"/>
                    <a:pt x="59266" y="46832"/>
                    <a:pt x="42862" y="65088"/>
                  </a:cubicBezTo>
                  <a:cubicBezTo>
                    <a:pt x="26458" y="83344"/>
                    <a:pt x="15081" y="99219"/>
                    <a:pt x="7937" y="109538"/>
                  </a:cubicBezTo>
                  <a:cubicBezTo>
                    <a:pt x="793" y="119857"/>
                    <a:pt x="396" y="123428"/>
                    <a:pt x="0" y="127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: 図形 236">
              <a:extLst>
                <a:ext uri="{FF2B5EF4-FFF2-40B4-BE49-F238E27FC236}">
                  <a16:creationId xmlns:a16="http://schemas.microsoft.com/office/drawing/2014/main" id="{B9CE654A-D420-4FC9-A3D7-0EF5C6B983DB}"/>
                </a:ext>
              </a:extLst>
            </p:cNvPr>
            <p:cNvSpPr/>
            <p:nvPr/>
          </p:nvSpPr>
          <p:spPr>
            <a:xfrm>
              <a:off x="5911850" y="222250"/>
              <a:ext cx="88900" cy="88900"/>
            </a:xfrm>
            <a:custGeom>
              <a:avLst/>
              <a:gdLst>
                <a:gd name="connsiteX0" fmla="*/ 88900 w 88900"/>
                <a:gd name="connsiteY0" fmla="*/ 0 h 88900"/>
                <a:gd name="connsiteX1" fmla="*/ 0 w 88900"/>
                <a:gd name="connsiteY1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88900">
                  <a:moveTo>
                    <a:pt x="88900" y="0"/>
                  </a:moveTo>
                  <a:cubicBezTo>
                    <a:pt x="49874" y="36645"/>
                    <a:pt x="10848" y="73290"/>
                    <a:pt x="0" y="88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: 図形 237">
              <a:extLst>
                <a:ext uri="{FF2B5EF4-FFF2-40B4-BE49-F238E27FC236}">
                  <a16:creationId xmlns:a16="http://schemas.microsoft.com/office/drawing/2014/main" id="{1ED8F4A9-2A25-442A-8CB5-54C6900E6290}"/>
                </a:ext>
              </a:extLst>
            </p:cNvPr>
            <p:cNvSpPr/>
            <p:nvPr/>
          </p:nvSpPr>
          <p:spPr>
            <a:xfrm>
              <a:off x="5918200" y="217488"/>
              <a:ext cx="76200" cy="23812"/>
            </a:xfrm>
            <a:custGeom>
              <a:avLst/>
              <a:gdLst>
                <a:gd name="connsiteX0" fmla="*/ 0 w 76200"/>
                <a:gd name="connsiteY0" fmla="*/ 23812 h 23812"/>
                <a:gd name="connsiteX1" fmla="*/ 57150 w 76200"/>
                <a:gd name="connsiteY1" fmla="*/ 14287 h 23812"/>
                <a:gd name="connsiteX2" fmla="*/ 76200 w 76200"/>
                <a:gd name="connsiteY2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3812">
                  <a:moveTo>
                    <a:pt x="0" y="23812"/>
                  </a:moveTo>
                  <a:cubicBezTo>
                    <a:pt x="22225" y="21034"/>
                    <a:pt x="44450" y="18256"/>
                    <a:pt x="57150" y="14287"/>
                  </a:cubicBezTo>
                  <a:cubicBezTo>
                    <a:pt x="69850" y="10318"/>
                    <a:pt x="73025" y="5159"/>
                    <a:pt x="7620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: 図形 238">
              <a:extLst>
                <a:ext uri="{FF2B5EF4-FFF2-40B4-BE49-F238E27FC236}">
                  <a16:creationId xmlns:a16="http://schemas.microsoft.com/office/drawing/2014/main" id="{57E3D531-6E8E-44FD-B50D-34D840E0526D}"/>
                </a:ext>
              </a:extLst>
            </p:cNvPr>
            <p:cNvSpPr/>
            <p:nvPr/>
          </p:nvSpPr>
          <p:spPr>
            <a:xfrm>
              <a:off x="5902325" y="203200"/>
              <a:ext cx="107950" cy="8701"/>
            </a:xfrm>
            <a:custGeom>
              <a:avLst/>
              <a:gdLst>
                <a:gd name="connsiteX0" fmla="*/ 0 w 107950"/>
                <a:gd name="connsiteY0" fmla="*/ 7938 h 8701"/>
                <a:gd name="connsiteX1" fmla="*/ 61913 w 107950"/>
                <a:gd name="connsiteY1" fmla="*/ 7938 h 8701"/>
                <a:gd name="connsiteX2" fmla="*/ 107950 w 107950"/>
                <a:gd name="connsiteY2" fmla="*/ 0 h 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8701">
                  <a:moveTo>
                    <a:pt x="0" y="7938"/>
                  </a:moveTo>
                  <a:cubicBezTo>
                    <a:pt x="21960" y="8599"/>
                    <a:pt x="43921" y="9261"/>
                    <a:pt x="61913" y="7938"/>
                  </a:cubicBezTo>
                  <a:cubicBezTo>
                    <a:pt x="79905" y="6615"/>
                    <a:pt x="93927" y="3307"/>
                    <a:pt x="10795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14B8C6FA-2D1E-4292-867D-903A2797CA24}"/>
                </a:ext>
              </a:extLst>
            </p:cNvPr>
            <p:cNvSpPr/>
            <p:nvPr/>
          </p:nvSpPr>
          <p:spPr>
            <a:xfrm>
              <a:off x="5946775" y="90488"/>
              <a:ext cx="73025" cy="22225"/>
            </a:xfrm>
            <a:custGeom>
              <a:avLst/>
              <a:gdLst>
                <a:gd name="connsiteX0" fmla="*/ 0 w 73025"/>
                <a:gd name="connsiteY0" fmla="*/ 0 h 22225"/>
                <a:gd name="connsiteX1" fmla="*/ 49213 w 73025"/>
                <a:gd name="connsiteY1" fmla="*/ 17462 h 22225"/>
                <a:gd name="connsiteX2" fmla="*/ 61913 w 73025"/>
                <a:gd name="connsiteY2" fmla="*/ 17462 h 22225"/>
                <a:gd name="connsiteX3" fmla="*/ 73025 w 73025"/>
                <a:gd name="connsiteY3" fmla="*/ 22225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25" h="22225">
                  <a:moveTo>
                    <a:pt x="0" y="0"/>
                  </a:moveTo>
                  <a:cubicBezTo>
                    <a:pt x="19447" y="7276"/>
                    <a:pt x="38894" y="14552"/>
                    <a:pt x="49213" y="17462"/>
                  </a:cubicBezTo>
                  <a:cubicBezTo>
                    <a:pt x="59532" y="20372"/>
                    <a:pt x="57944" y="16668"/>
                    <a:pt x="61913" y="17462"/>
                  </a:cubicBezTo>
                  <a:cubicBezTo>
                    <a:pt x="65882" y="18256"/>
                    <a:pt x="69453" y="20240"/>
                    <a:pt x="73025" y="222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: 図形 240">
              <a:extLst>
                <a:ext uri="{FF2B5EF4-FFF2-40B4-BE49-F238E27FC236}">
                  <a16:creationId xmlns:a16="http://schemas.microsoft.com/office/drawing/2014/main" id="{B84F8156-68BD-48D7-A5D2-0D045738AD42}"/>
                </a:ext>
              </a:extLst>
            </p:cNvPr>
            <p:cNvSpPr/>
            <p:nvPr/>
          </p:nvSpPr>
          <p:spPr>
            <a:xfrm>
              <a:off x="6496050" y="266700"/>
              <a:ext cx="93663" cy="90488"/>
            </a:xfrm>
            <a:custGeom>
              <a:avLst/>
              <a:gdLst>
                <a:gd name="connsiteX0" fmla="*/ 0 w 93663"/>
                <a:gd name="connsiteY0" fmla="*/ 0 h 90488"/>
                <a:gd name="connsiteX1" fmla="*/ 93663 w 93663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663" h="90488">
                  <a:moveTo>
                    <a:pt x="0" y="0"/>
                  </a:moveTo>
                  <a:cubicBezTo>
                    <a:pt x="38100" y="37835"/>
                    <a:pt x="76201" y="75671"/>
                    <a:pt x="93663" y="904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: 図形 241">
              <a:extLst>
                <a:ext uri="{FF2B5EF4-FFF2-40B4-BE49-F238E27FC236}">
                  <a16:creationId xmlns:a16="http://schemas.microsoft.com/office/drawing/2014/main" id="{BA198079-5403-4B46-AA24-00752047D8E6}"/>
                </a:ext>
              </a:extLst>
            </p:cNvPr>
            <p:cNvSpPr/>
            <p:nvPr/>
          </p:nvSpPr>
          <p:spPr>
            <a:xfrm>
              <a:off x="6499225" y="236538"/>
              <a:ext cx="120650" cy="138112"/>
            </a:xfrm>
            <a:custGeom>
              <a:avLst/>
              <a:gdLst>
                <a:gd name="connsiteX0" fmla="*/ 0 w 120650"/>
                <a:gd name="connsiteY0" fmla="*/ 0 h 138112"/>
                <a:gd name="connsiteX1" fmla="*/ 71438 w 120650"/>
                <a:gd name="connsiteY1" fmla="*/ 47625 h 138112"/>
                <a:gd name="connsiteX2" fmla="*/ 96838 w 120650"/>
                <a:gd name="connsiteY2" fmla="*/ 90487 h 138112"/>
                <a:gd name="connsiteX3" fmla="*/ 120650 w 120650"/>
                <a:gd name="connsiteY3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138112">
                  <a:moveTo>
                    <a:pt x="0" y="0"/>
                  </a:moveTo>
                  <a:cubicBezTo>
                    <a:pt x="27649" y="16272"/>
                    <a:pt x="55298" y="32544"/>
                    <a:pt x="71438" y="47625"/>
                  </a:cubicBezTo>
                  <a:cubicBezTo>
                    <a:pt x="87578" y="62706"/>
                    <a:pt x="88636" y="75406"/>
                    <a:pt x="96838" y="90487"/>
                  </a:cubicBezTo>
                  <a:cubicBezTo>
                    <a:pt x="105040" y="105568"/>
                    <a:pt x="112845" y="121840"/>
                    <a:pt x="120650" y="1381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: 図形 242">
              <a:extLst>
                <a:ext uri="{FF2B5EF4-FFF2-40B4-BE49-F238E27FC236}">
                  <a16:creationId xmlns:a16="http://schemas.microsoft.com/office/drawing/2014/main" id="{9A64DA1A-0082-46B9-B2C5-B952BB05C096}"/>
                </a:ext>
              </a:extLst>
            </p:cNvPr>
            <p:cNvSpPr/>
            <p:nvPr/>
          </p:nvSpPr>
          <p:spPr>
            <a:xfrm>
              <a:off x="6510338" y="188913"/>
              <a:ext cx="49212" cy="34925"/>
            </a:xfrm>
            <a:custGeom>
              <a:avLst/>
              <a:gdLst>
                <a:gd name="connsiteX0" fmla="*/ 0 w 49212"/>
                <a:gd name="connsiteY0" fmla="*/ 0 h 34925"/>
                <a:gd name="connsiteX1" fmla="*/ 49212 w 49212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34925">
                  <a:moveTo>
                    <a:pt x="0" y="0"/>
                  </a:moveTo>
                  <a:lnTo>
                    <a:pt x="49212" y="34925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: 図形 243">
              <a:extLst>
                <a:ext uri="{FF2B5EF4-FFF2-40B4-BE49-F238E27FC236}">
                  <a16:creationId xmlns:a16="http://schemas.microsoft.com/office/drawing/2014/main" id="{3300D5E7-C3B7-4307-AFAC-253463D03554}"/>
                </a:ext>
              </a:extLst>
            </p:cNvPr>
            <p:cNvSpPr/>
            <p:nvPr/>
          </p:nvSpPr>
          <p:spPr>
            <a:xfrm>
              <a:off x="6599238" y="254000"/>
              <a:ext cx="65087" cy="131763"/>
            </a:xfrm>
            <a:custGeom>
              <a:avLst/>
              <a:gdLst>
                <a:gd name="connsiteX0" fmla="*/ 0 w 65087"/>
                <a:gd name="connsiteY0" fmla="*/ 0 h 131763"/>
                <a:gd name="connsiteX1" fmla="*/ 49212 w 65087"/>
                <a:gd name="connsiteY1" fmla="*/ 68263 h 131763"/>
                <a:gd name="connsiteX2" fmla="*/ 61912 w 65087"/>
                <a:gd name="connsiteY2" fmla="*/ 100013 h 131763"/>
                <a:gd name="connsiteX3" fmla="*/ 65087 w 65087"/>
                <a:gd name="connsiteY3" fmla="*/ 131763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87" h="131763">
                  <a:moveTo>
                    <a:pt x="0" y="0"/>
                  </a:moveTo>
                  <a:cubicBezTo>
                    <a:pt x="19446" y="25797"/>
                    <a:pt x="38893" y="51594"/>
                    <a:pt x="49212" y="68263"/>
                  </a:cubicBezTo>
                  <a:cubicBezTo>
                    <a:pt x="59531" y="84932"/>
                    <a:pt x="59266" y="89430"/>
                    <a:pt x="61912" y="100013"/>
                  </a:cubicBezTo>
                  <a:cubicBezTo>
                    <a:pt x="64558" y="110596"/>
                    <a:pt x="64822" y="121179"/>
                    <a:pt x="65087" y="1317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: 図形 244">
              <a:extLst>
                <a:ext uri="{FF2B5EF4-FFF2-40B4-BE49-F238E27FC236}">
                  <a16:creationId xmlns:a16="http://schemas.microsoft.com/office/drawing/2014/main" id="{433FEEF5-43A1-4ABD-8ADB-0E0B2DECB52E}"/>
                </a:ext>
              </a:extLst>
            </p:cNvPr>
            <p:cNvSpPr/>
            <p:nvPr/>
          </p:nvSpPr>
          <p:spPr>
            <a:xfrm>
              <a:off x="6575425" y="103188"/>
              <a:ext cx="114300" cy="144462"/>
            </a:xfrm>
            <a:custGeom>
              <a:avLst/>
              <a:gdLst>
                <a:gd name="connsiteX0" fmla="*/ 0 w 114300"/>
                <a:gd name="connsiteY0" fmla="*/ 0 h 144462"/>
                <a:gd name="connsiteX1" fmla="*/ 55563 w 114300"/>
                <a:gd name="connsiteY1" fmla="*/ 44450 h 144462"/>
                <a:gd name="connsiteX2" fmla="*/ 80963 w 114300"/>
                <a:gd name="connsiteY2" fmla="*/ 79375 h 144462"/>
                <a:gd name="connsiteX3" fmla="*/ 100013 w 114300"/>
                <a:gd name="connsiteY3" fmla="*/ 106362 h 144462"/>
                <a:gd name="connsiteX4" fmla="*/ 114300 w 114300"/>
                <a:gd name="connsiteY4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4462">
                  <a:moveTo>
                    <a:pt x="0" y="0"/>
                  </a:moveTo>
                  <a:cubicBezTo>
                    <a:pt x="21034" y="15610"/>
                    <a:pt x="42069" y="31221"/>
                    <a:pt x="55563" y="44450"/>
                  </a:cubicBezTo>
                  <a:cubicBezTo>
                    <a:pt x="69057" y="57679"/>
                    <a:pt x="73555" y="69056"/>
                    <a:pt x="80963" y="79375"/>
                  </a:cubicBezTo>
                  <a:cubicBezTo>
                    <a:pt x="88371" y="89694"/>
                    <a:pt x="94457" y="95514"/>
                    <a:pt x="100013" y="106362"/>
                  </a:cubicBezTo>
                  <a:cubicBezTo>
                    <a:pt x="105569" y="117210"/>
                    <a:pt x="108744" y="138112"/>
                    <a:pt x="114300" y="1444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F008436F-1D51-4295-9AA4-1742F999A04B}"/>
                </a:ext>
              </a:extLst>
            </p:cNvPr>
            <p:cNvSpPr/>
            <p:nvPr/>
          </p:nvSpPr>
          <p:spPr>
            <a:xfrm>
              <a:off x="6561138" y="128588"/>
              <a:ext cx="100012" cy="112712"/>
            </a:xfrm>
            <a:custGeom>
              <a:avLst/>
              <a:gdLst>
                <a:gd name="connsiteX0" fmla="*/ 0 w 100012"/>
                <a:gd name="connsiteY0" fmla="*/ 0 h 112712"/>
                <a:gd name="connsiteX1" fmla="*/ 34925 w 100012"/>
                <a:gd name="connsiteY1" fmla="*/ 44450 h 112712"/>
                <a:gd name="connsiteX2" fmla="*/ 71437 w 100012"/>
                <a:gd name="connsiteY2" fmla="*/ 88900 h 112712"/>
                <a:gd name="connsiteX3" fmla="*/ 100012 w 100012"/>
                <a:gd name="connsiteY3" fmla="*/ 112712 h 1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112712">
                  <a:moveTo>
                    <a:pt x="0" y="0"/>
                  </a:moveTo>
                  <a:cubicBezTo>
                    <a:pt x="11641" y="14817"/>
                    <a:pt x="23019" y="29633"/>
                    <a:pt x="34925" y="44450"/>
                  </a:cubicBezTo>
                  <a:cubicBezTo>
                    <a:pt x="46831" y="59267"/>
                    <a:pt x="60589" y="77523"/>
                    <a:pt x="71437" y="88900"/>
                  </a:cubicBezTo>
                  <a:cubicBezTo>
                    <a:pt x="82285" y="100277"/>
                    <a:pt x="96837" y="110860"/>
                    <a:pt x="100012" y="1127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4B1FD21A-15FD-4A6E-818A-F836DEB97442}"/>
                </a:ext>
              </a:extLst>
            </p:cNvPr>
            <p:cNvSpPr/>
            <p:nvPr/>
          </p:nvSpPr>
          <p:spPr>
            <a:xfrm>
              <a:off x="6545263" y="158750"/>
              <a:ext cx="58737" cy="82550"/>
            </a:xfrm>
            <a:custGeom>
              <a:avLst/>
              <a:gdLst>
                <a:gd name="connsiteX0" fmla="*/ 0 w 58737"/>
                <a:gd name="connsiteY0" fmla="*/ 0 h 82550"/>
                <a:gd name="connsiteX1" fmla="*/ 23812 w 58737"/>
                <a:gd name="connsiteY1" fmla="*/ 46038 h 82550"/>
                <a:gd name="connsiteX2" fmla="*/ 46037 w 58737"/>
                <a:gd name="connsiteY2" fmla="*/ 73025 h 82550"/>
                <a:gd name="connsiteX3" fmla="*/ 58737 w 58737"/>
                <a:gd name="connsiteY3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" h="82550">
                  <a:moveTo>
                    <a:pt x="0" y="0"/>
                  </a:moveTo>
                  <a:cubicBezTo>
                    <a:pt x="8069" y="16933"/>
                    <a:pt x="16139" y="33867"/>
                    <a:pt x="23812" y="46038"/>
                  </a:cubicBezTo>
                  <a:cubicBezTo>
                    <a:pt x="31485" y="58209"/>
                    <a:pt x="40216" y="66940"/>
                    <a:pt x="46037" y="73025"/>
                  </a:cubicBezTo>
                  <a:cubicBezTo>
                    <a:pt x="51858" y="79110"/>
                    <a:pt x="55297" y="80830"/>
                    <a:pt x="58737" y="82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: 図形 247">
              <a:extLst>
                <a:ext uri="{FF2B5EF4-FFF2-40B4-BE49-F238E27FC236}">
                  <a16:creationId xmlns:a16="http://schemas.microsoft.com/office/drawing/2014/main" id="{25F96307-B675-4FEA-952A-E17A04DC76CD}"/>
                </a:ext>
              </a:extLst>
            </p:cNvPr>
            <p:cNvSpPr/>
            <p:nvPr/>
          </p:nvSpPr>
          <p:spPr>
            <a:xfrm>
              <a:off x="6258983" y="571500"/>
              <a:ext cx="48684" cy="101600"/>
            </a:xfrm>
            <a:custGeom>
              <a:avLst/>
              <a:gdLst>
                <a:gd name="connsiteX0" fmla="*/ 48684 w 48684"/>
                <a:gd name="connsiteY0" fmla="*/ 0 h 101600"/>
                <a:gd name="connsiteX1" fmla="*/ 19050 w 48684"/>
                <a:gd name="connsiteY1" fmla="*/ 44450 h 101600"/>
                <a:gd name="connsiteX2" fmla="*/ 0 w 48684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4" h="101600">
                  <a:moveTo>
                    <a:pt x="48684" y="0"/>
                  </a:moveTo>
                  <a:cubicBezTo>
                    <a:pt x="37924" y="13758"/>
                    <a:pt x="27164" y="27517"/>
                    <a:pt x="19050" y="44450"/>
                  </a:cubicBezTo>
                  <a:cubicBezTo>
                    <a:pt x="10936" y="61383"/>
                    <a:pt x="5468" y="81491"/>
                    <a:pt x="0" y="1016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: 図形 248">
              <a:extLst>
                <a:ext uri="{FF2B5EF4-FFF2-40B4-BE49-F238E27FC236}">
                  <a16:creationId xmlns:a16="http://schemas.microsoft.com/office/drawing/2014/main" id="{3EE9C49B-5AEC-4314-A4CD-C62B6786C108}"/>
                </a:ext>
              </a:extLst>
            </p:cNvPr>
            <p:cNvSpPr/>
            <p:nvPr/>
          </p:nvSpPr>
          <p:spPr>
            <a:xfrm>
              <a:off x="6089650" y="558800"/>
              <a:ext cx="213783" cy="258233"/>
            </a:xfrm>
            <a:custGeom>
              <a:avLst/>
              <a:gdLst>
                <a:gd name="connsiteX0" fmla="*/ 213783 w 213783"/>
                <a:gd name="connsiteY0" fmla="*/ 0 h 258233"/>
                <a:gd name="connsiteX1" fmla="*/ 127000 w 213783"/>
                <a:gd name="connsiteY1" fmla="*/ 74083 h 258233"/>
                <a:gd name="connsiteX2" fmla="*/ 91017 w 213783"/>
                <a:gd name="connsiteY2" fmla="*/ 124883 h 258233"/>
                <a:gd name="connsiteX3" fmla="*/ 67733 w 213783"/>
                <a:gd name="connsiteY3" fmla="*/ 179917 h 258233"/>
                <a:gd name="connsiteX4" fmla="*/ 33867 w 213783"/>
                <a:gd name="connsiteY4" fmla="*/ 226483 h 258233"/>
                <a:gd name="connsiteX5" fmla="*/ 0 w 213783"/>
                <a:gd name="connsiteY5" fmla="*/ 258233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83" h="258233">
                  <a:moveTo>
                    <a:pt x="213783" y="0"/>
                  </a:moveTo>
                  <a:cubicBezTo>
                    <a:pt x="180622" y="26634"/>
                    <a:pt x="147461" y="53269"/>
                    <a:pt x="127000" y="74083"/>
                  </a:cubicBezTo>
                  <a:cubicBezTo>
                    <a:pt x="106539" y="94897"/>
                    <a:pt x="100895" y="107244"/>
                    <a:pt x="91017" y="124883"/>
                  </a:cubicBezTo>
                  <a:cubicBezTo>
                    <a:pt x="81139" y="142522"/>
                    <a:pt x="77258" y="162984"/>
                    <a:pt x="67733" y="179917"/>
                  </a:cubicBezTo>
                  <a:cubicBezTo>
                    <a:pt x="58208" y="196850"/>
                    <a:pt x="45156" y="213430"/>
                    <a:pt x="33867" y="226483"/>
                  </a:cubicBezTo>
                  <a:cubicBezTo>
                    <a:pt x="22578" y="239536"/>
                    <a:pt x="4939" y="256116"/>
                    <a:pt x="0" y="2582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: 図形 249">
              <a:extLst>
                <a:ext uri="{FF2B5EF4-FFF2-40B4-BE49-F238E27FC236}">
                  <a16:creationId xmlns:a16="http://schemas.microsoft.com/office/drawing/2014/main" id="{0FD2AF87-90F3-43CE-864F-337D0F6792B9}"/>
                </a:ext>
              </a:extLst>
            </p:cNvPr>
            <p:cNvSpPr/>
            <p:nvPr/>
          </p:nvSpPr>
          <p:spPr>
            <a:xfrm>
              <a:off x="6021917" y="461026"/>
              <a:ext cx="321733" cy="343307"/>
            </a:xfrm>
            <a:custGeom>
              <a:avLst/>
              <a:gdLst>
                <a:gd name="connsiteX0" fmla="*/ 321733 w 321733"/>
                <a:gd name="connsiteY0" fmla="*/ 63907 h 343307"/>
                <a:gd name="connsiteX1" fmla="*/ 245533 w 321733"/>
                <a:gd name="connsiteY1" fmla="*/ 8874 h 343307"/>
                <a:gd name="connsiteX2" fmla="*/ 196850 w 321733"/>
                <a:gd name="connsiteY2" fmla="*/ 6757 h 343307"/>
                <a:gd name="connsiteX3" fmla="*/ 103716 w 321733"/>
                <a:gd name="connsiteY3" fmla="*/ 74491 h 343307"/>
                <a:gd name="connsiteX4" fmla="*/ 63500 w 321733"/>
                <a:gd name="connsiteY4" fmla="*/ 144341 h 343307"/>
                <a:gd name="connsiteX5" fmla="*/ 29633 w 321733"/>
                <a:gd name="connsiteY5" fmla="*/ 226891 h 343307"/>
                <a:gd name="connsiteX6" fmla="*/ 0 w 321733"/>
                <a:gd name="connsiteY6" fmla="*/ 343307 h 34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33" h="343307">
                  <a:moveTo>
                    <a:pt x="321733" y="63907"/>
                  </a:moveTo>
                  <a:cubicBezTo>
                    <a:pt x="294040" y="41153"/>
                    <a:pt x="266347" y="18399"/>
                    <a:pt x="245533" y="8874"/>
                  </a:cubicBezTo>
                  <a:cubicBezTo>
                    <a:pt x="224719" y="-651"/>
                    <a:pt x="220486" y="-4179"/>
                    <a:pt x="196850" y="6757"/>
                  </a:cubicBezTo>
                  <a:cubicBezTo>
                    <a:pt x="173214" y="17693"/>
                    <a:pt x="125941" y="51560"/>
                    <a:pt x="103716" y="74491"/>
                  </a:cubicBezTo>
                  <a:cubicBezTo>
                    <a:pt x="81491" y="97422"/>
                    <a:pt x="75847" y="118941"/>
                    <a:pt x="63500" y="144341"/>
                  </a:cubicBezTo>
                  <a:cubicBezTo>
                    <a:pt x="51153" y="169741"/>
                    <a:pt x="40216" y="193730"/>
                    <a:pt x="29633" y="226891"/>
                  </a:cubicBezTo>
                  <a:cubicBezTo>
                    <a:pt x="19050" y="260052"/>
                    <a:pt x="9525" y="301679"/>
                    <a:pt x="0" y="34330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: 図形 250">
              <a:extLst>
                <a:ext uri="{FF2B5EF4-FFF2-40B4-BE49-F238E27FC236}">
                  <a16:creationId xmlns:a16="http://schemas.microsoft.com/office/drawing/2014/main" id="{B76DA32E-C17E-4C7C-B057-47D98D71533C}"/>
                </a:ext>
              </a:extLst>
            </p:cNvPr>
            <p:cNvSpPr/>
            <p:nvPr/>
          </p:nvSpPr>
          <p:spPr>
            <a:xfrm>
              <a:off x="6085417" y="507969"/>
              <a:ext cx="224366" cy="135498"/>
            </a:xfrm>
            <a:custGeom>
              <a:avLst/>
              <a:gdLst>
                <a:gd name="connsiteX0" fmla="*/ 224366 w 224366"/>
                <a:gd name="connsiteY0" fmla="*/ 25431 h 135498"/>
                <a:gd name="connsiteX1" fmla="*/ 160866 w 224366"/>
                <a:gd name="connsiteY1" fmla="*/ 8498 h 135498"/>
                <a:gd name="connsiteX2" fmla="*/ 107950 w 224366"/>
                <a:gd name="connsiteY2" fmla="*/ 4264 h 135498"/>
                <a:gd name="connsiteX3" fmla="*/ 31750 w 224366"/>
                <a:gd name="connsiteY3" fmla="*/ 69881 h 135498"/>
                <a:gd name="connsiteX4" fmla="*/ 0 w 224366"/>
                <a:gd name="connsiteY4" fmla="*/ 135498 h 1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66" h="135498">
                  <a:moveTo>
                    <a:pt x="224366" y="25431"/>
                  </a:moveTo>
                  <a:cubicBezTo>
                    <a:pt x="202317" y="18728"/>
                    <a:pt x="180269" y="12026"/>
                    <a:pt x="160866" y="8498"/>
                  </a:cubicBezTo>
                  <a:cubicBezTo>
                    <a:pt x="141463" y="4970"/>
                    <a:pt x="129469" y="-5966"/>
                    <a:pt x="107950" y="4264"/>
                  </a:cubicBezTo>
                  <a:cubicBezTo>
                    <a:pt x="86431" y="14494"/>
                    <a:pt x="49742" y="48009"/>
                    <a:pt x="31750" y="69881"/>
                  </a:cubicBezTo>
                  <a:cubicBezTo>
                    <a:pt x="13758" y="91753"/>
                    <a:pt x="4233" y="124209"/>
                    <a:pt x="0" y="13549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: 図形 251">
              <a:extLst>
                <a:ext uri="{FF2B5EF4-FFF2-40B4-BE49-F238E27FC236}">
                  <a16:creationId xmlns:a16="http://schemas.microsoft.com/office/drawing/2014/main" id="{AB78E6E6-3FD9-4FFA-8021-D8867BCFA859}"/>
                </a:ext>
              </a:extLst>
            </p:cNvPr>
            <p:cNvSpPr/>
            <p:nvPr/>
          </p:nvSpPr>
          <p:spPr>
            <a:xfrm>
              <a:off x="6064250" y="543983"/>
              <a:ext cx="154517" cy="241300"/>
            </a:xfrm>
            <a:custGeom>
              <a:avLst/>
              <a:gdLst>
                <a:gd name="connsiteX0" fmla="*/ 154517 w 154517"/>
                <a:gd name="connsiteY0" fmla="*/ 0 h 241300"/>
                <a:gd name="connsiteX1" fmla="*/ 80433 w 154517"/>
                <a:gd name="connsiteY1" fmla="*/ 76200 h 241300"/>
                <a:gd name="connsiteX2" fmla="*/ 31750 w 154517"/>
                <a:gd name="connsiteY2" fmla="*/ 154517 h 241300"/>
                <a:gd name="connsiteX3" fmla="*/ 6350 w 154517"/>
                <a:gd name="connsiteY3" fmla="*/ 203200 h 241300"/>
                <a:gd name="connsiteX4" fmla="*/ 0 w 154517"/>
                <a:gd name="connsiteY4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17" h="241300">
                  <a:moveTo>
                    <a:pt x="154517" y="0"/>
                  </a:moveTo>
                  <a:cubicBezTo>
                    <a:pt x="127705" y="25223"/>
                    <a:pt x="100894" y="50447"/>
                    <a:pt x="80433" y="76200"/>
                  </a:cubicBezTo>
                  <a:cubicBezTo>
                    <a:pt x="59972" y="101953"/>
                    <a:pt x="44097" y="133350"/>
                    <a:pt x="31750" y="154517"/>
                  </a:cubicBezTo>
                  <a:cubicBezTo>
                    <a:pt x="19403" y="175684"/>
                    <a:pt x="11642" y="188736"/>
                    <a:pt x="6350" y="203200"/>
                  </a:cubicBezTo>
                  <a:cubicBezTo>
                    <a:pt x="1058" y="217664"/>
                    <a:pt x="3175" y="234244"/>
                    <a:pt x="0" y="2413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: 図形 252">
              <a:extLst>
                <a:ext uri="{FF2B5EF4-FFF2-40B4-BE49-F238E27FC236}">
                  <a16:creationId xmlns:a16="http://schemas.microsoft.com/office/drawing/2014/main" id="{7E8B7BCE-34F6-4DA6-89BE-C5E8D02CAB57}"/>
                </a:ext>
              </a:extLst>
            </p:cNvPr>
            <p:cNvSpPr/>
            <p:nvPr/>
          </p:nvSpPr>
          <p:spPr>
            <a:xfrm>
              <a:off x="6043083" y="550333"/>
              <a:ext cx="215900" cy="300567"/>
            </a:xfrm>
            <a:custGeom>
              <a:avLst/>
              <a:gdLst>
                <a:gd name="connsiteX0" fmla="*/ 215900 w 215900"/>
                <a:gd name="connsiteY0" fmla="*/ 0 h 300567"/>
                <a:gd name="connsiteX1" fmla="*/ 150284 w 215900"/>
                <a:gd name="connsiteY1" fmla="*/ 63500 h 300567"/>
                <a:gd name="connsiteX2" fmla="*/ 97367 w 215900"/>
                <a:gd name="connsiteY2" fmla="*/ 122767 h 300567"/>
                <a:gd name="connsiteX3" fmla="*/ 61384 w 215900"/>
                <a:gd name="connsiteY3" fmla="*/ 205317 h 300567"/>
                <a:gd name="connsiteX4" fmla="*/ 27517 w 215900"/>
                <a:gd name="connsiteY4" fmla="*/ 266700 h 300567"/>
                <a:gd name="connsiteX5" fmla="*/ 0 w 215900"/>
                <a:gd name="connsiteY5" fmla="*/ 300567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" h="300567">
                  <a:moveTo>
                    <a:pt x="215900" y="0"/>
                  </a:moveTo>
                  <a:cubicBezTo>
                    <a:pt x="192969" y="21519"/>
                    <a:pt x="170039" y="43039"/>
                    <a:pt x="150284" y="63500"/>
                  </a:cubicBezTo>
                  <a:cubicBezTo>
                    <a:pt x="130529" y="83961"/>
                    <a:pt x="112184" y="99131"/>
                    <a:pt x="97367" y="122767"/>
                  </a:cubicBezTo>
                  <a:cubicBezTo>
                    <a:pt x="82550" y="146403"/>
                    <a:pt x="73026" y="181328"/>
                    <a:pt x="61384" y="205317"/>
                  </a:cubicBezTo>
                  <a:cubicBezTo>
                    <a:pt x="49742" y="229306"/>
                    <a:pt x="37748" y="250825"/>
                    <a:pt x="27517" y="266700"/>
                  </a:cubicBezTo>
                  <a:cubicBezTo>
                    <a:pt x="17286" y="282575"/>
                    <a:pt x="2469" y="295981"/>
                    <a:pt x="0" y="30056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CAEB80F6-6C01-4463-86EB-5681E6E9EBFC}"/>
                </a:ext>
              </a:extLst>
            </p:cNvPr>
            <p:cNvSpPr/>
            <p:nvPr/>
          </p:nvSpPr>
          <p:spPr>
            <a:xfrm>
              <a:off x="6421967" y="501650"/>
              <a:ext cx="127627" cy="298450"/>
            </a:xfrm>
            <a:custGeom>
              <a:avLst/>
              <a:gdLst>
                <a:gd name="connsiteX0" fmla="*/ 0 w 127627"/>
                <a:gd name="connsiteY0" fmla="*/ 0 h 298450"/>
                <a:gd name="connsiteX1" fmla="*/ 61383 w 127627"/>
                <a:gd name="connsiteY1" fmla="*/ 52917 h 298450"/>
                <a:gd name="connsiteX2" fmla="*/ 91016 w 127627"/>
                <a:gd name="connsiteY2" fmla="*/ 118533 h 298450"/>
                <a:gd name="connsiteX3" fmla="*/ 118533 w 127627"/>
                <a:gd name="connsiteY3" fmla="*/ 177800 h 298450"/>
                <a:gd name="connsiteX4" fmla="*/ 127000 w 127627"/>
                <a:gd name="connsiteY4" fmla="*/ 226483 h 298450"/>
                <a:gd name="connsiteX5" fmla="*/ 127000 w 127627"/>
                <a:gd name="connsiteY5" fmla="*/ 264583 h 298450"/>
                <a:gd name="connsiteX6" fmla="*/ 127000 w 127627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27" h="298450">
                  <a:moveTo>
                    <a:pt x="0" y="0"/>
                  </a:moveTo>
                  <a:cubicBezTo>
                    <a:pt x="23107" y="16581"/>
                    <a:pt x="46214" y="33162"/>
                    <a:pt x="61383" y="52917"/>
                  </a:cubicBezTo>
                  <a:cubicBezTo>
                    <a:pt x="76552" y="72673"/>
                    <a:pt x="81491" y="97719"/>
                    <a:pt x="91016" y="118533"/>
                  </a:cubicBezTo>
                  <a:cubicBezTo>
                    <a:pt x="100541" y="139347"/>
                    <a:pt x="112536" y="159808"/>
                    <a:pt x="118533" y="177800"/>
                  </a:cubicBezTo>
                  <a:cubicBezTo>
                    <a:pt x="124530" y="195792"/>
                    <a:pt x="125589" y="212019"/>
                    <a:pt x="127000" y="226483"/>
                  </a:cubicBezTo>
                  <a:cubicBezTo>
                    <a:pt x="128411" y="240947"/>
                    <a:pt x="127000" y="264583"/>
                    <a:pt x="127000" y="264583"/>
                  </a:cubicBezTo>
                  <a:cubicBezTo>
                    <a:pt x="127000" y="276577"/>
                    <a:pt x="121356" y="291394"/>
                    <a:pt x="127000" y="2984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: 図形 254">
              <a:extLst>
                <a:ext uri="{FF2B5EF4-FFF2-40B4-BE49-F238E27FC236}">
                  <a16:creationId xmlns:a16="http://schemas.microsoft.com/office/drawing/2014/main" id="{9044C157-CE67-4AB7-A744-3EF9C92BFF7D}"/>
                </a:ext>
              </a:extLst>
            </p:cNvPr>
            <p:cNvSpPr/>
            <p:nvPr/>
          </p:nvSpPr>
          <p:spPr>
            <a:xfrm>
              <a:off x="6421967" y="541867"/>
              <a:ext cx="110223" cy="338666"/>
            </a:xfrm>
            <a:custGeom>
              <a:avLst/>
              <a:gdLst>
                <a:gd name="connsiteX0" fmla="*/ 0 w 110223"/>
                <a:gd name="connsiteY0" fmla="*/ 0 h 338666"/>
                <a:gd name="connsiteX1" fmla="*/ 48683 w 110223"/>
                <a:gd name="connsiteY1" fmla="*/ 42333 h 338666"/>
                <a:gd name="connsiteX2" fmla="*/ 69850 w 110223"/>
                <a:gd name="connsiteY2" fmla="*/ 82550 h 338666"/>
                <a:gd name="connsiteX3" fmla="*/ 82550 w 110223"/>
                <a:gd name="connsiteY3" fmla="*/ 133350 h 338666"/>
                <a:gd name="connsiteX4" fmla="*/ 103716 w 110223"/>
                <a:gd name="connsiteY4" fmla="*/ 188383 h 338666"/>
                <a:gd name="connsiteX5" fmla="*/ 105833 w 110223"/>
                <a:gd name="connsiteY5" fmla="*/ 247650 h 338666"/>
                <a:gd name="connsiteX6" fmla="*/ 105833 w 110223"/>
                <a:gd name="connsiteY6" fmla="*/ 292100 h 338666"/>
                <a:gd name="connsiteX7" fmla="*/ 110066 w 110223"/>
                <a:gd name="connsiteY7" fmla="*/ 338666 h 3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23" h="338666">
                  <a:moveTo>
                    <a:pt x="0" y="0"/>
                  </a:moveTo>
                  <a:cubicBezTo>
                    <a:pt x="18520" y="14287"/>
                    <a:pt x="37041" y="28575"/>
                    <a:pt x="48683" y="42333"/>
                  </a:cubicBezTo>
                  <a:cubicBezTo>
                    <a:pt x="60325" y="56091"/>
                    <a:pt x="64206" y="67381"/>
                    <a:pt x="69850" y="82550"/>
                  </a:cubicBezTo>
                  <a:cubicBezTo>
                    <a:pt x="75494" y="97719"/>
                    <a:pt x="76906" y="115711"/>
                    <a:pt x="82550" y="133350"/>
                  </a:cubicBezTo>
                  <a:cubicBezTo>
                    <a:pt x="88194" y="150989"/>
                    <a:pt x="99836" y="169333"/>
                    <a:pt x="103716" y="188383"/>
                  </a:cubicBezTo>
                  <a:cubicBezTo>
                    <a:pt x="107596" y="207433"/>
                    <a:pt x="105480" y="230364"/>
                    <a:pt x="105833" y="247650"/>
                  </a:cubicBezTo>
                  <a:cubicBezTo>
                    <a:pt x="106186" y="264936"/>
                    <a:pt x="105127" y="276931"/>
                    <a:pt x="105833" y="292100"/>
                  </a:cubicBezTo>
                  <a:cubicBezTo>
                    <a:pt x="106539" y="307269"/>
                    <a:pt x="111124" y="336197"/>
                    <a:pt x="110066" y="3386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: 図形 255">
              <a:extLst>
                <a:ext uri="{FF2B5EF4-FFF2-40B4-BE49-F238E27FC236}">
                  <a16:creationId xmlns:a16="http://schemas.microsoft.com/office/drawing/2014/main" id="{70B1E037-3AFF-41E6-9CAE-9E1224F502C8}"/>
                </a:ext>
              </a:extLst>
            </p:cNvPr>
            <p:cNvSpPr/>
            <p:nvPr/>
          </p:nvSpPr>
          <p:spPr>
            <a:xfrm>
              <a:off x="6040438" y="927100"/>
              <a:ext cx="19050" cy="85725"/>
            </a:xfrm>
            <a:custGeom>
              <a:avLst/>
              <a:gdLst>
                <a:gd name="connsiteX0" fmla="*/ 19050 w 19050"/>
                <a:gd name="connsiteY0" fmla="*/ 0 h 85725"/>
                <a:gd name="connsiteX1" fmla="*/ 6350 w 19050"/>
                <a:gd name="connsiteY1" fmla="*/ 65088 h 85725"/>
                <a:gd name="connsiteX2" fmla="*/ 0 w 19050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85725">
                  <a:moveTo>
                    <a:pt x="19050" y="0"/>
                  </a:moveTo>
                  <a:cubicBezTo>
                    <a:pt x="14287" y="25400"/>
                    <a:pt x="9525" y="50801"/>
                    <a:pt x="6350" y="65088"/>
                  </a:cubicBezTo>
                  <a:cubicBezTo>
                    <a:pt x="3175" y="79375"/>
                    <a:pt x="1587" y="82550"/>
                    <a:pt x="0" y="857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: 図形 256">
              <a:extLst>
                <a:ext uri="{FF2B5EF4-FFF2-40B4-BE49-F238E27FC236}">
                  <a16:creationId xmlns:a16="http://schemas.microsoft.com/office/drawing/2014/main" id="{5AFC3C5F-9409-44C1-A713-E20173ED9A28}"/>
                </a:ext>
              </a:extLst>
            </p:cNvPr>
            <p:cNvSpPr/>
            <p:nvPr/>
          </p:nvSpPr>
          <p:spPr>
            <a:xfrm>
              <a:off x="6086475" y="938213"/>
              <a:ext cx="26988" cy="138112"/>
            </a:xfrm>
            <a:custGeom>
              <a:avLst/>
              <a:gdLst>
                <a:gd name="connsiteX0" fmla="*/ 0 w 26988"/>
                <a:gd name="connsiteY0" fmla="*/ 0 h 138112"/>
                <a:gd name="connsiteX1" fmla="*/ 4763 w 26988"/>
                <a:gd name="connsiteY1" fmla="*/ 79375 h 138112"/>
                <a:gd name="connsiteX2" fmla="*/ 11113 w 26988"/>
                <a:gd name="connsiteY2" fmla="*/ 107950 h 138112"/>
                <a:gd name="connsiteX3" fmla="*/ 26988 w 26988"/>
                <a:gd name="connsiteY3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8" h="138112">
                  <a:moveTo>
                    <a:pt x="0" y="0"/>
                  </a:moveTo>
                  <a:cubicBezTo>
                    <a:pt x="1455" y="30691"/>
                    <a:pt x="2911" y="61383"/>
                    <a:pt x="4763" y="79375"/>
                  </a:cubicBezTo>
                  <a:cubicBezTo>
                    <a:pt x="6615" y="97367"/>
                    <a:pt x="7409" y="98161"/>
                    <a:pt x="11113" y="107950"/>
                  </a:cubicBezTo>
                  <a:cubicBezTo>
                    <a:pt x="14817" y="117740"/>
                    <a:pt x="20902" y="127926"/>
                    <a:pt x="26988" y="1381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4952C5CE-9F6C-4A27-BD47-0C937DC673B0}"/>
                </a:ext>
              </a:extLst>
            </p:cNvPr>
            <p:cNvSpPr/>
            <p:nvPr/>
          </p:nvSpPr>
          <p:spPr>
            <a:xfrm>
              <a:off x="6064250" y="1027113"/>
              <a:ext cx="46038" cy="46037"/>
            </a:xfrm>
            <a:custGeom>
              <a:avLst/>
              <a:gdLst>
                <a:gd name="connsiteX0" fmla="*/ 0 w 46038"/>
                <a:gd name="connsiteY0" fmla="*/ 0 h 46037"/>
                <a:gd name="connsiteX1" fmla="*/ 46038 w 46038"/>
                <a:gd name="connsiteY1" fmla="*/ 46037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46037">
                  <a:moveTo>
                    <a:pt x="0" y="0"/>
                  </a:moveTo>
                  <a:lnTo>
                    <a:pt x="46038" y="4603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8EAE945F-FDD4-480E-A27E-989B0C7352E7}"/>
                </a:ext>
              </a:extLst>
            </p:cNvPr>
            <p:cNvSpPr/>
            <p:nvPr/>
          </p:nvSpPr>
          <p:spPr>
            <a:xfrm>
              <a:off x="6040438" y="966788"/>
              <a:ext cx="31750" cy="84137"/>
            </a:xfrm>
            <a:custGeom>
              <a:avLst/>
              <a:gdLst>
                <a:gd name="connsiteX0" fmla="*/ 31750 w 31750"/>
                <a:gd name="connsiteY0" fmla="*/ 0 h 84137"/>
                <a:gd name="connsiteX1" fmla="*/ 15875 w 31750"/>
                <a:gd name="connsiteY1" fmla="*/ 68262 h 84137"/>
                <a:gd name="connsiteX2" fmla="*/ 0 w 31750"/>
                <a:gd name="connsiteY2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84137">
                  <a:moveTo>
                    <a:pt x="31750" y="0"/>
                  </a:moveTo>
                  <a:cubicBezTo>
                    <a:pt x="26458" y="27119"/>
                    <a:pt x="21167" y="54239"/>
                    <a:pt x="15875" y="68262"/>
                  </a:cubicBezTo>
                  <a:cubicBezTo>
                    <a:pt x="10583" y="82285"/>
                    <a:pt x="5291" y="83211"/>
                    <a:pt x="0" y="841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0DC560F4-A2F0-4D54-AEC4-6290CA66E3F0}"/>
                </a:ext>
              </a:extLst>
            </p:cNvPr>
            <p:cNvSpPr/>
            <p:nvPr/>
          </p:nvSpPr>
          <p:spPr>
            <a:xfrm>
              <a:off x="6065838" y="1063625"/>
              <a:ext cx="95250" cy="54013"/>
            </a:xfrm>
            <a:custGeom>
              <a:avLst/>
              <a:gdLst>
                <a:gd name="connsiteX0" fmla="*/ 95250 w 95250"/>
                <a:gd name="connsiteY0" fmla="*/ 0 h 54013"/>
                <a:gd name="connsiteX1" fmla="*/ 25400 w 95250"/>
                <a:gd name="connsiteY1" fmla="*/ 46038 h 54013"/>
                <a:gd name="connsiteX2" fmla="*/ 0 w 95250"/>
                <a:gd name="connsiteY2" fmla="*/ 53975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4013">
                  <a:moveTo>
                    <a:pt x="95250" y="0"/>
                  </a:moveTo>
                  <a:cubicBezTo>
                    <a:pt x="68262" y="18521"/>
                    <a:pt x="41275" y="37042"/>
                    <a:pt x="25400" y="46038"/>
                  </a:cubicBezTo>
                  <a:cubicBezTo>
                    <a:pt x="9525" y="55034"/>
                    <a:pt x="0" y="53975"/>
                    <a:pt x="0" y="53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BDCFA627-E41B-4851-8DA7-9A3731036A23}"/>
                </a:ext>
              </a:extLst>
            </p:cNvPr>
            <p:cNvSpPr/>
            <p:nvPr/>
          </p:nvSpPr>
          <p:spPr>
            <a:xfrm>
              <a:off x="6575425" y="690563"/>
              <a:ext cx="39688" cy="31750"/>
            </a:xfrm>
            <a:custGeom>
              <a:avLst/>
              <a:gdLst>
                <a:gd name="connsiteX0" fmla="*/ 0 w 39688"/>
                <a:gd name="connsiteY0" fmla="*/ 0 h 31750"/>
                <a:gd name="connsiteX1" fmla="*/ 39688 w 39688"/>
                <a:gd name="connsiteY1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88" h="31750">
                  <a:moveTo>
                    <a:pt x="0" y="0"/>
                  </a:moveTo>
                  <a:lnTo>
                    <a:pt x="39688" y="3175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830AD83F-B6BD-49A8-B9E7-B9D94B23DB16}"/>
                </a:ext>
              </a:extLst>
            </p:cNvPr>
            <p:cNvSpPr/>
            <p:nvPr/>
          </p:nvSpPr>
          <p:spPr>
            <a:xfrm>
              <a:off x="5378450" y="4092575"/>
              <a:ext cx="142875" cy="123964"/>
            </a:xfrm>
            <a:custGeom>
              <a:avLst/>
              <a:gdLst>
                <a:gd name="connsiteX0" fmla="*/ 0 w 142875"/>
                <a:gd name="connsiteY0" fmla="*/ 0 h 123964"/>
                <a:gd name="connsiteX1" fmla="*/ 39688 w 142875"/>
                <a:gd name="connsiteY1" fmla="*/ 57150 h 123964"/>
                <a:gd name="connsiteX2" fmla="*/ 68263 w 142875"/>
                <a:gd name="connsiteY2" fmla="*/ 96838 h 123964"/>
                <a:gd name="connsiteX3" fmla="*/ 101600 w 142875"/>
                <a:gd name="connsiteY3" fmla="*/ 123825 h 123964"/>
                <a:gd name="connsiteX4" fmla="*/ 136525 w 142875"/>
                <a:gd name="connsiteY4" fmla="*/ 104775 h 123964"/>
                <a:gd name="connsiteX5" fmla="*/ 142875 w 142875"/>
                <a:gd name="connsiteY5" fmla="*/ 50800 h 1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123964">
                  <a:moveTo>
                    <a:pt x="0" y="0"/>
                  </a:moveTo>
                  <a:lnTo>
                    <a:pt x="39688" y="57150"/>
                  </a:lnTo>
                  <a:cubicBezTo>
                    <a:pt x="51065" y="73290"/>
                    <a:pt x="57944" y="85725"/>
                    <a:pt x="68263" y="96838"/>
                  </a:cubicBezTo>
                  <a:cubicBezTo>
                    <a:pt x="78582" y="107951"/>
                    <a:pt x="90223" y="122502"/>
                    <a:pt x="101600" y="123825"/>
                  </a:cubicBezTo>
                  <a:cubicBezTo>
                    <a:pt x="112977" y="125148"/>
                    <a:pt x="129646" y="116946"/>
                    <a:pt x="136525" y="104775"/>
                  </a:cubicBezTo>
                  <a:cubicBezTo>
                    <a:pt x="143404" y="92604"/>
                    <a:pt x="140494" y="61383"/>
                    <a:pt x="142875" y="508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EB9135F9-6DD5-47FD-96A4-8F8390C7FEE2}"/>
                </a:ext>
              </a:extLst>
            </p:cNvPr>
            <p:cNvSpPr/>
            <p:nvPr/>
          </p:nvSpPr>
          <p:spPr>
            <a:xfrm>
              <a:off x="5445125" y="4116388"/>
              <a:ext cx="71438" cy="79375"/>
            </a:xfrm>
            <a:custGeom>
              <a:avLst/>
              <a:gdLst>
                <a:gd name="connsiteX0" fmla="*/ 0 w 71438"/>
                <a:gd name="connsiteY0" fmla="*/ 0 h 79375"/>
                <a:gd name="connsiteX1" fmla="*/ 28575 w 71438"/>
                <a:gd name="connsiteY1" fmla="*/ 41275 h 79375"/>
                <a:gd name="connsiteX2" fmla="*/ 46038 w 71438"/>
                <a:gd name="connsiteY2" fmla="*/ 61912 h 79375"/>
                <a:gd name="connsiteX3" fmla="*/ 71438 w 71438"/>
                <a:gd name="connsiteY3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8" h="79375">
                  <a:moveTo>
                    <a:pt x="0" y="0"/>
                  </a:moveTo>
                  <a:cubicBezTo>
                    <a:pt x="10451" y="15478"/>
                    <a:pt x="20902" y="30956"/>
                    <a:pt x="28575" y="41275"/>
                  </a:cubicBezTo>
                  <a:cubicBezTo>
                    <a:pt x="36248" y="51594"/>
                    <a:pt x="38894" y="55562"/>
                    <a:pt x="46038" y="61912"/>
                  </a:cubicBezTo>
                  <a:cubicBezTo>
                    <a:pt x="53182" y="68262"/>
                    <a:pt x="62310" y="73818"/>
                    <a:pt x="71438" y="793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21204E7D-5259-435C-90A7-D8E32AB41F29}"/>
                </a:ext>
              </a:extLst>
            </p:cNvPr>
            <p:cNvSpPr/>
            <p:nvPr/>
          </p:nvSpPr>
          <p:spPr>
            <a:xfrm>
              <a:off x="5575387" y="4156556"/>
              <a:ext cx="250752" cy="129643"/>
            </a:xfrm>
            <a:custGeom>
              <a:avLst/>
              <a:gdLst>
                <a:gd name="connsiteX0" fmla="*/ 31663 w 250752"/>
                <a:gd name="connsiteY0" fmla="*/ 15394 h 129643"/>
                <a:gd name="connsiteX1" fmla="*/ 6263 w 250752"/>
                <a:gd name="connsiteY1" fmla="*/ 67782 h 129643"/>
                <a:gd name="connsiteX2" fmla="*/ 23726 w 250752"/>
                <a:gd name="connsiteY2" fmla="*/ 123344 h 129643"/>
                <a:gd name="connsiteX3" fmla="*/ 238038 w 250752"/>
                <a:gd name="connsiteY3" fmla="*/ 118582 h 129643"/>
                <a:gd name="connsiteX4" fmla="*/ 226926 w 250752"/>
                <a:gd name="connsiteY4" fmla="*/ 36032 h 129643"/>
                <a:gd name="connsiteX5" fmla="*/ 234863 w 250752"/>
                <a:gd name="connsiteY5" fmla="*/ 1107 h 129643"/>
                <a:gd name="connsiteX6" fmla="*/ 31663 w 250752"/>
                <a:gd name="connsiteY6" fmla="*/ 15394 h 12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52" h="129643">
                  <a:moveTo>
                    <a:pt x="31663" y="15394"/>
                  </a:moveTo>
                  <a:cubicBezTo>
                    <a:pt x="-6437" y="26506"/>
                    <a:pt x="7586" y="49790"/>
                    <a:pt x="6263" y="67782"/>
                  </a:cubicBezTo>
                  <a:cubicBezTo>
                    <a:pt x="4940" y="85774"/>
                    <a:pt x="-14903" y="114877"/>
                    <a:pt x="23726" y="123344"/>
                  </a:cubicBezTo>
                  <a:cubicBezTo>
                    <a:pt x="62355" y="131811"/>
                    <a:pt x="204171" y="133134"/>
                    <a:pt x="238038" y="118582"/>
                  </a:cubicBezTo>
                  <a:cubicBezTo>
                    <a:pt x="271905" y="104030"/>
                    <a:pt x="227455" y="55611"/>
                    <a:pt x="226926" y="36032"/>
                  </a:cubicBezTo>
                  <a:cubicBezTo>
                    <a:pt x="226397" y="16453"/>
                    <a:pt x="268200" y="5076"/>
                    <a:pt x="234863" y="1107"/>
                  </a:cubicBezTo>
                  <a:cubicBezTo>
                    <a:pt x="201526" y="-2862"/>
                    <a:pt x="69763" y="4282"/>
                    <a:pt x="31663" y="15394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58ED1D67-D75E-42EC-83B8-C3C15A825062}"/>
                </a:ext>
              </a:extLst>
            </p:cNvPr>
            <p:cNvSpPr/>
            <p:nvPr/>
          </p:nvSpPr>
          <p:spPr>
            <a:xfrm>
              <a:off x="5583238" y="4194175"/>
              <a:ext cx="225425" cy="12700"/>
            </a:xfrm>
            <a:custGeom>
              <a:avLst/>
              <a:gdLst>
                <a:gd name="connsiteX0" fmla="*/ 0 w 225425"/>
                <a:gd name="connsiteY0" fmla="*/ 12700 h 12700"/>
                <a:gd name="connsiteX1" fmla="*/ 225425 w 225425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 h="12700">
                  <a:moveTo>
                    <a:pt x="0" y="12700"/>
                  </a:moveTo>
                  <a:lnTo>
                    <a:pt x="2254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7D49CD13-9F12-4F27-889E-F144C83F7E63}"/>
                </a:ext>
              </a:extLst>
            </p:cNvPr>
            <p:cNvSpPr/>
            <p:nvPr/>
          </p:nvSpPr>
          <p:spPr>
            <a:xfrm>
              <a:off x="5747264" y="3838468"/>
              <a:ext cx="177881" cy="243833"/>
            </a:xfrm>
            <a:custGeom>
              <a:avLst/>
              <a:gdLst>
                <a:gd name="connsiteX0" fmla="*/ 5836 w 177881"/>
                <a:gd name="connsiteY0" fmla="*/ 49320 h 243833"/>
                <a:gd name="connsiteX1" fmla="*/ 32824 w 177881"/>
                <a:gd name="connsiteY1" fmla="*/ 238232 h 243833"/>
                <a:gd name="connsiteX2" fmla="*/ 170936 w 177881"/>
                <a:gd name="connsiteY2" fmla="*/ 184257 h 243833"/>
                <a:gd name="connsiteX3" fmla="*/ 153474 w 177881"/>
                <a:gd name="connsiteY3" fmla="*/ 84245 h 243833"/>
                <a:gd name="connsiteX4" fmla="*/ 120136 w 177881"/>
                <a:gd name="connsiteY4" fmla="*/ 1695 h 243833"/>
                <a:gd name="connsiteX5" fmla="*/ 5836 w 177881"/>
                <a:gd name="connsiteY5" fmla="*/ 49320 h 2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81" h="243833">
                  <a:moveTo>
                    <a:pt x="5836" y="49320"/>
                  </a:moveTo>
                  <a:cubicBezTo>
                    <a:pt x="-8716" y="88743"/>
                    <a:pt x="5307" y="215743"/>
                    <a:pt x="32824" y="238232"/>
                  </a:cubicBezTo>
                  <a:cubicBezTo>
                    <a:pt x="60341" y="260722"/>
                    <a:pt x="150828" y="209921"/>
                    <a:pt x="170936" y="184257"/>
                  </a:cubicBezTo>
                  <a:cubicBezTo>
                    <a:pt x="191044" y="158593"/>
                    <a:pt x="161941" y="114672"/>
                    <a:pt x="153474" y="84245"/>
                  </a:cubicBezTo>
                  <a:cubicBezTo>
                    <a:pt x="145007" y="53818"/>
                    <a:pt x="143948" y="8839"/>
                    <a:pt x="120136" y="1695"/>
                  </a:cubicBezTo>
                  <a:cubicBezTo>
                    <a:pt x="96324" y="-5449"/>
                    <a:pt x="20388" y="9897"/>
                    <a:pt x="5836" y="49320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D1DEC26D-0A24-4C63-871B-E15197361CEE}"/>
                </a:ext>
              </a:extLst>
            </p:cNvPr>
            <p:cNvSpPr/>
            <p:nvPr/>
          </p:nvSpPr>
          <p:spPr>
            <a:xfrm>
              <a:off x="5920829" y="3923907"/>
              <a:ext cx="65043" cy="213160"/>
            </a:xfrm>
            <a:custGeom>
              <a:avLst/>
              <a:gdLst>
                <a:gd name="connsiteX0" fmla="*/ 3721 w 65043"/>
                <a:gd name="connsiteY0" fmla="*/ 9918 h 213160"/>
                <a:gd name="connsiteX1" fmla="*/ 64046 w 65043"/>
                <a:gd name="connsiteY1" fmla="*/ 5156 h 213160"/>
                <a:gd name="connsiteX2" fmla="*/ 41821 w 65043"/>
                <a:gd name="connsiteY2" fmla="*/ 54368 h 213160"/>
                <a:gd name="connsiteX3" fmla="*/ 48171 w 65043"/>
                <a:gd name="connsiteY3" fmla="*/ 100406 h 213160"/>
                <a:gd name="connsiteX4" fmla="*/ 57696 w 65043"/>
                <a:gd name="connsiteY4" fmla="*/ 155968 h 213160"/>
                <a:gd name="connsiteX5" fmla="*/ 59284 w 65043"/>
                <a:gd name="connsiteY5" fmla="*/ 197243 h 213160"/>
                <a:gd name="connsiteX6" fmla="*/ 49759 w 65043"/>
                <a:gd name="connsiteY6" fmla="*/ 208356 h 213160"/>
                <a:gd name="connsiteX7" fmla="*/ 21184 w 65043"/>
                <a:gd name="connsiteY7" fmla="*/ 206768 h 213160"/>
                <a:gd name="connsiteX8" fmla="*/ 11659 w 65043"/>
                <a:gd name="connsiteY8" fmla="*/ 133743 h 213160"/>
                <a:gd name="connsiteX9" fmla="*/ 6896 w 65043"/>
                <a:gd name="connsiteY9" fmla="*/ 79768 h 213160"/>
                <a:gd name="connsiteX10" fmla="*/ 3721 w 65043"/>
                <a:gd name="connsiteY10" fmla="*/ 9918 h 21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43" h="213160">
                  <a:moveTo>
                    <a:pt x="3721" y="9918"/>
                  </a:moveTo>
                  <a:cubicBezTo>
                    <a:pt x="13246" y="-2517"/>
                    <a:pt x="57696" y="-2252"/>
                    <a:pt x="64046" y="5156"/>
                  </a:cubicBezTo>
                  <a:cubicBezTo>
                    <a:pt x="70396" y="12564"/>
                    <a:pt x="44467" y="38493"/>
                    <a:pt x="41821" y="54368"/>
                  </a:cubicBezTo>
                  <a:cubicBezTo>
                    <a:pt x="39175" y="70243"/>
                    <a:pt x="45525" y="83473"/>
                    <a:pt x="48171" y="100406"/>
                  </a:cubicBezTo>
                  <a:cubicBezTo>
                    <a:pt x="50817" y="117339"/>
                    <a:pt x="55844" y="139829"/>
                    <a:pt x="57696" y="155968"/>
                  </a:cubicBezTo>
                  <a:cubicBezTo>
                    <a:pt x="59548" y="172107"/>
                    <a:pt x="60607" y="188512"/>
                    <a:pt x="59284" y="197243"/>
                  </a:cubicBezTo>
                  <a:cubicBezTo>
                    <a:pt x="57961" y="205974"/>
                    <a:pt x="56109" y="206769"/>
                    <a:pt x="49759" y="208356"/>
                  </a:cubicBezTo>
                  <a:cubicBezTo>
                    <a:pt x="43409" y="209944"/>
                    <a:pt x="27534" y="219204"/>
                    <a:pt x="21184" y="206768"/>
                  </a:cubicBezTo>
                  <a:cubicBezTo>
                    <a:pt x="14834" y="194333"/>
                    <a:pt x="14040" y="154910"/>
                    <a:pt x="11659" y="133743"/>
                  </a:cubicBezTo>
                  <a:cubicBezTo>
                    <a:pt x="9278" y="112576"/>
                    <a:pt x="7954" y="96437"/>
                    <a:pt x="6896" y="79768"/>
                  </a:cubicBezTo>
                  <a:cubicBezTo>
                    <a:pt x="5838" y="63099"/>
                    <a:pt x="-5804" y="22353"/>
                    <a:pt x="3721" y="9918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DE7B8E28-6308-4197-82F4-4C04A9715113}"/>
                </a:ext>
              </a:extLst>
            </p:cNvPr>
            <p:cNvSpPr/>
            <p:nvPr/>
          </p:nvSpPr>
          <p:spPr>
            <a:xfrm>
              <a:off x="5986463" y="3940175"/>
              <a:ext cx="50800" cy="61913"/>
            </a:xfrm>
            <a:custGeom>
              <a:avLst/>
              <a:gdLst>
                <a:gd name="connsiteX0" fmla="*/ 0 w 50800"/>
                <a:gd name="connsiteY0" fmla="*/ 0 h 61913"/>
                <a:gd name="connsiteX1" fmla="*/ 50800 w 50800"/>
                <a:gd name="connsiteY1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1913">
                  <a:moveTo>
                    <a:pt x="0" y="0"/>
                  </a:moveTo>
                  <a:lnTo>
                    <a:pt x="50800" y="6191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55E734B4-2302-422C-B0A9-0EA4101EF8D0}"/>
                </a:ext>
              </a:extLst>
            </p:cNvPr>
            <p:cNvSpPr/>
            <p:nvPr/>
          </p:nvSpPr>
          <p:spPr>
            <a:xfrm>
              <a:off x="5948291" y="4140656"/>
              <a:ext cx="84780" cy="34624"/>
            </a:xfrm>
            <a:custGeom>
              <a:avLst/>
              <a:gdLst>
                <a:gd name="connsiteX0" fmla="*/ 72 w 84780"/>
                <a:gd name="connsiteY0" fmla="*/ 1132 h 34624"/>
                <a:gd name="connsiteX1" fmla="*/ 68334 w 84780"/>
                <a:gd name="connsiteY1" fmla="*/ 34469 h 34624"/>
                <a:gd name="connsiteX2" fmla="*/ 82622 w 84780"/>
                <a:gd name="connsiteY2" fmla="*/ 12244 h 34624"/>
                <a:gd name="connsiteX3" fmla="*/ 72 w 84780"/>
                <a:gd name="connsiteY3" fmla="*/ 1132 h 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80" h="34624">
                  <a:moveTo>
                    <a:pt x="72" y="1132"/>
                  </a:moveTo>
                  <a:cubicBezTo>
                    <a:pt x="-2309" y="4836"/>
                    <a:pt x="54576" y="32617"/>
                    <a:pt x="68334" y="34469"/>
                  </a:cubicBezTo>
                  <a:cubicBezTo>
                    <a:pt x="82092" y="36321"/>
                    <a:pt x="88443" y="21240"/>
                    <a:pt x="82622" y="12244"/>
                  </a:cubicBezTo>
                  <a:cubicBezTo>
                    <a:pt x="76801" y="3248"/>
                    <a:pt x="2453" y="-2572"/>
                    <a:pt x="72" y="1132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DDEA9298-F95E-4F42-8D4F-8F14F923895E}"/>
                </a:ext>
              </a:extLst>
            </p:cNvPr>
            <p:cNvSpPr/>
            <p:nvPr/>
          </p:nvSpPr>
          <p:spPr>
            <a:xfrm>
              <a:off x="6018213" y="4070350"/>
              <a:ext cx="9525" cy="76200"/>
            </a:xfrm>
            <a:custGeom>
              <a:avLst/>
              <a:gdLst>
                <a:gd name="connsiteX0" fmla="*/ 0 w 9525"/>
                <a:gd name="connsiteY0" fmla="*/ 0 h 76200"/>
                <a:gd name="connsiteX1" fmla="*/ 9525 w 9525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0" y="0"/>
                  </a:moveTo>
                  <a:lnTo>
                    <a:pt x="9525" y="7620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楕円 270">
              <a:extLst>
                <a:ext uri="{FF2B5EF4-FFF2-40B4-BE49-F238E27FC236}">
                  <a16:creationId xmlns:a16="http://schemas.microsoft.com/office/drawing/2014/main" id="{37CE783C-CAAA-49F7-AE43-8648D8F0DEFE}"/>
                </a:ext>
              </a:extLst>
            </p:cNvPr>
            <p:cNvSpPr/>
            <p:nvPr/>
          </p:nvSpPr>
          <p:spPr>
            <a:xfrm>
              <a:off x="5829619" y="3924618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楕円 271">
              <a:extLst>
                <a:ext uri="{FF2B5EF4-FFF2-40B4-BE49-F238E27FC236}">
                  <a16:creationId xmlns:a16="http://schemas.microsoft.com/office/drawing/2014/main" id="{4EC4AF70-8789-4720-865C-0AEB747F65E2}"/>
                </a:ext>
              </a:extLst>
            </p:cNvPr>
            <p:cNvSpPr/>
            <p:nvPr/>
          </p:nvSpPr>
          <p:spPr>
            <a:xfrm>
              <a:off x="5975667" y="400716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楕円 272">
              <a:extLst>
                <a:ext uri="{FF2B5EF4-FFF2-40B4-BE49-F238E27FC236}">
                  <a16:creationId xmlns:a16="http://schemas.microsoft.com/office/drawing/2014/main" id="{0C39D100-76EE-4B99-A4F2-A4FF5D9993FD}"/>
                </a:ext>
              </a:extLst>
            </p:cNvPr>
            <p:cNvSpPr/>
            <p:nvPr/>
          </p:nvSpPr>
          <p:spPr>
            <a:xfrm>
              <a:off x="5673090" y="422624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楕円 273">
              <a:extLst>
                <a:ext uri="{FF2B5EF4-FFF2-40B4-BE49-F238E27FC236}">
                  <a16:creationId xmlns:a16="http://schemas.microsoft.com/office/drawing/2014/main" id="{2F8C6FDD-620C-4880-B2AB-A5EF0E0E0DCA}"/>
                </a:ext>
              </a:extLst>
            </p:cNvPr>
            <p:cNvSpPr/>
            <p:nvPr/>
          </p:nvSpPr>
          <p:spPr>
            <a:xfrm>
              <a:off x="5909628" y="4410293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楕円 274">
              <a:extLst>
                <a:ext uri="{FF2B5EF4-FFF2-40B4-BE49-F238E27FC236}">
                  <a16:creationId xmlns:a16="http://schemas.microsoft.com/office/drawing/2014/main" id="{EE8E1D54-F7E0-4C0C-946F-AAFF65D3AD0A}"/>
                </a:ext>
              </a:extLst>
            </p:cNvPr>
            <p:cNvSpPr/>
            <p:nvPr/>
          </p:nvSpPr>
          <p:spPr>
            <a:xfrm>
              <a:off x="6177271" y="4157732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0F43E704-88F1-4761-B232-2EC4F713EDF2}"/>
                </a:ext>
              </a:extLst>
            </p:cNvPr>
            <p:cNvSpPr/>
            <p:nvPr/>
          </p:nvSpPr>
          <p:spPr>
            <a:xfrm>
              <a:off x="5769738" y="4334732"/>
              <a:ext cx="260392" cy="49985"/>
            </a:xfrm>
            <a:custGeom>
              <a:avLst/>
              <a:gdLst>
                <a:gd name="connsiteX0" fmla="*/ 83375 w 260392"/>
                <a:gd name="connsiteY0" fmla="*/ 731 h 49985"/>
                <a:gd name="connsiteX1" fmla="*/ 2412 w 260392"/>
                <a:gd name="connsiteY1" fmla="*/ 40418 h 49985"/>
                <a:gd name="connsiteX2" fmla="*/ 183387 w 260392"/>
                <a:gd name="connsiteY2" fmla="*/ 49943 h 49985"/>
                <a:gd name="connsiteX3" fmla="*/ 242125 w 260392"/>
                <a:gd name="connsiteY3" fmla="*/ 42006 h 49985"/>
                <a:gd name="connsiteX4" fmla="*/ 253237 w 260392"/>
                <a:gd name="connsiteY4" fmla="*/ 5493 h 49985"/>
                <a:gd name="connsiteX5" fmla="*/ 142112 w 260392"/>
                <a:gd name="connsiteY5" fmla="*/ 13431 h 49985"/>
                <a:gd name="connsiteX6" fmla="*/ 83375 w 260392"/>
                <a:gd name="connsiteY6" fmla="*/ 731 h 4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92" h="49985">
                  <a:moveTo>
                    <a:pt x="83375" y="731"/>
                  </a:moveTo>
                  <a:cubicBezTo>
                    <a:pt x="60092" y="5229"/>
                    <a:pt x="-14257" y="32216"/>
                    <a:pt x="2412" y="40418"/>
                  </a:cubicBezTo>
                  <a:cubicBezTo>
                    <a:pt x="19081" y="48620"/>
                    <a:pt x="143435" y="49678"/>
                    <a:pt x="183387" y="49943"/>
                  </a:cubicBezTo>
                  <a:cubicBezTo>
                    <a:pt x="223339" y="50208"/>
                    <a:pt x="230483" y="49414"/>
                    <a:pt x="242125" y="42006"/>
                  </a:cubicBezTo>
                  <a:cubicBezTo>
                    <a:pt x="253767" y="34598"/>
                    <a:pt x="269906" y="10256"/>
                    <a:pt x="253237" y="5493"/>
                  </a:cubicBezTo>
                  <a:cubicBezTo>
                    <a:pt x="236568" y="730"/>
                    <a:pt x="172275" y="12902"/>
                    <a:pt x="142112" y="13431"/>
                  </a:cubicBezTo>
                  <a:cubicBezTo>
                    <a:pt x="111950" y="13960"/>
                    <a:pt x="106658" y="-3767"/>
                    <a:pt x="83375" y="731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009AD951-96B4-4AF1-9DD8-57CED3B75107}"/>
                </a:ext>
              </a:extLst>
            </p:cNvPr>
            <p:cNvSpPr/>
            <p:nvPr/>
          </p:nvSpPr>
          <p:spPr>
            <a:xfrm>
              <a:off x="5776913" y="4357688"/>
              <a:ext cx="273304" cy="133046"/>
            </a:xfrm>
            <a:custGeom>
              <a:avLst/>
              <a:gdLst>
                <a:gd name="connsiteX0" fmla="*/ 0 w 273304"/>
                <a:gd name="connsiteY0" fmla="*/ 26987 h 133046"/>
                <a:gd name="connsiteX1" fmla="*/ 88900 w 273304"/>
                <a:gd name="connsiteY1" fmla="*/ 127000 h 133046"/>
                <a:gd name="connsiteX2" fmla="*/ 173037 w 273304"/>
                <a:gd name="connsiteY2" fmla="*/ 122237 h 133046"/>
                <a:gd name="connsiteX3" fmla="*/ 236537 w 273304"/>
                <a:gd name="connsiteY3" fmla="*/ 125412 h 133046"/>
                <a:gd name="connsiteX4" fmla="*/ 273050 w 273304"/>
                <a:gd name="connsiteY4" fmla="*/ 115887 h 133046"/>
                <a:gd name="connsiteX5" fmla="*/ 252412 w 273304"/>
                <a:gd name="connsiteY5" fmla="*/ 0 h 1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304" h="133046">
                  <a:moveTo>
                    <a:pt x="0" y="26987"/>
                  </a:moveTo>
                  <a:cubicBezTo>
                    <a:pt x="30030" y="69056"/>
                    <a:pt x="60061" y="111125"/>
                    <a:pt x="88900" y="127000"/>
                  </a:cubicBezTo>
                  <a:cubicBezTo>
                    <a:pt x="117739" y="142875"/>
                    <a:pt x="148431" y="122502"/>
                    <a:pt x="173037" y="122237"/>
                  </a:cubicBezTo>
                  <a:cubicBezTo>
                    <a:pt x="197643" y="121972"/>
                    <a:pt x="219868" y="126470"/>
                    <a:pt x="236537" y="125412"/>
                  </a:cubicBezTo>
                  <a:cubicBezTo>
                    <a:pt x="253206" y="124354"/>
                    <a:pt x="270404" y="136789"/>
                    <a:pt x="273050" y="115887"/>
                  </a:cubicBezTo>
                  <a:cubicBezTo>
                    <a:pt x="275696" y="94985"/>
                    <a:pt x="256910" y="19314"/>
                    <a:pt x="2524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54D02CA2-8795-4795-90DA-98002FAF10A3}"/>
                </a:ext>
              </a:extLst>
            </p:cNvPr>
            <p:cNvSpPr/>
            <p:nvPr/>
          </p:nvSpPr>
          <p:spPr>
            <a:xfrm>
              <a:off x="6108775" y="4049982"/>
              <a:ext cx="122245" cy="265723"/>
            </a:xfrm>
            <a:custGeom>
              <a:avLst/>
              <a:gdLst>
                <a:gd name="connsiteX0" fmla="*/ 3100 w 122245"/>
                <a:gd name="connsiteY0" fmla="*/ 9256 h 265723"/>
                <a:gd name="connsiteX1" fmla="*/ 69775 w 122245"/>
                <a:gd name="connsiteY1" fmla="*/ 12431 h 265723"/>
                <a:gd name="connsiteX2" fmla="*/ 118988 w 122245"/>
                <a:gd name="connsiteY2" fmla="*/ 67993 h 265723"/>
                <a:gd name="connsiteX3" fmla="*/ 117400 w 122245"/>
                <a:gd name="connsiteY3" fmla="*/ 104506 h 265723"/>
                <a:gd name="connsiteX4" fmla="*/ 115813 w 122245"/>
                <a:gd name="connsiteY4" fmla="*/ 160068 h 265723"/>
                <a:gd name="connsiteX5" fmla="*/ 118988 w 122245"/>
                <a:gd name="connsiteY5" fmla="*/ 212456 h 265723"/>
                <a:gd name="connsiteX6" fmla="*/ 118988 w 122245"/>
                <a:gd name="connsiteY6" fmla="*/ 239443 h 265723"/>
                <a:gd name="connsiteX7" fmla="*/ 92000 w 122245"/>
                <a:gd name="connsiteY7" fmla="*/ 264843 h 265723"/>
                <a:gd name="connsiteX8" fmla="*/ 18975 w 122245"/>
                <a:gd name="connsiteY8" fmla="*/ 206106 h 265723"/>
                <a:gd name="connsiteX9" fmla="*/ 11038 w 122245"/>
                <a:gd name="connsiteY9" fmla="*/ 117206 h 265723"/>
                <a:gd name="connsiteX10" fmla="*/ 3100 w 122245"/>
                <a:gd name="connsiteY10" fmla="*/ 9256 h 26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45" h="265723">
                  <a:moveTo>
                    <a:pt x="3100" y="9256"/>
                  </a:moveTo>
                  <a:cubicBezTo>
                    <a:pt x="12890" y="-8207"/>
                    <a:pt x="50460" y="2642"/>
                    <a:pt x="69775" y="12431"/>
                  </a:cubicBezTo>
                  <a:cubicBezTo>
                    <a:pt x="89090" y="22220"/>
                    <a:pt x="111051" y="52647"/>
                    <a:pt x="118988" y="67993"/>
                  </a:cubicBezTo>
                  <a:cubicBezTo>
                    <a:pt x="126925" y="83339"/>
                    <a:pt x="117929" y="89160"/>
                    <a:pt x="117400" y="104506"/>
                  </a:cubicBezTo>
                  <a:cubicBezTo>
                    <a:pt x="116871" y="119852"/>
                    <a:pt x="115548" y="142076"/>
                    <a:pt x="115813" y="160068"/>
                  </a:cubicBezTo>
                  <a:cubicBezTo>
                    <a:pt x="116078" y="178060"/>
                    <a:pt x="118459" y="199227"/>
                    <a:pt x="118988" y="212456"/>
                  </a:cubicBezTo>
                  <a:cubicBezTo>
                    <a:pt x="119517" y="225685"/>
                    <a:pt x="123486" y="230712"/>
                    <a:pt x="118988" y="239443"/>
                  </a:cubicBezTo>
                  <a:cubicBezTo>
                    <a:pt x="114490" y="248174"/>
                    <a:pt x="108669" y="270399"/>
                    <a:pt x="92000" y="264843"/>
                  </a:cubicBezTo>
                  <a:cubicBezTo>
                    <a:pt x="75331" y="259287"/>
                    <a:pt x="32469" y="230712"/>
                    <a:pt x="18975" y="206106"/>
                  </a:cubicBezTo>
                  <a:cubicBezTo>
                    <a:pt x="5481" y="181500"/>
                    <a:pt x="12361" y="142077"/>
                    <a:pt x="11038" y="117206"/>
                  </a:cubicBezTo>
                  <a:cubicBezTo>
                    <a:pt x="9715" y="92335"/>
                    <a:pt x="-6690" y="26719"/>
                    <a:pt x="3100" y="9256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3DF48850-1C84-468D-8838-8648F4EA1848}"/>
                </a:ext>
              </a:extLst>
            </p:cNvPr>
            <p:cNvSpPr/>
            <p:nvPr/>
          </p:nvSpPr>
          <p:spPr>
            <a:xfrm>
              <a:off x="6147317" y="4081463"/>
              <a:ext cx="66158" cy="203200"/>
            </a:xfrm>
            <a:custGeom>
              <a:avLst/>
              <a:gdLst>
                <a:gd name="connsiteX0" fmla="*/ 9008 w 66158"/>
                <a:gd name="connsiteY0" fmla="*/ 0 h 203200"/>
                <a:gd name="connsiteX1" fmla="*/ 4246 w 66158"/>
                <a:gd name="connsiteY1" fmla="*/ 127000 h 203200"/>
                <a:gd name="connsiteX2" fmla="*/ 2658 w 66158"/>
                <a:gd name="connsiteY2" fmla="*/ 157162 h 203200"/>
                <a:gd name="connsiteX3" fmla="*/ 42346 w 66158"/>
                <a:gd name="connsiteY3" fmla="*/ 190500 h 203200"/>
                <a:gd name="connsiteX4" fmla="*/ 66158 w 66158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8" h="203200">
                  <a:moveTo>
                    <a:pt x="9008" y="0"/>
                  </a:moveTo>
                  <a:cubicBezTo>
                    <a:pt x="7156" y="50403"/>
                    <a:pt x="5304" y="100806"/>
                    <a:pt x="4246" y="127000"/>
                  </a:cubicBezTo>
                  <a:cubicBezTo>
                    <a:pt x="3188" y="153194"/>
                    <a:pt x="-3692" y="146579"/>
                    <a:pt x="2658" y="157162"/>
                  </a:cubicBezTo>
                  <a:cubicBezTo>
                    <a:pt x="9008" y="167745"/>
                    <a:pt x="31763" y="182827"/>
                    <a:pt x="42346" y="190500"/>
                  </a:cubicBezTo>
                  <a:cubicBezTo>
                    <a:pt x="52929" y="198173"/>
                    <a:pt x="59279" y="199231"/>
                    <a:pt x="66158" y="2032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9B5A461C-014C-4040-9216-C1080BC47436}"/>
                </a:ext>
              </a:extLst>
            </p:cNvPr>
            <p:cNvSpPr/>
            <p:nvPr/>
          </p:nvSpPr>
          <p:spPr>
            <a:xfrm>
              <a:off x="5705088" y="3854603"/>
              <a:ext cx="89287" cy="226448"/>
            </a:xfrm>
            <a:custGeom>
              <a:avLst/>
              <a:gdLst>
                <a:gd name="connsiteX0" fmla="*/ 48012 w 89287"/>
                <a:gd name="connsiteY0" fmla="*/ 33185 h 226448"/>
                <a:gd name="connsiteX1" fmla="*/ 387 w 89287"/>
                <a:gd name="connsiteY1" fmla="*/ 12547 h 226448"/>
                <a:gd name="connsiteX2" fmla="*/ 28962 w 89287"/>
                <a:gd name="connsiteY2" fmla="*/ 201460 h 226448"/>
                <a:gd name="connsiteX3" fmla="*/ 89287 w 89287"/>
                <a:gd name="connsiteY3" fmla="*/ 218922 h 22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87" h="226448">
                  <a:moveTo>
                    <a:pt x="48012" y="33185"/>
                  </a:moveTo>
                  <a:cubicBezTo>
                    <a:pt x="25787" y="8843"/>
                    <a:pt x="3562" y="-15499"/>
                    <a:pt x="387" y="12547"/>
                  </a:cubicBezTo>
                  <a:cubicBezTo>
                    <a:pt x="-2788" y="40593"/>
                    <a:pt x="14145" y="167064"/>
                    <a:pt x="28962" y="201460"/>
                  </a:cubicBezTo>
                  <a:cubicBezTo>
                    <a:pt x="43779" y="235856"/>
                    <a:pt x="66533" y="227389"/>
                    <a:pt x="89287" y="21892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1AA920B6-CFED-4F86-B036-08414BE9CB36}"/>
                </a:ext>
              </a:extLst>
            </p:cNvPr>
            <p:cNvSpPr/>
            <p:nvPr/>
          </p:nvSpPr>
          <p:spPr>
            <a:xfrm>
              <a:off x="5707063" y="3832225"/>
              <a:ext cx="163512" cy="25400"/>
            </a:xfrm>
            <a:custGeom>
              <a:avLst/>
              <a:gdLst>
                <a:gd name="connsiteX0" fmla="*/ 0 w 163512"/>
                <a:gd name="connsiteY0" fmla="*/ 25400 h 25400"/>
                <a:gd name="connsiteX1" fmla="*/ 163512 w 163512"/>
                <a:gd name="connsiteY1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512" h="25400">
                  <a:moveTo>
                    <a:pt x="0" y="25400"/>
                  </a:moveTo>
                  <a:lnTo>
                    <a:pt x="163512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32D79AB-F8A3-4F1B-BA59-0A044B79BC36}"/>
                </a:ext>
              </a:extLst>
            </p:cNvPr>
            <p:cNvSpPr/>
            <p:nvPr/>
          </p:nvSpPr>
          <p:spPr>
            <a:xfrm>
              <a:off x="5576888" y="3713163"/>
              <a:ext cx="74612" cy="46037"/>
            </a:xfrm>
            <a:custGeom>
              <a:avLst/>
              <a:gdLst>
                <a:gd name="connsiteX0" fmla="*/ 0 w 74612"/>
                <a:gd name="connsiteY0" fmla="*/ 0 h 46037"/>
                <a:gd name="connsiteX1" fmla="*/ 74612 w 74612"/>
                <a:gd name="connsiteY1" fmla="*/ 46037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12" h="46037">
                  <a:moveTo>
                    <a:pt x="0" y="0"/>
                  </a:moveTo>
                  <a:lnTo>
                    <a:pt x="74612" y="4603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AC800434-46F8-4F85-8E19-71BEB9E8C68A}"/>
                </a:ext>
              </a:extLst>
            </p:cNvPr>
            <p:cNvSpPr/>
            <p:nvPr/>
          </p:nvSpPr>
          <p:spPr>
            <a:xfrm>
              <a:off x="6631157" y="4689433"/>
              <a:ext cx="198540" cy="260814"/>
            </a:xfrm>
            <a:custGeom>
              <a:avLst/>
              <a:gdLst>
                <a:gd name="connsiteX0" fmla="*/ 77618 w 198540"/>
                <a:gd name="connsiteY0" fmla="*/ 42 h 260814"/>
                <a:gd name="connsiteX1" fmla="*/ 23643 w 198540"/>
                <a:gd name="connsiteY1" fmla="*/ 68305 h 260814"/>
                <a:gd name="connsiteX2" fmla="*/ 14118 w 198540"/>
                <a:gd name="connsiteY2" fmla="*/ 109580 h 260814"/>
                <a:gd name="connsiteX3" fmla="*/ 7768 w 198540"/>
                <a:gd name="connsiteY3" fmla="*/ 149267 h 260814"/>
                <a:gd name="connsiteX4" fmla="*/ 131593 w 198540"/>
                <a:gd name="connsiteY4" fmla="*/ 260392 h 260814"/>
                <a:gd name="connsiteX5" fmla="*/ 164931 w 198540"/>
                <a:gd name="connsiteY5" fmla="*/ 184192 h 260814"/>
                <a:gd name="connsiteX6" fmla="*/ 198268 w 198540"/>
                <a:gd name="connsiteY6" fmla="*/ 103230 h 260814"/>
                <a:gd name="connsiteX7" fmla="*/ 145881 w 198540"/>
                <a:gd name="connsiteY7" fmla="*/ 58780 h 260814"/>
                <a:gd name="connsiteX8" fmla="*/ 77618 w 198540"/>
                <a:gd name="connsiteY8" fmla="*/ 42 h 26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40" h="260814">
                  <a:moveTo>
                    <a:pt x="77618" y="42"/>
                  </a:moveTo>
                  <a:cubicBezTo>
                    <a:pt x="57245" y="1629"/>
                    <a:pt x="34226" y="50049"/>
                    <a:pt x="23643" y="68305"/>
                  </a:cubicBezTo>
                  <a:cubicBezTo>
                    <a:pt x="13060" y="86561"/>
                    <a:pt x="16764" y="96086"/>
                    <a:pt x="14118" y="109580"/>
                  </a:cubicBezTo>
                  <a:cubicBezTo>
                    <a:pt x="11472" y="123074"/>
                    <a:pt x="-11811" y="124132"/>
                    <a:pt x="7768" y="149267"/>
                  </a:cubicBezTo>
                  <a:cubicBezTo>
                    <a:pt x="27347" y="174402"/>
                    <a:pt x="105399" y="254571"/>
                    <a:pt x="131593" y="260392"/>
                  </a:cubicBezTo>
                  <a:cubicBezTo>
                    <a:pt x="157787" y="266213"/>
                    <a:pt x="153819" y="210386"/>
                    <a:pt x="164931" y="184192"/>
                  </a:cubicBezTo>
                  <a:cubicBezTo>
                    <a:pt x="176043" y="157998"/>
                    <a:pt x="201443" y="124132"/>
                    <a:pt x="198268" y="103230"/>
                  </a:cubicBezTo>
                  <a:cubicBezTo>
                    <a:pt x="195093" y="82328"/>
                    <a:pt x="165460" y="75978"/>
                    <a:pt x="145881" y="58780"/>
                  </a:cubicBezTo>
                  <a:cubicBezTo>
                    <a:pt x="126302" y="41582"/>
                    <a:pt x="97991" y="-1545"/>
                    <a:pt x="77618" y="42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5DF5913E-99C9-4755-8067-8CEFF08FC50F}"/>
                </a:ext>
              </a:extLst>
            </p:cNvPr>
            <p:cNvSpPr/>
            <p:nvPr/>
          </p:nvSpPr>
          <p:spPr>
            <a:xfrm>
              <a:off x="6702425" y="4716463"/>
              <a:ext cx="95250" cy="195262"/>
            </a:xfrm>
            <a:custGeom>
              <a:avLst/>
              <a:gdLst>
                <a:gd name="connsiteX0" fmla="*/ 0 w 95250"/>
                <a:gd name="connsiteY0" fmla="*/ 0 h 195262"/>
                <a:gd name="connsiteX1" fmla="*/ 41275 w 95250"/>
                <a:gd name="connsiteY1" fmla="*/ 33337 h 195262"/>
                <a:gd name="connsiteX2" fmla="*/ 79375 w 95250"/>
                <a:gd name="connsiteY2" fmla="*/ 57150 h 195262"/>
                <a:gd name="connsiteX3" fmla="*/ 95250 w 95250"/>
                <a:gd name="connsiteY3" fmla="*/ 69850 h 195262"/>
                <a:gd name="connsiteX4" fmla="*/ 79375 w 95250"/>
                <a:gd name="connsiteY4" fmla="*/ 114300 h 195262"/>
                <a:gd name="connsiteX5" fmla="*/ 69850 w 95250"/>
                <a:gd name="connsiteY5" fmla="*/ 165100 h 195262"/>
                <a:gd name="connsiteX6" fmla="*/ 60325 w 95250"/>
                <a:gd name="connsiteY6" fmla="*/ 195262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95262">
                  <a:moveTo>
                    <a:pt x="0" y="0"/>
                  </a:moveTo>
                  <a:cubicBezTo>
                    <a:pt x="14023" y="11906"/>
                    <a:pt x="28046" y="23812"/>
                    <a:pt x="41275" y="33337"/>
                  </a:cubicBezTo>
                  <a:cubicBezTo>
                    <a:pt x="54504" y="42862"/>
                    <a:pt x="70379" y="51065"/>
                    <a:pt x="79375" y="57150"/>
                  </a:cubicBezTo>
                  <a:cubicBezTo>
                    <a:pt x="88371" y="63235"/>
                    <a:pt x="95250" y="60325"/>
                    <a:pt x="95250" y="69850"/>
                  </a:cubicBezTo>
                  <a:cubicBezTo>
                    <a:pt x="95250" y="79375"/>
                    <a:pt x="83608" y="98425"/>
                    <a:pt x="79375" y="114300"/>
                  </a:cubicBezTo>
                  <a:cubicBezTo>
                    <a:pt x="75142" y="130175"/>
                    <a:pt x="73025" y="151606"/>
                    <a:pt x="69850" y="165100"/>
                  </a:cubicBezTo>
                  <a:cubicBezTo>
                    <a:pt x="66675" y="178594"/>
                    <a:pt x="63500" y="186928"/>
                    <a:pt x="60325" y="1952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楕円 284">
              <a:extLst>
                <a:ext uri="{FF2B5EF4-FFF2-40B4-BE49-F238E27FC236}">
                  <a16:creationId xmlns:a16="http://schemas.microsoft.com/office/drawing/2014/main" id="{0DB18A0A-F5D3-4DD9-86DD-8F176C37DFEA}"/>
                </a:ext>
              </a:extLst>
            </p:cNvPr>
            <p:cNvSpPr/>
            <p:nvPr/>
          </p:nvSpPr>
          <p:spPr>
            <a:xfrm>
              <a:off x="6689090" y="4795537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C43F8F90-CCCB-4137-9BDD-D9168BDC52CD}"/>
                </a:ext>
              </a:extLst>
            </p:cNvPr>
            <p:cNvSpPr/>
            <p:nvPr/>
          </p:nvSpPr>
          <p:spPr>
            <a:xfrm>
              <a:off x="6657975" y="4852988"/>
              <a:ext cx="11113" cy="88900"/>
            </a:xfrm>
            <a:custGeom>
              <a:avLst/>
              <a:gdLst>
                <a:gd name="connsiteX0" fmla="*/ 11113 w 11113"/>
                <a:gd name="connsiteY0" fmla="*/ 88900 h 88900"/>
                <a:gd name="connsiteX1" fmla="*/ 0 w 11113"/>
                <a:gd name="connsiteY1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3" h="88900">
                  <a:moveTo>
                    <a:pt x="11113" y="88900"/>
                  </a:move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48268EE9-CC0D-41A3-B19D-B3D82FEA9789}"/>
                </a:ext>
              </a:extLst>
            </p:cNvPr>
            <p:cNvSpPr/>
            <p:nvPr/>
          </p:nvSpPr>
          <p:spPr>
            <a:xfrm>
              <a:off x="6694488" y="4889500"/>
              <a:ext cx="4762" cy="82550"/>
            </a:xfrm>
            <a:custGeom>
              <a:avLst/>
              <a:gdLst>
                <a:gd name="connsiteX0" fmla="*/ 4762 w 4762"/>
                <a:gd name="connsiteY0" fmla="*/ 82550 h 82550"/>
                <a:gd name="connsiteX1" fmla="*/ 3175 w 4762"/>
                <a:gd name="connsiteY1" fmla="*/ 23813 h 82550"/>
                <a:gd name="connsiteX2" fmla="*/ 0 w 4762"/>
                <a:gd name="connsiteY2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82550">
                  <a:moveTo>
                    <a:pt x="4762" y="82550"/>
                  </a:moveTo>
                  <a:cubicBezTo>
                    <a:pt x="4365" y="60060"/>
                    <a:pt x="3969" y="37571"/>
                    <a:pt x="3175" y="23813"/>
                  </a:cubicBezTo>
                  <a:cubicBezTo>
                    <a:pt x="2381" y="10055"/>
                    <a:pt x="1190" y="5027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51872083-F450-4E2D-B81B-1AFE8DB38AF2}"/>
                </a:ext>
              </a:extLst>
            </p:cNvPr>
            <p:cNvSpPr/>
            <p:nvPr/>
          </p:nvSpPr>
          <p:spPr>
            <a:xfrm>
              <a:off x="6734250" y="4862513"/>
              <a:ext cx="254406" cy="231179"/>
            </a:xfrm>
            <a:custGeom>
              <a:avLst/>
              <a:gdLst>
                <a:gd name="connsiteX0" fmla="*/ 72950 w 254406"/>
                <a:gd name="connsiteY0" fmla="*/ 0 h 231179"/>
                <a:gd name="connsiteX1" fmla="*/ 155500 w 254406"/>
                <a:gd name="connsiteY1" fmla="*/ 20637 h 231179"/>
                <a:gd name="connsiteX2" fmla="*/ 206300 w 254406"/>
                <a:gd name="connsiteY2" fmla="*/ 44450 h 231179"/>
                <a:gd name="connsiteX3" fmla="*/ 253925 w 254406"/>
                <a:gd name="connsiteY3" fmla="*/ 55562 h 231179"/>
                <a:gd name="connsiteX4" fmla="*/ 230113 w 254406"/>
                <a:gd name="connsiteY4" fmla="*/ 123825 h 231179"/>
                <a:gd name="connsiteX5" fmla="*/ 217413 w 254406"/>
                <a:gd name="connsiteY5" fmla="*/ 179387 h 231179"/>
                <a:gd name="connsiteX6" fmla="*/ 204713 w 254406"/>
                <a:gd name="connsiteY6" fmla="*/ 230187 h 231179"/>
                <a:gd name="connsiteX7" fmla="*/ 128513 w 254406"/>
                <a:gd name="connsiteY7" fmla="*/ 214312 h 231179"/>
                <a:gd name="connsiteX8" fmla="*/ 65013 w 254406"/>
                <a:gd name="connsiteY8" fmla="*/ 201612 h 231179"/>
                <a:gd name="connsiteX9" fmla="*/ 1513 w 254406"/>
                <a:gd name="connsiteY9" fmla="*/ 166687 h 231179"/>
                <a:gd name="connsiteX10" fmla="*/ 20563 w 254406"/>
                <a:gd name="connsiteY10" fmla="*/ 119062 h 231179"/>
                <a:gd name="connsiteX11" fmla="*/ 28500 w 254406"/>
                <a:gd name="connsiteY11" fmla="*/ 87312 h 23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406" h="231179">
                  <a:moveTo>
                    <a:pt x="72950" y="0"/>
                  </a:moveTo>
                  <a:cubicBezTo>
                    <a:pt x="103112" y="6614"/>
                    <a:pt x="133275" y="13229"/>
                    <a:pt x="155500" y="20637"/>
                  </a:cubicBezTo>
                  <a:cubicBezTo>
                    <a:pt x="177725" y="28045"/>
                    <a:pt x="189896" y="38629"/>
                    <a:pt x="206300" y="44450"/>
                  </a:cubicBezTo>
                  <a:cubicBezTo>
                    <a:pt x="222704" y="50271"/>
                    <a:pt x="249956" y="42333"/>
                    <a:pt x="253925" y="55562"/>
                  </a:cubicBezTo>
                  <a:cubicBezTo>
                    <a:pt x="257894" y="68791"/>
                    <a:pt x="236198" y="103188"/>
                    <a:pt x="230113" y="123825"/>
                  </a:cubicBezTo>
                  <a:cubicBezTo>
                    <a:pt x="224028" y="144462"/>
                    <a:pt x="221646" y="161660"/>
                    <a:pt x="217413" y="179387"/>
                  </a:cubicBezTo>
                  <a:cubicBezTo>
                    <a:pt x="213180" y="197114"/>
                    <a:pt x="219530" y="224366"/>
                    <a:pt x="204713" y="230187"/>
                  </a:cubicBezTo>
                  <a:cubicBezTo>
                    <a:pt x="189896" y="236008"/>
                    <a:pt x="128513" y="214312"/>
                    <a:pt x="128513" y="214312"/>
                  </a:cubicBezTo>
                  <a:cubicBezTo>
                    <a:pt x="105230" y="209550"/>
                    <a:pt x="86180" y="209550"/>
                    <a:pt x="65013" y="201612"/>
                  </a:cubicBezTo>
                  <a:cubicBezTo>
                    <a:pt x="43846" y="193675"/>
                    <a:pt x="8921" y="180445"/>
                    <a:pt x="1513" y="166687"/>
                  </a:cubicBezTo>
                  <a:cubicBezTo>
                    <a:pt x="-5895" y="152929"/>
                    <a:pt x="16065" y="132291"/>
                    <a:pt x="20563" y="119062"/>
                  </a:cubicBezTo>
                  <a:cubicBezTo>
                    <a:pt x="25061" y="105833"/>
                    <a:pt x="29029" y="93662"/>
                    <a:pt x="28500" y="873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楕円 288">
              <a:extLst>
                <a:ext uri="{FF2B5EF4-FFF2-40B4-BE49-F238E27FC236}">
                  <a16:creationId xmlns:a16="http://schemas.microsoft.com/office/drawing/2014/main" id="{C7634D10-7921-4E37-B310-260515D737DF}"/>
                </a:ext>
              </a:extLst>
            </p:cNvPr>
            <p:cNvSpPr/>
            <p:nvPr/>
          </p:nvSpPr>
          <p:spPr>
            <a:xfrm>
              <a:off x="6841490" y="4947937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2780986C-3959-4634-AE72-E7F11E018C4E}"/>
                </a:ext>
              </a:extLst>
            </p:cNvPr>
            <p:cNvSpPr/>
            <p:nvPr/>
          </p:nvSpPr>
          <p:spPr>
            <a:xfrm>
              <a:off x="6734169" y="5247369"/>
              <a:ext cx="252485" cy="260051"/>
            </a:xfrm>
            <a:custGeom>
              <a:avLst/>
              <a:gdLst>
                <a:gd name="connsiteX0" fmla="*/ 79381 w 252485"/>
                <a:gd name="connsiteY0" fmla="*/ 906 h 260051"/>
                <a:gd name="connsiteX1" fmla="*/ 134944 w 252485"/>
                <a:gd name="connsiteY1" fmla="*/ 27894 h 260051"/>
                <a:gd name="connsiteX2" fmla="*/ 234956 w 252485"/>
                <a:gd name="connsiteY2" fmla="*/ 80281 h 260051"/>
                <a:gd name="connsiteX3" fmla="*/ 252419 w 252485"/>
                <a:gd name="connsiteY3" fmla="*/ 85044 h 260051"/>
                <a:gd name="connsiteX4" fmla="*/ 234956 w 252485"/>
                <a:gd name="connsiteY4" fmla="*/ 132669 h 260051"/>
                <a:gd name="connsiteX5" fmla="*/ 206381 w 252485"/>
                <a:gd name="connsiteY5" fmla="*/ 194581 h 260051"/>
                <a:gd name="connsiteX6" fmla="*/ 180981 w 252485"/>
                <a:gd name="connsiteY6" fmla="*/ 259669 h 260051"/>
                <a:gd name="connsiteX7" fmla="*/ 96844 w 252485"/>
                <a:gd name="connsiteY7" fmla="*/ 223156 h 260051"/>
                <a:gd name="connsiteX8" fmla="*/ 42869 w 252485"/>
                <a:gd name="connsiteY8" fmla="*/ 199344 h 260051"/>
                <a:gd name="connsiteX9" fmla="*/ 6 w 252485"/>
                <a:gd name="connsiteY9" fmla="*/ 178706 h 260051"/>
                <a:gd name="connsiteX10" fmla="*/ 39694 w 252485"/>
                <a:gd name="connsiteY10" fmla="*/ 104094 h 260051"/>
                <a:gd name="connsiteX11" fmla="*/ 58744 w 252485"/>
                <a:gd name="connsiteY11" fmla="*/ 59644 h 260051"/>
                <a:gd name="connsiteX12" fmla="*/ 79381 w 252485"/>
                <a:gd name="connsiteY12" fmla="*/ 906 h 26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485" h="260051">
                  <a:moveTo>
                    <a:pt x="79381" y="906"/>
                  </a:moveTo>
                  <a:cubicBezTo>
                    <a:pt x="92081" y="-4386"/>
                    <a:pt x="109015" y="14665"/>
                    <a:pt x="134944" y="27894"/>
                  </a:cubicBezTo>
                  <a:cubicBezTo>
                    <a:pt x="160873" y="41123"/>
                    <a:pt x="215377" y="70756"/>
                    <a:pt x="234956" y="80281"/>
                  </a:cubicBezTo>
                  <a:cubicBezTo>
                    <a:pt x="254535" y="89806"/>
                    <a:pt x="252419" y="76313"/>
                    <a:pt x="252419" y="85044"/>
                  </a:cubicBezTo>
                  <a:cubicBezTo>
                    <a:pt x="252419" y="93775"/>
                    <a:pt x="242629" y="114413"/>
                    <a:pt x="234956" y="132669"/>
                  </a:cubicBezTo>
                  <a:cubicBezTo>
                    <a:pt x="227283" y="150925"/>
                    <a:pt x="215377" y="173414"/>
                    <a:pt x="206381" y="194581"/>
                  </a:cubicBezTo>
                  <a:cubicBezTo>
                    <a:pt x="197385" y="215748"/>
                    <a:pt x="199237" y="254907"/>
                    <a:pt x="180981" y="259669"/>
                  </a:cubicBezTo>
                  <a:cubicBezTo>
                    <a:pt x="162725" y="264431"/>
                    <a:pt x="96844" y="223156"/>
                    <a:pt x="96844" y="223156"/>
                  </a:cubicBezTo>
                  <a:lnTo>
                    <a:pt x="42869" y="199344"/>
                  </a:lnTo>
                  <a:cubicBezTo>
                    <a:pt x="26729" y="191936"/>
                    <a:pt x="535" y="194581"/>
                    <a:pt x="6" y="178706"/>
                  </a:cubicBezTo>
                  <a:cubicBezTo>
                    <a:pt x="-523" y="162831"/>
                    <a:pt x="29904" y="123938"/>
                    <a:pt x="39694" y="104094"/>
                  </a:cubicBezTo>
                  <a:cubicBezTo>
                    <a:pt x="49484" y="84250"/>
                    <a:pt x="53188" y="70757"/>
                    <a:pt x="58744" y="59644"/>
                  </a:cubicBezTo>
                  <a:cubicBezTo>
                    <a:pt x="64300" y="48532"/>
                    <a:pt x="66681" y="6198"/>
                    <a:pt x="79381" y="906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楕円 290">
              <a:extLst>
                <a:ext uri="{FF2B5EF4-FFF2-40B4-BE49-F238E27FC236}">
                  <a16:creationId xmlns:a16="http://schemas.microsoft.com/office/drawing/2014/main" id="{D5DDA929-A663-4D2F-8C49-F2A3F1C2E753}"/>
                </a:ext>
              </a:extLst>
            </p:cNvPr>
            <p:cNvSpPr/>
            <p:nvPr/>
          </p:nvSpPr>
          <p:spPr>
            <a:xfrm>
              <a:off x="6837054" y="5349266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63AE086B-BF62-4C2D-A7C3-80E3B51D72B2}"/>
                </a:ext>
              </a:extLst>
            </p:cNvPr>
            <p:cNvSpPr/>
            <p:nvPr/>
          </p:nvSpPr>
          <p:spPr>
            <a:xfrm>
              <a:off x="7088066" y="4946650"/>
              <a:ext cx="62034" cy="263525"/>
            </a:xfrm>
            <a:custGeom>
              <a:avLst/>
              <a:gdLst>
                <a:gd name="connsiteX0" fmla="*/ 62034 w 62034"/>
                <a:gd name="connsiteY0" fmla="*/ 0 h 263525"/>
                <a:gd name="connsiteX1" fmla="*/ 31872 w 62034"/>
                <a:gd name="connsiteY1" fmla="*/ 50800 h 263525"/>
                <a:gd name="connsiteX2" fmla="*/ 12822 w 62034"/>
                <a:gd name="connsiteY2" fmla="*/ 93663 h 263525"/>
                <a:gd name="connsiteX3" fmla="*/ 122 w 62034"/>
                <a:gd name="connsiteY3" fmla="*/ 107950 h 263525"/>
                <a:gd name="connsiteX4" fmla="*/ 6472 w 62034"/>
                <a:gd name="connsiteY4" fmla="*/ 141288 h 263525"/>
                <a:gd name="connsiteX5" fmla="*/ 8059 w 62034"/>
                <a:gd name="connsiteY5" fmla="*/ 188913 h 263525"/>
                <a:gd name="connsiteX6" fmla="*/ 11234 w 62034"/>
                <a:gd name="connsiteY6" fmla="*/ 227013 h 263525"/>
                <a:gd name="connsiteX7" fmla="*/ 11234 w 62034"/>
                <a:gd name="connsiteY7" fmla="*/ 257175 h 263525"/>
                <a:gd name="connsiteX8" fmla="*/ 11234 w 62034"/>
                <a:gd name="connsiteY8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34" h="263525">
                  <a:moveTo>
                    <a:pt x="62034" y="0"/>
                  </a:moveTo>
                  <a:cubicBezTo>
                    <a:pt x="51054" y="17594"/>
                    <a:pt x="40074" y="35189"/>
                    <a:pt x="31872" y="50800"/>
                  </a:cubicBezTo>
                  <a:cubicBezTo>
                    <a:pt x="23670" y="66411"/>
                    <a:pt x="18114" y="84138"/>
                    <a:pt x="12822" y="93663"/>
                  </a:cubicBezTo>
                  <a:cubicBezTo>
                    <a:pt x="7530" y="103188"/>
                    <a:pt x="1180" y="100013"/>
                    <a:pt x="122" y="107950"/>
                  </a:cubicBezTo>
                  <a:cubicBezTo>
                    <a:pt x="-936" y="115887"/>
                    <a:pt x="5149" y="127794"/>
                    <a:pt x="6472" y="141288"/>
                  </a:cubicBezTo>
                  <a:cubicBezTo>
                    <a:pt x="7795" y="154782"/>
                    <a:pt x="7265" y="174626"/>
                    <a:pt x="8059" y="188913"/>
                  </a:cubicBezTo>
                  <a:cubicBezTo>
                    <a:pt x="8853" y="203200"/>
                    <a:pt x="10705" y="215636"/>
                    <a:pt x="11234" y="227013"/>
                  </a:cubicBezTo>
                  <a:cubicBezTo>
                    <a:pt x="11763" y="238390"/>
                    <a:pt x="11234" y="257175"/>
                    <a:pt x="11234" y="257175"/>
                  </a:cubicBezTo>
                  <a:lnTo>
                    <a:pt x="11234" y="263525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A7BD5EA7-8FE0-4170-978E-8239EAC4D08E}"/>
                </a:ext>
              </a:extLst>
            </p:cNvPr>
            <p:cNvSpPr/>
            <p:nvPr/>
          </p:nvSpPr>
          <p:spPr>
            <a:xfrm>
              <a:off x="7088188" y="4933950"/>
              <a:ext cx="97554" cy="291358"/>
            </a:xfrm>
            <a:custGeom>
              <a:avLst/>
              <a:gdLst>
                <a:gd name="connsiteX0" fmla="*/ 34925 w 97554"/>
                <a:gd name="connsiteY0" fmla="*/ 0 h 291358"/>
                <a:gd name="connsiteX1" fmla="*/ 96837 w 97554"/>
                <a:gd name="connsiteY1" fmla="*/ 22225 h 291358"/>
                <a:gd name="connsiteX2" fmla="*/ 66675 w 97554"/>
                <a:gd name="connsiteY2" fmla="*/ 84138 h 291358"/>
                <a:gd name="connsiteX3" fmla="*/ 36512 w 97554"/>
                <a:gd name="connsiteY3" fmla="*/ 133350 h 291358"/>
                <a:gd name="connsiteX4" fmla="*/ 39687 w 97554"/>
                <a:gd name="connsiteY4" fmla="*/ 180975 h 291358"/>
                <a:gd name="connsiteX5" fmla="*/ 44450 w 97554"/>
                <a:gd name="connsiteY5" fmla="*/ 249238 h 291358"/>
                <a:gd name="connsiteX6" fmla="*/ 49212 w 97554"/>
                <a:gd name="connsiteY6" fmla="*/ 290513 h 291358"/>
                <a:gd name="connsiteX7" fmla="*/ 0 w 97554"/>
                <a:gd name="connsiteY7" fmla="*/ 27305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54" h="291358">
                  <a:moveTo>
                    <a:pt x="34925" y="0"/>
                  </a:moveTo>
                  <a:cubicBezTo>
                    <a:pt x="63235" y="4101"/>
                    <a:pt x="91545" y="8202"/>
                    <a:pt x="96837" y="22225"/>
                  </a:cubicBezTo>
                  <a:cubicBezTo>
                    <a:pt x="102129" y="36248"/>
                    <a:pt x="76729" y="65617"/>
                    <a:pt x="66675" y="84138"/>
                  </a:cubicBezTo>
                  <a:cubicBezTo>
                    <a:pt x="56621" y="102659"/>
                    <a:pt x="41010" y="117211"/>
                    <a:pt x="36512" y="133350"/>
                  </a:cubicBezTo>
                  <a:cubicBezTo>
                    <a:pt x="32014" y="149490"/>
                    <a:pt x="38364" y="161660"/>
                    <a:pt x="39687" y="180975"/>
                  </a:cubicBezTo>
                  <a:cubicBezTo>
                    <a:pt x="41010" y="200290"/>
                    <a:pt x="42863" y="230982"/>
                    <a:pt x="44450" y="249238"/>
                  </a:cubicBezTo>
                  <a:cubicBezTo>
                    <a:pt x="46038" y="267494"/>
                    <a:pt x="56620" y="286544"/>
                    <a:pt x="49212" y="290513"/>
                  </a:cubicBezTo>
                  <a:cubicBezTo>
                    <a:pt x="41804" y="294482"/>
                    <a:pt x="20902" y="283766"/>
                    <a:pt x="0" y="2730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54B9A190-06A7-4345-9BE2-864365EC703F}"/>
                </a:ext>
              </a:extLst>
            </p:cNvPr>
            <p:cNvSpPr/>
            <p:nvPr/>
          </p:nvSpPr>
          <p:spPr>
            <a:xfrm>
              <a:off x="7142163" y="4964113"/>
              <a:ext cx="42888" cy="246062"/>
            </a:xfrm>
            <a:custGeom>
              <a:avLst/>
              <a:gdLst>
                <a:gd name="connsiteX0" fmla="*/ 39687 w 42888"/>
                <a:gd name="connsiteY0" fmla="*/ 0 h 246062"/>
                <a:gd name="connsiteX1" fmla="*/ 42862 w 42888"/>
                <a:gd name="connsiteY1" fmla="*/ 82550 h 246062"/>
                <a:gd name="connsiteX2" fmla="*/ 38100 w 42888"/>
                <a:gd name="connsiteY2" fmla="*/ 141287 h 246062"/>
                <a:gd name="connsiteX3" fmla="*/ 19050 w 42888"/>
                <a:gd name="connsiteY3" fmla="*/ 190500 h 246062"/>
                <a:gd name="connsiteX4" fmla="*/ 0 w 42888"/>
                <a:gd name="connsiteY4" fmla="*/ 246062 h 24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246062">
                  <a:moveTo>
                    <a:pt x="39687" y="0"/>
                  </a:moveTo>
                  <a:cubicBezTo>
                    <a:pt x="41406" y="29501"/>
                    <a:pt x="43126" y="59002"/>
                    <a:pt x="42862" y="82550"/>
                  </a:cubicBezTo>
                  <a:cubicBezTo>
                    <a:pt x="42598" y="106098"/>
                    <a:pt x="42069" y="123295"/>
                    <a:pt x="38100" y="141287"/>
                  </a:cubicBezTo>
                  <a:cubicBezTo>
                    <a:pt x="34131" y="159279"/>
                    <a:pt x="25400" y="173038"/>
                    <a:pt x="19050" y="190500"/>
                  </a:cubicBezTo>
                  <a:cubicBezTo>
                    <a:pt x="12700" y="207962"/>
                    <a:pt x="4498" y="238654"/>
                    <a:pt x="0" y="2460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楕円 294">
              <a:extLst>
                <a:ext uri="{FF2B5EF4-FFF2-40B4-BE49-F238E27FC236}">
                  <a16:creationId xmlns:a16="http://schemas.microsoft.com/office/drawing/2014/main" id="{1CE31361-27F4-4D1C-988A-4BBAAA63417A}"/>
                </a:ext>
              </a:extLst>
            </p:cNvPr>
            <p:cNvSpPr/>
            <p:nvPr/>
          </p:nvSpPr>
          <p:spPr>
            <a:xfrm>
              <a:off x="7133272" y="505807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25363EE-7947-48C2-895E-3DDEF848F787}"/>
                </a:ext>
              </a:extLst>
            </p:cNvPr>
            <p:cNvSpPr/>
            <p:nvPr/>
          </p:nvSpPr>
          <p:spPr>
            <a:xfrm>
              <a:off x="5958417" y="3109383"/>
              <a:ext cx="67904" cy="882650"/>
            </a:xfrm>
            <a:custGeom>
              <a:avLst/>
              <a:gdLst>
                <a:gd name="connsiteX0" fmla="*/ 0 w 67904"/>
                <a:gd name="connsiteY0" fmla="*/ 0 h 882650"/>
                <a:gd name="connsiteX1" fmla="*/ 52916 w 67904"/>
                <a:gd name="connsiteY1" fmla="*/ 309034 h 882650"/>
                <a:gd name="connsiteX2" fmla="*/ 67733 w 67904"/>
                <a:gd name="connsiteY2" fmla="*/ 533400 h 882650"/>
                <a:gd name="connsiteX3" fmla="*/ 61383 w 67904"/>
                <a:gd name="connsiteY3" fmla="*/ 700617 h 882650"/>
                <a:gd name="connsiteX4" fmla="*/ 67733 w 67904"/>
                <a:gd name="connsiteY4" fmla="*/ 882650 h 8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04" h="882650">
                  <a:moveTo>
                    <a:pt x="0" y="0"/>
                  </a:moveTo>
                  <a:cubicBezTo>
                    <a:pt x="20813" y="110067"/>
                    <a:pt x="41627" y="220134"/>
                    <a:pt x="52916" y="309034"/>
                  </a:cubicBezTo>
                  <a:cubicBezTo>
                    <a:pt x="64205" y="397934"/>
                    <a:pt x="66322" y="468136"/>
                    <a:pt x="67733" y="533400"/>
                  </a:cubicBezTo>
                  <a:cubicBezTo>
                    <a:pt x="69144" y="598664"/>
                    <a:pt x="61383" y="642409"/>
                    <a:pt x="61383" y="700617"/>
                  </a:cubicBezTo>
                  <a:cubicBezTo>
                    <a:pt x="61383" y="758825"/>
                    <a:pt x="64558" y="820737"/>
                    <a:pt x="67733" y="8826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8FCFE6BB-6732-425D-A25E-688958EE8D8F}"/>
                </a:ext>
              </a:extLst>
            </p:cNvPr>
            <p:cNvSpPr/>
            <p:nvPr/>
          </p:nvSpPr>
          <p:spPr>
            <a:xfrm>
              <a:off x="5992856" y="4491567"/>
              <a:ext cx="437577" cy="456305"/>
            </a:xfrm>
            <a:custGeom>
              <a:avLst/>
              <a:gdLst>
                <a:gd name="connsiteX0" fmla="*/ 18477 w 437577"/>
                <a:gd name="connsiteY0" fmla="*/ 0 h 456305"/>
                <a:gd name="connsiteX1" fmla="*/ 12127 w 437577"/>
                <a:gd name="connsiteY1" fmla="*/ 186266 h 456305"/>
                <a:gd name="connsiteX2" fmla="*/ 12127 w 437577"/>
                <a:gd name="connsiteY2" fmla="*/ 317500 h 456305"/>
                <a:gd name="connsiteX3" fmla="*/ 1544 w 437577"/>
                <a:gd name="connsiteY3" fmla="*/ 372533 h 456305"/>
                <a:gd name="connsiteX4" fmla="*/ 50227 w 437577"/>
                <a:gd name="connsiteY4" fmla="*/ 436033 h 456305"/>
                <a:gd name="connsiteX5" fmla="*/ 122194 w 437577"/>
                <a:gd name="connsiteY5" fmla="*/ 402166 h 456305"/>
                <a:gd name="connsiteX6" fmla="*/ 240727 w 437577"/>
                <a:gd name="connsiteY6" fmla="*/ 442383 h 456305"/>
                <a:gd name="connsiteX7" fmla="*/ 344444 w 437577"/>
                <a:gd name="connsiteY7" fmla="*/ 455083 h 456305"/>
                <a:gd name="connsiteX8" fmla="*/ 437577 w 437577"/>
                <a:gd name="connsiteY8" fmla="*/ 455083 h 45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577" h="456305">
                  <a:moveTo>
                    <a:pt x="18477" y="0"/>
                  </a:moveTo>
                  <a:cubicBezTo>
                    <a:pt x="15831" y="66674"/>
                    <a:pt x="13185" y="133349"/>
                    <a:pt x="12127" y="186266"/>
                  </a:cubicBezTo>
                  <a:cubicBezTo>
                    <a:pt x="11069" y="239183"/>
                    <a:pt x="13891" y="286456"/>
                    <a:pt x="12127" y="317500"/>
                  </a:cubicBezTo>
                  <a:cubicBezTo>
                    <a:pt x="10363" y="348544"/>
                    <a:pt x="-4806" y="352778"/>
                    <a:pt x="1544" y="372533"/>
                  </a:cubicBezTo>
                  <a:cubicBezTo>
                    <a:pt x="7894" y="392288"/>
                    <a:pt x="30119" y="431094"/>
                    <a:pt x="50227" y="436033"/>
                  </a:cubicBezTo>
                  <a:cubicBezTo>
                    <a:pt x="70335" y="440972"/>
                    <a:pt x="90444" y="401108"/>
                    <a:pt x="122194" y="402166"/>
                  </a:cubicBezTo>
                  <a:cubicBezTo>
                    <a:pt x="153944" y="403224"/>
                    <a:pt x="203685" y="433564"/>
                    <a:pt x="240727" y="442383"/>
                  </a:cubicBezTo>
                  <a:cubicBezTo>
                    <a:pt x="277769" y="451202"/>
                    <a:pt x="311636" y="452966"/>
                    <a:pt x="344444" y="455083"/>
                  </a:cubicBezTo>
                  <a:cubicBezTo>
                    <a:pt x="377252" y="457200"/>
                    <a:pt x="407414" y="456141"/>
                    <a:pt x="437577" y="4550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C0B4D3D1-2B7D-480D-A748-5AE376F5B287}"/>
                </a:ext>
              </a:extLst>
            </p:cNvPr>
            <p:cNvSpPr/>
            <p:nvPr/>
          </p:nvSpPr>
          <p:spPr>
            <a:xfrm>
              <a:off x="6582833" y="2669117"/>
              <a:ext cx="438150" cy="850900"/>
            </a:xfrm>
            <a:custGeom>
              <a:avLst/>
              <a:gdLst>
                <a:gd name="connsiteX0" fmla="*/ 0 w 438150"/>
                <a:gd name="connsiteY0" fmla="*/ 0 h 850900"/>
                <a:gd name="connsiteX1" fmla="*/ 99484 w 438150"/>
                <a:gd name="connsiteY1" fmla="*/ 78316 h 850900"/>
                <a:gd name="connsiteX2" fmla="*/ 120650 w 438150"/>
                <a:gd name="connsiteY2" fmla="*/ 169333 h 850900"/>
                <a:gd name="connsiteX3" fmla="*/ 175684 w 438150"/>
                <a:gd name="connsiteY3" fmla="*/ 317500 h 850900"/>
                <a:gd name="connsiteX4" fmla="*/ 349250 w 438150"/>
                <a:gd name="connsiteY4" fmla="*/ 690033 h 850900"/>
                <a:gd name="connsiteX5" fmla="*/ 438150 w 438150"/>
                <a:gd name="connsiteY5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850900">
                  <a:moveTo>
                    <a:pt x="0" y="0"/>
                  </a:moveTo>
                  <a:cubicBezTo>
                    <a:pt x="39688" y="25047"/>
                    <a:pt x="79376" y="50094"/>
                    <a:pt x="99484" y="78316"/>
                  </a:cubicBezTo>
                  <a:cubicBezTo>
                    <a:pt x="119592" y="106538"/>
                    <a:pt x="107950" y="129469"/>
                    <a:pt x="120650" y="169333"/>
                  </a:cubicBezTo>
                  <a:cubicBezTo>
                    <a:pt x="133350" y="209197"/>
                    <a:pt x="137584" y="230717"/>
                    <a:pt x="175684" y="317500"/>
                  </a:cubicBezTo>
                  <a:cubicBezTo>
                    <a:pt x="213784" y="404283"/>
                    <a:pt x="305506" y="601133"/>
                    <a:pt x="349250" y="690033"/>
                  </a:cubicBezTo>
                  <a:cubicBezTo>
                    <a:pt x="392994" y="778933"/>
                    <a:pt x="422275" y="819150"/>
                    <a:pt x="438150" y="850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: 図形 298">
              <a:extLst>
                <a:ext uri="{FF2B5EF4-FFF2-40B4-BE49-F238E27FC236}">
                  <a16:creationId xmlns:a16="http://schemas.microsoft.com/office/drawing/2014/main" id="{CBC835DF-BFEE-4F9F-907E-5BFD6E4BEAB4}"/>
                </a:ext>
              </a:extLst>
            </p:cNvPr>
            <p:cNvSpPr/>
            <p:nvPr/>
          </p:nvSpPr>
          <p:spPr>
            <a:xfrm>
              <a:off x="6593417" y="2681817"/>
              <a:ext cx="505883" cy="1206500"/>
            </a:xfrm>
            <a:custGeom>
              <a:avLst/>
              <a:gdLst>
                <a:gd name="connsiteX0" fmla="*/ 0 w 505883"/>
                <a:gd name="connsiteY0" fmla="*/ 0 h 1206500"/>
                <a:gd name="connsiteX1" fmla="*/ 61383 w 505883"/>
                <a:gd name="connsiteY1" fmla="*/ 141816 h 1206500"/>
                <a:gd name="connsiteX2" fmla="*/ 95250 w 505883"/>
                <a:gd name="connsiteY2" fmla="*/ 277283 h 1206500"/>
                <a:gd name="connsiteX3" fmla="*/ 165100 w 505883"/>
                <a:gd name="connsiteY3" fmla="*/ 416983 h 1206500"/>
                <a:gd name="connsiteX4" fmla="*/ 220133 w 505883"/>
                <a:gd name="connsiteY4" fmla="*/ 552450 h 1206500"/>
                <a:gd name="connsiteX5" fmla="*/ 304800 w 505883"/>
                <a:gd name="connsiteY5" fmla="*/ 736600 h 1206500"/>
                <a:gd name="connsiteX6" fmla="*/ 383116 w 505883"/>
                <a:gd name="connsiteY6" fmla="*/ 905933 h 1206500"/>
                <a:gd name="connsiteX7" fmla="*/ 440266 w 505883"/>
                <a:gd name="connsiteY7" fmla="*/ 1024466 h 1206500"/>
                <a:gd name="connsiteX8" fmla="*/ 505883 w 505883"/>
                <a:gd name="connsiteY8" fmla="*/ 120650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83" h="1206500">
                  <a:moveTo>
                    <a:pt x="0" y="0"/>
                  </a:moveTo>
                  <a:cubicBezTo>
                    <a:pt x="22754" y="47801"/>
                    <a:pt x="45508" y="95602"/>
                    <a:pt x="61383" y="141816"/>
                  </a:cubicBezTo>
                  <a:cubicBezTo>
                    <a:pt x="77258" y="188030"/>
                    <a:pt x="77964" y="231422"/>
                    <a:pt x="95250" y="277283"/>
                  </a:cubicBezTo>
                  <a:cubicBezTo>
                    <a:pt x="112536" y="323144"/>
                    <a:pt x="144286" y="371122"/>
                    <a:pt x="165100" y="416983"/>
                  </a:cubicBezTo>
                  <a:cubicBezTo>
                    <a:pt x="185914" y="462844"/>
                    <a:pt x="196850" y="499181"/>
                    <a:pt x="220133" y="552450"/>
                  </a:cubicBezTo>
                  <a:cubicBezTo>
                    <a:pt x="243416" y="605720"/>
                    <a:pt x="304800" y="736600"/>
                    <a:pt x="304800" y="736600"/>
                  </a:cubicBezTo>
                  <a:cubicBezTo>
                    <a:pt x="331964" y="795514"/>
                    <a:pt x="360538" y="857955"/>
                    <a:pt x="383116" y="905933"/>
                  </a:cubicBezTo>
                  <a:cubicBezTo>
                    <a:pt x="405694" y="953911"/>
                    <a:pt x="419805" y="974371"/>
                    <a:pt x="440266" y="1024466"/>
                  </a:cubicBezTo>
                  <a:cubicBezTo>
                    <a:pt x="460727" y="1074561"/>
                    <a:pt x="485069" y="1169458"/>
                    <a:pt x="505883" y="12065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: 図形 299">
              <a:extLst>
                <a:ext uri="{FF2B5EF4-FFF2-40B4-BE49-F238E27FC236}">
                  <a16:creationId xmlns:a16="http://schemas.microsoft.com/office/drawing/2014/main" id="{8D6BCB30-AD4B-4A8B-89AE-37F4E4C12A7E}"/>
                </a:ext>
              </a:extLst>
            </p:cNvPr>
            <p:cNvSpPr/>
            <p:nvPr/>
          </p:nvSpPr>
          <p:spPr>
            <a:xfrm>
              <a:off x="7025217" y="3532717"/>
              <a:ext cx="408516" cy="846666"/>
            </a:xfrm>
            <a:custGeom>
              <a:avLst/>
              <a:gdLst>
                <a:gd name="connsiteX0" fmla="*/ 0 w 408516"/>
                <a:gd name="connsiteY0" fmla="*/ 0 h 846666"/>
                <a:gd name="connsiteX1" fmla="*/ 69850 w 408516"/>
                <a:gd name="connsiteY1" fmla="*/ 135466 h 846666"/>
                <a:gd name="connsiteX2" fmla="*/ 226483 w 408516"/>
                <a:gd name="connsiteY2" fmla="*/ 357716 h 846666"/>
                <a:gd name="connsiteX3" fmla="*/ 338666 w 408516"/>
                <a:gd name="connsiteY3" fmla="*/ 537633 h 846666"/>
                <a:gd name="connsiteX4" fmla="*/ 393700 w 408516"/>
                <a:gd name="connsiteY4" fmla="*/ 721783 h 846666"/>
                <a:gd name="connsiteX5" fmla="*/ 408516 w 408516"/>
                <a:gd name="connsiteY5" fmla="*/ 846666 h 84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16" h="846666">
                  <a:moveTo>
                    <a:pt x="0" y="0"/>
                  </a:moveTo>
                  <a:cubicBezTo>
                    <a:pt x="16051" y="37923"/>
                    <a:pt x="32103" y="75847"/>
                    <a:pt x="69850" y="135466"/>
                  </a:cubicBezTo>
                  <a:cubicBezTo>
                    <a:pt x="107597" y="195085"/>
                    <a:pt x="181680" y="290688"/>
                    <a:pt x="226483" y="357716"/>
                  </a:cubicBezTo>
                  <a:cubicBezTo>
                    <a:pt x="271286" y="424744"/>
                    <a:pt x="310797" y="476955"/>
                    <a:pt x="338666" y="537633"/>
                  </a:cubicBezTo>
                  <a:cubicBezTo>
                    <a:pt x="366535" y="598311"/>
                    <a:pt x="382058" y="670278"/>
                    <a:pt x="393700" y="721783"/>
                  </a:cubicBezTo>
                  <a:cubicBezTo>
                    <a:pt x="405342" y="773288"/>
                    <a:pt x="403930" y="823736"/>
                    <a:pt x="408516" y="8466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: 図形 300">
              <a:extLst>
                <a:ext uri="{FF2B5EF4-FFF2-40B4-BE49-F238E27FC236}">
                  <a16:creationId xmlns:a16="http://schemas.microsoft.com/office/drawing/2014/main" id="{F6DDE667-A344-4FC2-AF73-047638D4B2F6}"/>
                </a:ext>
              </a:extLst>
            </p:cNvPr>
            <p:cNvSpPr/>
            <p:nvPr/>
          </p:nvSpPr>
          <p:spPr>
            <a:xfrm>
              <a:off x="7004050" y="3901017"/>
              <a:ext cx="186674" cy="956733"/>
            </a:xfrm>
            <a:custGeom>
              <a:avLst/>
              <a:gdLst>
                <a:gd name="connsiteX0" fmla="*/ 97367 w 186674"/>
                <a:gd name="connsiteY0" fmla="*/ 0 h 956733"/>
                <a:gd name="connsiteX1" fmla="*/ 146050 w 186674"/>
                <a:gd name="connsiteY1" fmla="*/ 139700 h 956733"/>
                <a:gd name="connsiteX2" fmla="*/ 182033 w 186674"/>
                <a:gd name="connsiteY2" fmla="*/ 289983 h 956733"/>
                <a:gd name="connsiteX3" fmla="*/ 184150 w 186674"/>
                <a:gd name="connsiteY3" fmla="*/ 442383 h 956733"/>
                <a:gd name="connsiteX4" fmla="*/ 162983 w 186674"/>
                <a:gd name="connsiteY4" fmla="*/ 577850 h 956733"/>
                <a:gd name="connsiteX5" fmla="*/ 112183 w 186674"/>
                <a:gd name="connsiteY5" fmla="*/ 738716 h 956733"/>
                <a:gd name="connsiteX6" fmla="*/ 33867 w 186674"/>
                <a:gd name="connsiteY6" fmla="*/ 884766 h 956733"/>
                <a:gd name="connsiteX7" fmla="*/ 0 w 186674"/>
                <a:gd name="connsiteY7" fmla="*/ 956733 h 95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674" h="956733">
                  <a:moveTo>
                    <a:pt x="97367" y="0"/>
                  </a:moveTo>
                  <a:cubicBezTo>
                    <a:pt x="114653" y="45685"/>
                    <a:pt x="131939" y="91370"/>
                    <a:pt x="146050" y="139700"/>
                  </a:cubicBezTo>
                  <a:cubicBezTo>
                    <a:pt x="160161" y="188030"/>
                    <a:pt x="175683" y="239536"/>
                    <a:pt x="182033" y="289983"/>
                  </a:cubicBezTo>
                  <a:cubicBezTo>
                    <a:pt x="188383" y="340430"/>
                    <a:pt x="187325" y="394405"/>
                    <a:pt x="184150" y="442383"/>
                  </a:cubicBezTo>
                  <a:cubicBezTo>
                    <a:pt x="180975" y="490361"/>
                    <a:pt x="174977" y="528461"/>
                    <a:pt x="162983" y="577850"/>
                  </a:cubicBezTo>
                  <a:cubicBezTo>
                    <a:pt x="150989" y="627239"/>
                    <a:pt x="133702" y="687563"/>
                    <a:pt x="112183" y="738716"/>
                  </a:cubicBezTo>
                  <a:cubicBezTo>
                    <a:pt x="90664" y="789869"/>
                    <a:pt x="52564" y="848430"/>
                    <a:pt x="33867" y="884766"/>
                  </a:cubicBezTo>
                  <a:cubicBezTo>
                    <a:pt x="15170" y="921102"/>
                    <a:pt x="3881" y="945797"/>
                    <a:pt x="0" y="9567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: 図形 301">
              <a:extLst>
                <a:ext uri="{FF2B5EF4-FFF2-40B4-BE49-F238E27FC236}">
                  <a16:creationId xmlns:a16="http://schemas.microsoft.com/office/drawing/2014/main" id="{335DA791-0FE2-474A-9073-8E82FB1B9232}"/>
                </a:ext>
              </a:extLst>
            </p:cNvPr>
            <p:cNvSpPr/>
            <p:nvPr/>
          </p:nvSpPr>
          <p:spPr>
            <a:xfrm>
              <a:off x="6997700" y="4364567"/>
              <a:ext cx="454050" cy="501650"/>
            </a:xfrm>
            <a:custGeom>
              <a:avLst/>
              <a:gdLst>
                <a:gd name="connsiteX0" fmla="*/ 0 w 454050"/>
                <a:gd name="connsiteY0" fmla="*/ 501650 h 501650"/>
                <a:gd name="connsiteX1" fmla="*/ 243417 w 454050"/>
                <a:gd name="connsiteY1" fmla="*/ 459316 h 501650"/>
                <a:gd name="connsiteX2" fmla="*/ 364067 w 454050"/>
                <a:gd name="connsiteY2" fmla="*/ 433916 h 501650"/>
                <a:gd name="connsiteX3" fmla="*/ 446617 w 454050"/>
                <a:gd name="connsiteY3" fmla="*/ 368300 h 501650"/>
                <a:gd name="connsiteX4" fmla="*/ 450850 w 454050"/>
                <a:gd name="connsiteY4" fmla="*/ 287866 h 501650"/>
                <a:gd name="connsiteX5" fmla="*/ 452967 w 454050"/>
                <a:gd name="connsiteY5" fmla="*/ 188383 h 501650"/>
                <a:gd name="connsiteX6" fmla="*/ 433917 w 454050"/>
                <a:gd name="connsiteY6" fmla="*/ 118533 h 501650"/>
                <a:gd name="connsiteX7" fmla="*/ 431800 w 454050"/>
                <a:gd name="connsiteY7" fmla="*/ 61383 h 501650"/>
                <a:gd name="connsiteX8" fmla="*/ 436033 w 454050"/>
                <a:gd name="connsiteY8" fmla="*/ 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050" h="501650">
                  <a:moveTo>
                    <a:pt x="0" y="501650"/>
                  </a:moveTo>
                  <a:lnTo>
                    <a:pt x="243417" y="459316"/>
                  </a:lnTo>
                  <a:cubicBezTo>
                    <a:pt x="304095" y="448027"/>
                    <a:pt x="330200" y="449085"/>
                    <a:pt x="364067" y="433916"/>
                  </a:cubicBezTo>
                  <a:cubicBezTo>
                    <a:pt x="397934" y="418747"/>
                    <a:pt x="432153" y="392642"/>
                    <a:pt x="446617" y="368300"/>
                  </a:cubicBezTo>
                  <a:cubicBezTo>
                    <a:pt x="461081" y="343958"/>
                    <a:pt x="449792" y="317852"/>
                    <a:pt x="450850" y="287866"/>
                  </a:cubicBezTo>
                  <a:cubicBezTo>
                    <a:pt x="451908" y="257880"/>
                    <a:pt x="455789" y="216605"/>
                    <a:pt x="452967" y="188383"/>
                  </a:cubicBezTo>
                  <a:cubicBezTo>
                    <a:pt x="450145" y="160161"/>
                    <a:pt x="437445" y="139700"/>
                    <a:pt x="433917" y="118533"/>
                  </a:cubicBezTo>
                  <a:cubicBezTo>
                    <a:pt x="430389" y="97366"/>
                    <a:pt x="431447" y="81138"/>
                    <a:pt x="431800" y="61383"/>
                  </a:cubicBezTo>
                  <a:cubicBezTo>
                    <a:pt x="432153" y="41628"/>
                    <a:pt x="437444" y="13053"/>
                    <a:pt x="4360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: 図形 302">
              <a:extLst>
                <a:ext uri="{FF2B5EF4-FFF2-40B4-BE49-F238E27FC236}">
                  <a16:creationId xmlns:a16="http://schemas.microsoft.com/office/drawing/2014/main" id="{403C4F87-0E38-4612-AFCC-4F0774671010}"/>
                </a:ext>
              </a:extLst>
            </p:cNvPr>
            <p:cNvSpPr/>
            <p:nvPr/>
          </p:nvSpPr>
          <p:spPr>
            <a:xfrm>
              <a:off x="6035919" y="3615267"/>
              <a:ext cx="11398" cy="395816"/>
            </a:xfrm>
            <a:custGeom>
              <a:avLst/>
              <a:gdLst>
                <a:gd name="connsiteX0" fmla="*/ 814 w 11398"/>
                <a:gd name="connsiteY0" fmla="*/ 0 h 395816"/>
                <a:gd name="connsiteX1" fmla="*/ 814 w 11398"/>
                <a:gd name="connsiteY1" fmla="*/ 129116 h 395816"/>
                <a:gd name="connsiteX2" fmla="*/ 9281 w 11398"/>
                <a:gd name="connsiteY2" fmla="*/ 203200 h 395816"/>
                <a:gd name="connsiteX3" fmla="*/ 9281 w 11398"/>
                <a:gd name="connsiteY3" fmla="*/ 287866 h 395816"/>
                <a:gd name="connsiteX4" fmla="*/ 11398 w 11398"/>
                <a:gd name="connsiteY4" fmla="*/ 395816 h 3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8" h="395816">
                  <a:moveTo>
                    <a:pt x="814" y="0"/>
                  </a:moveTo>
                  <a:cubicBezTo>
                    <a:pt x="108" y="47624"/>
                    <a:pt x="-597" y="95249"/>
                    <a:pt x="814" y="129116"/>
                  </a:cubicBezTo>
                  <a:cubicBezTo>
                    <a:pt x="2225" y="162983"/>
                    <a:pt x="7870" y="176742"/>
                    <a:pt x="9281" y="203200"/>
                  </a:cubicBezTo>
                  <a:cubicBezTo>
                    <a:pt x="10692" y="229658"/>
                    <a:pt x="8928" y="255763"/>
                    <a:pt x="9281" y="287866"/>
                  </a:cubicBezTo>
                  <a:cubicBezTo>
                    <a:pt x="9634" y="319969"/>
                    <a:pt x="11398" y="395816"/>
                    <a:pt x="11398" y="3958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: 図形 303">
              <a:extLst>
                <a:ext uri="{FF2B5EF4-FFF2-40B4-BE49-F238E27FC236}">
                  <a16:creationId xmlns:a16="http://schemas.microsoft.com/office/drawing/2014/main" id="{D6536ABB-A757-4F1C-AE81-46D53CC37C9A}"/>
                </a:ext>
              </a:extLst>
            </p:cNvPr>
            <p:cNvSpPr/>
            <p:nvPr/>
          </p:nvSpPr>
          <p:spPr>
            <a:xfrm>
              <a:off x="6049963" y="4491038"/>
              <a:ext cx="9642" cy="434975"/>
            </a:xfrm>
            <a:custGeom>
              <a:avLst/>
              <a:gdLst>
                <a:gd name="connsiteX0" fmla="*/ 0 w 9642"/>
                <a:gd name="connsiteY0" fmla="*/ 0 h 434975"/>
                <a:gd name="connsiteX1" fmla="*/ 3175 w 9642"/>
                <a:gd name="connsiteY1" fmla="*/ 96837 h 434975"/>
                <a:gd name="connsiteX2" fmla="*/ 1587 w 9642"/>
                <a:gd name="connsiteY2" fmla="*/ 254000 h 434975"/>
                <a:gd name="connsiteX3" fmla="*/ 7937 w 9642"/>
                <a:gd name="connsiteY3" fmla="*/ 354012 h 434975"/>
                <a:gd name="connsiteX4" fmla="*/ 9525 w 9642"/>
                <a:gd name="connsiteY4" fmla="*/ 393700 h 434975"/>
                <a:gd name="connsiteX5" fmla="*/ 9525 w 9642"/>
                <a:gd name="connsiteY5" fmla="*/ 434975 h 4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2" h="434975">
                  <a:moveTo>
                    <a:pt x="0" y="0"/>
                  </a:moveTo>
                  <a:cubicBezTo>
                    <a:pt x="1455" y="27252"/>
                    <a:pt x="2911" y="54504"/>
                    <a:pt x="3175" y="96837"/>
                  </a:cubicBezTo>
                  <a:cubicBezTo>
                    <a:pt x="3439" y="139170"/>
                    <a:pt x="793" y="211138"/>
                    <a:pt x="1587" y="254000"/>
                  </a:cubicBezTo>
                  <a:cubicBezTo>
                    <a:pt x="2381" y="296862"/>
                    <a:pt x="6614" y="330729"/>
                    <a:pt x="7937" y="354012"/>
                  </a:cubicBezTo>
                  <a:cubicBezTo>
                    <a:pt x="9260" y="377295"/>
                    <a:pt x="9260" y="380206"/>
                    <a:pt x="9525" y="393700"/>
                  </a:cubicBezTo>
                  <a:cubicBezTo>
                    <a:pt x="9790" y="407194"/>
                    <a:pt x="9525" y="434975"/>
                    <a:pt x="9525" y="434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楕円 304">
              <a:extLst>
                <a:ext uri="{FF2B5EF4-FFF2-40B4-BE49-F238E27FC236}">
                  <a16:creationId xmlns:a16="http://schemas.microsoft.com/office/drawing/2014/main" id="{E69745BF-ACC1-4983-9FC9-6AFDE5B7188B}"/>
                </a:ext>
              </a:extLst>
            </p:cNvPr>
            <p:cNvSpPr/>
            <p:nvPr/>
          </p:nvSpPr>
          <p:spPr>
            <a:xfrm>
              <a:off x="5977897" y="2326651"/>
              <a:ext cx="45720" cy="45720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: 図形 305">
              <a:extLst>
                <a:ext uri="{FF2B5EF4-FFF2-40B4-BE49-F238E27FC236}">
                  <a16:creationId xmlns:a16="http://schemas.microsoft.com/office/drawing/2014/main" id="{3C077FE8-3CCF-4C6B-A0CF-3746F06A2C11}"/>
                </a:ext>
              </a:extLst>
            </p:cNvPr>
            <p:cNvSpPr/>
            <p:nvPr/>
          </p:nvSpPr>
          <p:spPr>
            <a:xfrm>
              <a:off x="5922127" y="2397125"/>
              <a:ext cx="64336" cy="47625"/>
            </a:xfrm>
            <a:custGeom>
              <a:avLst/>
              <a:gdLst>
                <a:gd name="connsiteX0" fmla="*/ 64336 w 64336"/>
                <a:gd name="connsiteY0" fmla="*/ 0 h 47625"/>
                <a:gd name="connsiteX1" fmla="*/ 4011 w 64336"/>
                <a:gd name="connsiteY1" fmla="*/ 14288 h 47625"/>
                <a:gd name="connsiteX2" fmla="*/ 8773 w 64336"/>
                <a:gd name="connsiteY2" fmla="*/ 39688 h 47625"/>
                <a:gd name="connsiteX3" fmla="*/ 34173 w 64336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36" h="47625">
                  <a:moveTo>
                    <a:pt x="64336" y="0"/>
                  </a:moveTo>
                  <a:cubicBezTo>
                    <a:pt x="38803" y="3836"/>
                    <a:pt x="13271" y="7673"/>
                    <a:pt x="4011" y="14288"/>
                  </a:cubicBezTo>
                  <a:cubicBezTo>
                    <a:pt x="-5249" y="20903"/>
                    <a:pt x="3746" y="34132"/>
                    <a:pt x="8773" y="39688"/>
                  </a:cubicBezTo>
                  <a:cubicBezTo>
                    <a:pt x="13800" y="45244"/>
                    <a:pt x="23986" y="46434"/>
                    <a:pt x="34173" y="476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: 図形 306">
              <a:extLst>
                <a:ext uri="{FF2B5EF4-FFF2-40B4-BE49-F238E27FC236}">
                  <a16:creationId xmlns:a16="http://schemas.microsoft.com/office/drawing/2014/main" id="{59ACC2FF-EEC3-4C0D-BEB1-674F7435F2E4}"/>
                </a:ext>
              </a:extLst>
            </p:cNvPr>
            <p:cNvSpPr/>
            <p:nvPr/>
          </p:nvSpPr>
          <p:spPr>
            <a:xfrm>
              <a:off x="6777038" y="5060950"/>
              <a:ext cx="4762" cy="96838"/>
            </a:xfrm>
            <a:custGeom>
              <a:avLst/>
              <a:gdLst>
                <a:gd name="connsiteX0" fmla="*/ 4762 w 4762"/>
                <a:gd name="connsiteY0" fmla="*/ 0 h 96838"/>
                <a:gd name="connsiteX1" fmla="*/ 1587 w 4762"/>
                <a:gd name="connsiteY1" fmla="*/ 61913 h 96838"/>
                <a:gd name="connsiteX2" fmla="*/ 0 w 4762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96838">
                  <a:moveTo>
                    <a:pt x="4762" y="0"/>
                  </a:moveTo>
                  <a:cubicBezTo>
                    <a:pt x="3571" y="22886"/>
                    <a:pt x="2381" y="45773"/>
                    <a:pt x="1587" y="61913"/>
                  </a:cubicBezTo>
                  <a:cubicBezTo>
                    <a:pt x="793" y="78053"/>
                    <a:pt x="396" y="87445"/>
                    <a:pt x="0" y="9683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: 図形 307">
              <a:extLst>
                <a:ext uri="{FF2B5EF4-FFF2-40B4-BE49-F238E27FC236}">
                  <a16:creationId xmlns:a16="http://schemas.microsoft.com/office/drawing/2014/main" id="{80D3593B-6A5E-48EC-B5C4-C9FD2C934282}"/>
                </a:ext>
              </a:extLst>
            </p:cNvPr>
            <p:cNvSpPr/>
            <p:nvPr/>
          </p:nvSpPr>
          <p:spPr>
            <a:xfrm>
              <a:off x="6718977" y="4965700"/>
              <a:ext cx="47835" cy="261542"/>
            </a:xfrm>
            <a:custGeom>
              <a:avLst/>
              <a:gdLst>
                <a:gd name="connsiteX0" fmla="*/ 911 w 47835"/>
                <a:gd name="connsiteY0" fmla="*/ 0 h 261542"/>
                <a:gd name="connsiteX1" fmla="*/ 42186 w 47835"/>
                <a:gd name="connsiteY1" fmla="*/ 106363 h 261542"/>
                <a:gd name="connsiteX2" fmla="*/ 45361 w 47835"/>
                <a:gd name="connsiteY2" fmla="*/ 180975 h 261542"/>
                <a:gd name="connsiteX3" fmla="*/ 45361 w 47835"/>
                <a:gd name="connsiteY3" fmla="*/ 252413 h 261542"/>
                <a:gd name="connsiteX4" fmla="*/ 13611 w 47835"/>
                <a:gd name="connsiteY4" fmla="*/ 252413 h 261542"/>
                <a:gd name="connsiteX5" fmla="*/ 21548 w 47835"/>
                <a:gd name="connsiteY5" fmla="*/ 177800 h 261542"/>
                <a:gd name="connsiteX6" fmla="*/ 13611 w 47835"/>
                <a:gd name="connsiteY6" fmla="*/ 107950 h 261542"/>
                <a:gd name="connsiteX7" fmla="*/ 911 w 47835"/>
                <a:gd name="connsiteY7" fmla="*/ 0 h 26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35" h="261542">
                  <a:moveTo>
                    <a:pt x="911" y="0"/>
                  </a:moveTo>
                  <a:cubicBezTo>
                    <a:pt x="5673" y="-264"/>
                    <a:pt x="34778" y="76201"/>
                    <a:pt x="42186" y="106363"/>
                  </a:cubicBezTo>
                  <a:cubicBezTo>
                    <a:pt x="49594" y="136525"/>
                    <a:pt x="44832" y="156633"/>
                    <a:pt x="45361" y="180975"/>
                  </a:cubicBezTo>
                  <a:cubicBezTo>
                    <a:pt x="45890" y="205317"/>
                    <a:pt x="50653" y="240507"/>
                    <a:pt x="45361" y="252413"/>
                  </a:cubicBezTo>
                  <a:cubicBezTo>
                    <a:pt x="40069" y="264319"/>
                    <a:pt x="17580" y="264849"/>
                    <a:pt x="13611" y="252413"/>
                  </a:cubicBezTo>
                  <a:cubicBezTo>
                    <a:pt x="9642" y="239977"/>
                    <a:pt x="21548" y="201877"/>
                    <a:pt x="21548" y="177800"/>
                  </a:cubicBezTo>
                  <a:cubicBezTo>
                    <a:pt x="21548" y="153723"/>
                    <a:pt x="15728" y="129646"/>
                    <a:pt x="13611" y="107950"/>
                  </a:cubicBezTo>
                  <a:cubicBezTo>
                    <a:pt x="11494" y="86254"/>
                    <a:pt x="-3851" y="264"/>
                    <a:pt x="911" y="0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: 図形 308">
              <a:extLst>
                <a:ext uri="{FF2B5EF4-FFF2-40B4-BE49-F238E27FC236}">
                  <a16:creationId xmlns:a16="http://schemas.microsoft.com/office/drawing/2014/main" id="{12EE75B0-446D-4AC4-BAF4-CA541BC14C34}"/>
                </a:ext>
              </a:extLst>
            </p:cNvPr>
            <p:cNvSpPr/>
            <p:nvPr/>
          </p:nvSpPr>
          <p:spPr>
            <a:xfrm>
              <a:off x="6098117" y="1445607"/>
              <a:ext cx="345016" cy="97443"/>
            </a:xfrm>
            <a:custGeom>
              <a:avLst/>
              <a:gdLst>
                <a:gd name="connsiteX0" fmla="*/ 0 w 345016"/>
                <a:gd name="connsiteY0" fmla="*/ 76276 h 97443"/>
                <a:gd name="connsiteX1" fmla="*/ 103716 w 345016"/>
                <a:gd name="connsiteY1" fmla="*/ 12776 h 97443"/>
                <a:gd name="connsiteX2" fmla="*/ 162983 w 345016"/>
                <a:gd name="connsiteY2" fmla="*/ 76 h 97443"/>
                <a:gd name="connsiteX3" fmla="*/ 243416 w 345016"/>
                <a:gd name="connsiteY3" fmla="*/ 14893 h 97443"/>
                <a:gd name="connsiteX4" fmla="*/ 309033 w 345016"/>
                <a:gd name="connsiteY4" fmla="*/ 48760 h 97443"/>
                <a:gd name="connsiteX5" fmla="*/ 338666 w 345016"/>
                <a:gd name="connsiteY5" fmla="*/ 74160 h 97443"/>
                <a:gd name="connsiteX6" fmla="*/ 345016 w 345016"/>
                <a:gd name="connsiteY6" fmla="*/ 97443 h 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016" h="97443">
                  <a:moveTo>
                    <a:pt x="0" y="76276"/>
                  </a:moveTo>
                  <a:cubicBezTo>
                    <a:pt x="38276" y="50876"/>
                    <a:pt x="76552" y="25476"/>
                    <a:pt x="103716" y="12776"/>
                  </a:cubicBezTo>
                  <a:cubicBezTo>
                    <a:pt x="130880" y="76"/>
                    <a:pt x="139700" y="-277"/>
                    <a:pt x="162983" y="76"/>
                  </a:cubicBezTo>
                  <a:cubicBezTo>
                    <a:pt x="186266" y="429"/>
                    <a:pt x="219074" y="6779"/>
                    <a:pt x="243416" y="14893"/>
                  </a:cubicBezTo>
                  <a:cubicBezTo>
                    <a:pt x="267758" y="23007"/>
                    <a:pt x="293158" y="38882"/>
                    <a:pt x="309033" y="48760"/>
                  </a:cubicBezTo>
                  <a:cubicBezTo>
                    <a:pt x="324908" y="58638"/>
                    <a:pt x="332669" y="66046"/>
                    <a:pt x="338666" y="74160"/>
                  </a:cubicBezTo>
                  <a:cubicBezTo>
                    <a:pt x="344663" y="82274"/>
                    <a:pt x="344839" y="89858"/>
                    <a:pt x="345016" y="9744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: 図形 309">
              <a:extLst>
                <a:ext uri="{FF2B5EF4-FFF2-40B4-BE49-F238E27FC236}">
                  <a16:creationId xmlns:a16="http://schemas.microsoft.com/office/drawing/2014/main" id="{9D0C591D-C95E-4C2D-A24A-09151907EBFC}"/>
                </a:ext>
              </a:extLst>
            </p:cNvPr>
            <p:cNvSpPr/>
            <p:nvPr/>
          </p:nvSpPr>
          <p:spPr>
            <a:xfrm>
              <a:off x="5763683" y="1595934"/>
              <a:ext cx="203200" cy="12733"/>
            </a:xfrm>
            <a:custGeom>
              <a:avLst/>
              <a:gdLst>
                <a:gd name="connsiteX0" fmla="*/ 0 w 203200"/>
                <a:gd name="connsiteY0" fmla="*/ 6383 h 12733"/>
                <a:gd name="connsiteX1" fmla="*/ 76200 w 203200"/>
                <a:gd name="connsiteY1" fmla="*/ 33 h 12733"/>
                <a:gd name="connsiteX2" fmla="*/ 156634 w 203200"/>
                <a:gd name="connsiteY2" fmla="*/ 4266 h 12733"/>
                <a:gd name="connsiteX3" fmla="*/ 203200 w 203200"/>
                <a:gd name="connsiteY3" fmla="*/ 12733 h 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" h="12733">
                  <a:moveTo>
                    <a:pt x="0" y="6383"/>
                  </a:moveTo>
                  <a:cubicBezTo>
                    <a:pt x="25047" y="3384"/>
                    <a:pt x="50094" y="386"/>
                    <a:pt x="76200" y="33"/>
                  </a:cubicBezTo>
                  <a:cubicBezTo>
                    <a:pt x="102306" y="-320"/>
                    <a:pt x="135467" y="2149"/>
                    <a:pt x="156634" y="4266"/>
                  </a:cubicBezTo>
                  <a:cubicBezTo>
                    <a:pt x="177801" y="6383"/>
                    <a:pt x="190500" y="9558"/>
                    <a:pt x="203200" y="127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: 図形 310">
              <a:extLst>
                <a:ext uri="{FF2B5EF4-FFF2-40B4-BE49-F238E27FC236}">
                  <a16:creationId xmlns:a16="http://schemas.microsoft.com/office/drawing/2014/main" id="{8663A95C-6A2A-4087-B6CF-AE686765C777}"/>
                </a:ext>
              </a:extLst>
            </p:cNvPr>
            <p:cNvSpPr/>
            <p:nvPr/>
          </p:nvSpPr>
          <p:spPr>
            <a:xfrm>
              <a:off x="5742517" y="1634067"/>
              <a:ext cx="220133" cy="173566"/>
            </a:xfrm>
            <a:custGeom>
              <a:avLst/>
              <a:gdLst>
                <a:gd name="connsiteX0" fmla="*/ 0 w 220133"/>
                <a:gd name="connsiteY0" fmla="*/ 173566 h 173566"/>
                <a:gd name="connsiteX1" fmla="*/ 55033 w 220133"/>
                <a:gd name="connsiteY1" fmla="*/ 80433 h 173566"/>
                <a:gd name="connsiteX2" fmla="*/ 82550 w 220133"/>
                <a:gd name="connsiteY2" fmla="*/ 67733 h 173566"/>
                <a:gd name="connsiteX3" fmla="*/ 175683 w 220133"/>
                <a:gd name="connsiteY3" fmla="*/ 27516 h 173566"/>
                <a:gd name="connsiteX4" fmla="*/ 220133 w 220133"/>
                <a:gd name="connsiteY4" fmla="*/ 0 h 1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33" h="173566">
                  <a:moveTo>
                    <a:pt x="0" y="173566"/>
                  </a:moveTo>
                  <a:cubicBezTo>
                    <a:pt x="20637" y="135819"/>
                    <a:pt x="41275" y="98072"/>
                    <a:pt x="55033" y="80433"/>
                  </a:cubicBezTo>
                  <a:cubicBezTo>
                    <a:pt x="68791" y="62794"/>
                    <a:pt x="82550" y="67733"/>
                    <a:pt x="82550" y="67733"/>
                  </a:cubicBezTo>
                  <a:cubicBezTo>
                    <a:pt x="102658" y="58913"/>
                    <a:pt x="152752" y="38805"/>
                    <a:pt x="175683" y="27516"/>
                  </a:cubicBezTo>
                  <a:cubicBezTo>
                    <a:pt x="198614" y="16227"/>
                    <a:pt x="209373" y="8113"/>
                    <a:pt x="2201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: 図形 311">
              <a:extLst>
                <a:ext uri="{FF2B5EF4-FFF2-40B4-BE49-F238E27FC236}">
                  <a16:creationId xmlns:a16="http://schemas.microsoft.com/office/drawing/2014/main" id="{1FF196CC-F70A-4DE7-A1A3-F167F8A2CC5B}"/>
                </a:ext>
              </a:extLst>
            </p:cNvPr>
            <p:cNvSpPr/>
            <p:nvPr/>
          </p:nvSpPr>
          <p:spPr>
            <a:xfrm>
              <a:off x="6220883" y="1456267"/>
              <a:ext cx="4280" cy="137583"/>
            </a:xfrm>
            <a:custGeom>
              <a:avLst/>
              <a:gdLst>
                <a:gd name="connsiteX0" fmla="*/ 0 w 4280"/>
                <a:gd name="connsiteY0" fmla="*/ 0 h 137583"/>
                <a:gd name="connsiteX1" fmla="*/ 2117 w 4280"/>
                <a:gd name="connsiteY1" fmla="*/ 59266 h 137583"/>
                <a:gd name="connsiteX2" fmla="*/ 4234 w 4280"/>
                <a:gd name="connsiteY2" fmla="*/ 99483 h 137583"/>
                <a:gd name="connsiteX3" fmla="*/ 0 w 4280"/>
                <a:gd name="connsiteY3" fmla="*/ 137583 h 13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0" h="137583">
                  <a:moveTo>
                    <a:pt x="0" y="0"/>
                  </a:moveTo>
                  <a:cubicBezTo>
                    <a:pt x="705" y="21343"/>
                    <a:pt x="1411" y="42686"/>
                    <a:pt x="2117" y="59266"/>
                  </a:cubicBezTo>
                  <a:cubicBezTo>
                    <a:pt x="2823" y="75846"/>
                    <a:pt x="4587" y="86430"/>
                    <a:pt x="4234" y="99483"/>
                  </a:cubicBezTo>
                  <a:cubicBezTo>
                    <a:pt x="3881" y="112536"/>
                    <a:pt x="1940" y="125059"/>
                    <a:pt x="0" y="1375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3019E15B-675A-46F1-855A-3C992DF5CABE}"/>
                </a:ext>
              </a:extLst>
            </p:cNvPr>
            <p:cNvSpPr/>
            <p:nvPr/>
          </p:nvSpPr>
          <p:spPr>
            <a:xfrm>
              <a:off x="6165850" y="1483783"/>
              <a:ext cx="10583" cy="95250"/>
            </a:xfrm>
            <a:custGeom>
              <a:avLst/>
              <a:gdLst>
                <a:gd name="connsiteX0" fmla="*/ 10583 w 10583"/>
                <a:gd name="connsiteY0" fmla="*/ 0 h 95250"/>
                <a:gd name="connsiteX1" fmla="*/ 2117 w 10583"/>
                <a:gd name="connsiteY1" fmla="*/ 65617 h 95250"/>
                <a:gd name="connsiteX2" fmla="*/ 0 w 10583"/>
                <a:gd name="connsiteY2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3" h="95250">
                  <a:moveTo>
                    <a:pt x="10583" y="0"/>
                  </a:moveTo>
                  <a:cubicBezTo>
                    <a:pt x="7232" y="24871"/>
                    <a:pt x="3881" y="49742"/>
                    <a:pt x="2117" y="65617"/>
                  </a:cubicBezTo>
                  <a:cubicBezTo>
                    <a:pt x="353" y="81492"/>
                    <a:pt x="176" y="88371"/>
                    <a:pt x="0" y="952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8C6F07C4-F870-4DCD-9432-4664255A9FA7}"/>
                </a:ext>
              </a:extLst>
            </p:cNvPr>
            <p:cNvSpPr/>
            <p:nvPr/>
          </p:nvSpPr>
          <p:spPr>
            <a:xfrm>
              <a:off x="6070600" y="1591623"/>
              <a:ext cx="355600" cy="36094"/>
            </a:xfrm>
            <a:custGeom>
              <a:avLst/>
              <a:gdLst>
                <a:gd name="connsiteX0" fmla="*/ 0 w 355600"/>
                <a:gd name="connsiteY0" fmla="*/ 8577 h 36094"/>
                <a:gd name="connsiteX1" fmla="*/ 84667 w 355600"/>
                <a:gd name="connsiteY1" fmla="*/ 110 h 36094"/>
                <a:gd name="connsiteX2" fmla="*/ 177800 w 355600"/>
                <a:gd name="connsiteY2" fmla="*/ 4344 h 36094"/>
                <a:gd name="connsiteX3" fmla="*/ 266700 w 355600"/>
                <a:gd name="connsiteY3" fmla="*/ 12810 h 36094"/>
                <a:gd name="connsiteX4" fmla="*/ 321733 w 355600"/>
                <a:gd name="connsiteY4" fmla="*/ 23394 h 36094"/>
                <a:gd name="connsiteX5" fmla="*/ 355600 w 355600"/>
                <a:gd name="connsiteY5" fmla="*/ 36094 h 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600" h="36094">
                  <a:moveTo>
                    <a:pt x="0" y="8577"/>
                  </a:moveTo>
                  <a:cubicBezTo>
                    <a:pt x="27517" y="4696"/>
                    <a:pt x="55034" y="816"/>
                    <a:pt x="84667" y="110"/>
                  </a:cubicBezTo>
                  <a:cubicBezTo>
                    <a:pt x="114300" y="-596"/>
                    <a:pt x="147461" y="2227"/>
                    <a:pt x="177800" y="4344"/>
                  </a:cubicBezTo>
                  <a:cubicBezTo>
                    <a:pt x="208139" y="6461"/>
                    <a:pt x="242711" y="9635"/>
                    <a:pt x="266700" y="12810"/>
                  </a:cubicBezTo>
                  <a:cubicBezTo>
                    <a:pt x="290689" y="15985"/>
                    <a:pt x="306916" y="19513"/>
                    <a:pt x="321733" y="23394"/>
                  </a:cubicBezTo>
                  <a:cubicBezTo>
                    <a:pt x="336550" y="27275"/>
                    <a:pt x="346075" y="31684"/>
                    <a:pt x="355600" y="3609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7283727E-6A2B-4A03-A591-9B56DEB7E81C}"/>
                </a:ext>
              </a:extLst>
            </p:cNvPr>
            <p:cNvSpPr/>
            <p:nvPr/>
          </p:nvSpPr>
          <p:spPr>
            <a:xfrm>
              <a:off x="6225117" y="1591733"/>
              <a:ext cx="32564" cy="120650"/>
            </a:xfrm>
            <a:custGeom>
              <a:avLst/>
              <a:gdLst>
                <a:gd name="connsiteX0" fmla="*/ 31750 w 32564"/>
                <a:gd name="connsiteY0" fmla="*/ 0 h 120650"/>
                <a:gd name="connsiteX1" fmla="*/ 31750 w 32564"/>
                <a:gd name="connsiteY1" fmla="*/ 52917 h 120650"/>
                <a:gd name="connsiteX2" fmla="*/ 23283 w 32564"/>
                <a:gd name="connsiteY2" fmla="*/ 91017 h 120650"/>
                <a:gd name="connsiteX3" fmla="*/ 0 w 32564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4" h="120650">
                  <a:moveTo>
                    <a:pt x="31750" y="0"/>
                  </a:moveTo>
                  <a:cubicBezTo>
                    <a:pt x="32455" y="18873"/>
                    <a:pt x="33161" y="37747"/>
                    <a:pt x="31750" y="52917"/>
                  </a:cubicBezTo>
                  <a:cubicBezTo>
                    <a:pt x="30339" y="68087"/>
                    <a:pt x="28575" y="79728"/>
                    <a:pt x="23283" y="91017"/>
                  </a:cubicBezTo>
                  <a:cubicBezTo>
                    <a:pt x="17991" y="102306"/>
                    <a:pt x="8995" y="111478"/>
                    <a:pt x="0" y="1206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AFB684BE-5979-4559-A0B9-60397C2ECBEC}"/>
                </a:ext>
              </a:extLst>
            </p:cNvPr>
            <p:cNvSpPr/>
            <p:nvPr/>
          </p:nvSpPr>
          <p:spPr>
            <a:xfrm>
              <a:off x="5985843" y="1680633"/>
              <a:ext cx="14907" cy="107950"/>
            </a:xfrm>
            <a:custGeom>
              <a:avLst/>
              <a:gdLst>
                <a:gd name="connsiteX0" fmla="*/ 14907 w 14907"/>
                <a:gd name="connsiteY0" fmla="*/ 0 h 107950"/>
                <a:gd name="connsiteX1" fmla="*/ 2207 w 14907"/>
                <a:gd name="connsiteY1" fmla="*/ 63500 h 107950"/>
                <a:gd name="connsiteX2" fmla="*/ 90 w 14907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7" h="107950">
                  <a:moveTo>
                    <a:pt x="14907" y="0"/>
                  </a:moveTo>
                  <a:cubicBezTo>
                    <a:pt x="9791" y="22754"/>
                    <a:pt x="4676" y="45508"/>
                    <a:pt x="2207" y="63500"/>
                  </a:cubicBezTo>
                  <a:cubicBezTo>
                    <a:pt x="-262" y="81492"/>
                    <a:pt x="-86" y="94721"/>
                    <a:pt x="90" y="1079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CF45B341-E574-4594-9BA6-AD24F9F16AF9}"/>
                </a:ext>
              </a:extLst>
            </p:cNvPr>
            <p:cNvSpPr/>
            <p:nvPr/>
          </p:nvSpPr>
          <p:spPr>
            <a:xfrm>
              <a:off x="5773376" y="1604433"/>
              <a:ext cx="38991" cy="105834"/>
            </a:xfrm>
            <a:custGeom>
              <a:avLst/>
              <a:gdLst>
                <a:gd name="connsiteX0" fmla="*/ 38991 w 38991"/>
                <a:gd name="connsiteY0" fmla="*/ 0 h 105834"/>
                <a:gd name="connsiteX1" fmla="*/ 3007 w 38991"/>
                <a:gd name="connsiteY1" fmla="*/ 59267 h 105834"/>
                <a:gd name="connsiteX2" fmla="*/ 3007 w 38991"/>
                <a:gd name="connsiteY2" fmla="*/ 74084 h 105834"/>
                <a:gd name="connsiteX3" fmla="*/ 11474 w 38991"/>
                <a:gd name="connsiteY3" fmla="*/ 93134 h 105834"/>
                <a:gd name="connsiteX4" fmla="*/ 22057 w 38991"/>
                <a:gd name="connsiteY4" fmla="*/ 105834 h 1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91" h="105834">
                  <a:moveTo>
                    <a:pt x="38991" y="0"/>
                  </a:moveTo>
                  <a:cubicBezTo>
                    <a:pt x="23997" y="23460"/>
                    <a:pt x="9004" y="46920"/>
                    <a:pt x="3007" y="59267"/>
                  </a:cubicBezTo>
                  <a:cubicBezTo>
                    <a:pt x="-2990" y="71614"/>
                    <a:pt x="1596" y="68439"/>
                    <a:pt x="3007" y="74084"/>
                  </a:cubicBezTo>
                  <a:cubicBezTo>
                    <a:pt x="4418" y="79729"/>
                    <a:pt x="8299" y="87842"/>
                    <a:pt x="11474" y="93134"/>
                  </a:cubicBezTo>
                  <a:cubicBezTo>
                    <a:pt x="14649" y="98426"/>
                    <a:pt x="18353" y="102130"/>
                    <a:pt x="22057" y="1058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C94BE0EF-3EF5-4D37-99BB-D3B539C01719}"/>
                </a:ext>
              </a:extLst>
            </p:cNvPr>
            <p:cNvSpPr/>
            <p:nvPr/>
          </p:nvSpPr>
          <p:spPr>
            <a:xfrm>
              <a:off x="5778500" y="1765300"/>
              <a:ext cx="114300" cy="58751"/>
            </a:xfrm>
            <a:custGeom>
              <a:avLst/>
              <a:gdLst>
                <a:gd name="connsiteX0" fmla="*/ 0 w 114300"/>
                <a:gd name="connsiteY0" fmla="*/ 0 h 58751"/>
                <a:gd name="connsiteX1" fmla="*/ 61383 w 114300"/>
                <a:gd name="connsiteY1" fmla="*/ 52917 h 58751"/>
                <a:gd name="connsiteX2" fmla="*/ 114300 w 114300"/>
                <a:gd name="connsiteY2" fmla="*/ 55033 h 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8751">
                  <a:moveTo>
                    <a:pt x="0" y="0"/>
                  </a:moveTo>
                  <a:cubicBezTo>
                    <a:pt x="21166" y="21872"/>
                    <a:pt x="42333" y="43745"/>
                    <a:pt x="61383" y="52917"/>
                  </a:cubicBezTo>
                  <a:cubicBezTo>
                    <a:pt x="80433" y="62089"/>
                    <a:pt x="97366" y="58561"/>
                    <a:pt x="114300" y="550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99A97196-6C34-4D7C-BBBC-F3F4874C67DE}"/>
                </a:ext>
              </a:extLst>
            </p:cNvPr>
            <p:cNvSpPr/>
            <p:nvPr/>
          </p:nvSpPr>
          <p:spPr>
            <a:xfrm>
              <a:off x="5861050" y="1653117"/>
              <a:ext cx="114300" cy="184150"/>
            </a:xfrm>
            <a:custGeom>
              <a:avLst/>
              <a:gdLst>
                <a:gd name="connsiteX0" fmla="*/ 114300 w 114300"/>
                <a:gd name="connsiteY0" fmla="*/ 0 h 184150"/>
                <a:gd name="connsiteX1" fmla="*/ 67733 w 114300"/>
                <a:gd name="connsiteY1" fmla="*/ 76200 h 184150"/>
                <a:gd name="connsiteX2" fmla="*/ 38100 w 114300"/>
                <a:gd name="connsiteY2" fmla="*/ 127000 h 184150"/>
                <a:gd name="connsiteX3" fmla="*/ 0 w 114300"/>
                <a:gd name="connsiteY3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84150">
                  <a:moveTo>
                    <a:pt x="114300" y="0"/>
                  </a:moveTo>
                  <a:cubicBezTo>
                    <a:pt x="97366" y="27693"/>
                    <a:pt x="80433" y="55033"/>
                    <a:pt x="67733" y="76200"/>
                  </a:cubicBezTo>
                  <a:cubicBezTo>
                    <a:pt x="55033" y="97367"/>
                    <a:pt x="49389" y="109008"/>
                    <a:pt x="38100" y="127000"/>
                  </a:cubicBezTo>
                  <a:cubicBezTo>
                    <a:pt x="26811" y="144992"/>
                    <a:pt x="13405" y="164571"/>
                    <a:pt x="0" y="184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D1FA28EE-8C99-49DD-8BFA-02908D0B5469}"/>
                </a:ext>
              </a:extLst>
            </p:cNvPr>
            <p:cNvSpPr/>
            <p:nvPr/>
          </p:nvSpPr>
          <p:spPr>
            <a:xfrm>
              <a:off x="5888567" y="1733550"/>
              <a:ext cx="93133" cy="35983"/>
            </a:xfrm>
            <a:custGeom>
              <a:avLst/>
              <a:gdLst>
                <a:gd name="connsiteX0" fmla="*/ 0 w 93133"/>
                <a:gd name="connsiteY0" fmla="*/ 0 h 35983"/>
                <a:gd name="connsiteX1" fmla="*/ 69850 w 93133"/>
                <a:gd name="connsiteY1" fmla="*/ 29633 h 35983"/>
                <a:gd name="connsiteX2" fmla="*/ 93133 w 93133"/>
                <a:gd name="connsiteY2" fmla="*/ 35983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35983">
                  <a:moveTo>
                    <a:pt x="0" y="0"/>
                  </a:moveTo>
                  <a:cubicBezTo>
                    <a:pt x="27164" y="11818"/>
                    <a:pt x="54328" y="23636"/>
                    <a:pt x="69850" y="29633"/>
                  </a:cubicBezTo>
                  <a:cubicBezTo>
                    <a:pt x="85372" y="35630"/>
                    <a:pt x="89252" y="35806"/>
                    <a:pt x="93133" y="359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B6D94409-ACCA-4AC1-917D-CCE45074D335}"/>
                </a:ext>
              </a:extLst>
            </p:cNvPr>
            <p:cNvSpPr/>
            <p:nvPr/>
          </p:nvSpPr>
          <p:spPr>
            <a:xfrm>
              <a:off x="6028267" y="1365250"/>
              <a:ext cx="8466" cy="65617"/>
            </a:xfrm>
            <a:custGeom>
              <a:avLst/>
              <a:gdLst>
                <a:gd name="connsiteX0" fmla="*/ 8466 w 8466"/>
                <a:gd name="connsiteY0" fmla="*/ 0 h 65617"/>
                <a:gd name="connsiteX1" fmla="*/ 0 w 8466"/>
                <a:gd name="connsiteY1" fmla="*/ 65617 h 6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6" h="65617">
                  <a:moveTo>
                    <a:pt x="8466" y="0"/>
                  </a:moveTo>
                  <a:lnTo>
                    <a:pt x="0" y="6561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B33EB6C0-9E61-4377-8DF3-606C0617E866}"/>
                </a:ext>
              </a:extLst>
            </p:cNvPr>
            <p:cNvSpPr/>
            <p:nvPr/>
          </p:nvSpPr>
          <p:spPr>
            <a:xfrm>
              <a:off x="6117167" y="1308100"/>
              <a:ext cx="35983" cy="99483"/>
            </a:xfrm>
            <a:custGeom>
              <a:avLst/>
              <a:gdLst>
                <a:gd name="connsiteX0" fmla="*/ 35983 w 35983"/>
                <a:gd name="connsiteY0" fmla="*/ 0 h 99483"/>
                <a:gd name="connsiteX1" fmla="*/ 21166 w 35983"/>
                <a:gd name="connsiteY1" fmla="*/ 48683 h 99483"/>
                <a:gd name="connsiteX2" fmla="*/ 8466 w 35983"/>
                <a:gd name="connsiteY2" fmla="*/ 76200 h 99483"/>
                <a:gd name="connsiteX3" fmla="*/ 0 w 35983"/>
                <a:gd name="connsiteY3" fmla="*/ 99483 h 9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" h="99483">
                  <a:moveTo>
                    <a:pt x="35983" y="0"/>
                  </a:moveTo>
                  <a:cubicBezTo>
                    <a:pt x="30867" y="17991"/>
                    <a:pt x="25752" y="35983"/>
                    <a:pt x="21166" y="48683"/>
                  </a:cubicBezTo>
                  <a:cubicBezTo>
                    <a:pt x="16580" y="61383"/>
                    <a:pt x="11994" y="67733"/>
                    <a:pt x="8466" y="76200"/>
                  </a:cubicBezTo>
                  <a:cubicBezTo>
                    <a:pt x="4938" y="84667"/>
                    <a:pt x="2469" y="92075"/>
                    <a:pt x="0" y="994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6D82DA50-332D-4040-BDFE-8F11F5BA208B}"/>
                </a:ext>
              </a:extLst>
            </p:cNvPr>
            <p:cNvSpPr/>
            <p:nvPr/>
          </p:nvSpPr>
          <p:spPr>
            <a:xfrm>
              <a:off x="6239933" y="1259417"/>
              <a:ext cx="71967" cy="97366"/>
            </a:xfrm>
            <a:custGeom>
              <a:avLst/>
              <a:gdLst>
                <a:gd name="connsiteX0" fmla="*/ 71967 w 71967"/>
                <a:gd name="connsiteY0" fmla="*/ 0 h 97366"/>
                <a:gd name="connsiteX1" fmla="*/ 33867 w 71967"/>
                <a:gd name="connsiteY1" fmla="*/ 59266 h 97366"/>
                <a:gd name="connsiteX2" fmla="*/ 10584 w 71967"/>
                <a:gd name="connsiteY2" fmla="*/ 88900 h 97366"/>
                <a:gd name="connsiteX3" fmla="*/ 0 w 71967"/>
                <a:gd name="connsiteY3" fmla="*/ 97366 h 9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7" h="97366">
                  <a:moveTo>
                    <a:pt x="71967" y="0"/>
                  </a:moveTo>
                  <a:cubicBezTo>
                    <a:pt x="58032" y="22224"/>
                    <a:pt x="44097" y="44449"/>
                    <a:pt x="33867" y="59266"/>
                  </a:cubicBezTo>
                  <a:cubicBezTo>
                    <a:pt x="23637" y="74083"/>
                    <a:pt x="16228" y="82550"/>
                    <a:pt x="10584" y="88900"/>
                  </a:cubicBezTo>
                  <a:cubicBezTo>
                    <a:pt x="4940" y="95250"/>
                    <a:pt x="2470" y="96308"/>
                    <a:pt x="0" y="973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B76F01C8-6448-455D-A2C9-C4E04072FC25}"/>
                </a:ext>
              </a:extLst>
            </p:cNvPr>
            <p:cNvSpPr/>
            <p:nvPr/>
          </p:nvSpPr>
          <p:spPr>
            <a:xfrm>
              <a:off x="6288617" y="1297492"/>
              <a:ext cx="93133" cy="8491"/>
            </a:xfrm>
            <a:custGeom>
              <a:avLst/>
              <a:gdLst>
                <a:gd name="connsiteX0" fmla="*/ 0 w 93133"/>
                <a:gd name="connsiteY0" fmla="*/ 6375 h 8491"/>
                <a:gd name="connsiteX1" fmla="*/ 65616 w 93133"/>
                <a:gd name="connsiteY1" fmla="*/ 25 h 8491"/>
                <a:gd name="connsiteX2" fmla="*/ 93133 w 93133"/>
                <a:gd name="connsiteY2" fmla="*/ 8491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8491">
                  <a:moveTo>
                    <a:pt x="0" y="6375"/>
                  </a:moveTo>
                  <a:cubicBezTo>
                    <a:pt x="25047" y="3023"/>
                    <a:pt x="50094" y="-328"/>
                    <a:pt x="65616" y="25"/>
                  </a:cubicBezTo>
                  <a:cubicBezTo>
                    <a:pt x="81138" y="378"/>
                    <a:pt x="87135" y="4434"/>
                    <a:pt x="93133" y="8491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56EBE57B-9A9E-4F9E-9ED5-116E1209AD9B}"/>
                </a:ext>
              </a:extLst>
            </p:cNvPr>
            <p:cNvSpPr/>
            <p:nvPr/>
          </p:nvSpPr>
          <p:spPr>
            <a:xfrm>
              <a:off x="6261100" y="1337413"/>
              <a:ext cx="114300" cy="15137"/>
            </a:xfrm>
            <a:custGeom>
              <a:avLst/>
              <a:gdLst>
                <a:gd name="connsiteX0" fmla="*/ 0 w 114300"/>
                <a:gd name="connsiteY0" fmla="*/ 15137 h 15137"/>
                <a:gd name="connsiteX1" fmla="*/ 48683 w 114300"/>
                <a:gd name="connsiteY1" fmla="*/ 2437 h 15137"/>
                <a:gd name="connsiteX2" fmla="*/ 82550 w 114300"/>
                <a:gd name="connsiteY2" fmla="*/ 320 h 15137"/>
                <a:gd name="connsiteX3" fmla="*/ 114300 w 114300"/>
                <a:gd name="connsiteY3" fmla="*/ 6670 h 1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5137">
                  <a:moveTo>
                    <a:pt x="0" y="15137"/>
                  </a:moveTo>
                  <a:cubicBezTo>
                    <a:pt x="17462" y="10021"/>
                    <a:pt x="34925" y="4906"/>
                    <a:pt x="48683" y="2437"/>
                  </a:cubicBezTo>
                  <a:cubicBezTo>
                    <a:pt x="62441" y="-32"/>
                    <a:pt x="71614" y="-385"/>
                    <a:pt x="82550" y="320"/>
                  </a:cubicBezTo>
                  <a:cubicBezTo>
                    <a:pt x="93486" y="1025"/>
                    <a:pt x="103893" y="3847"/>
                    <a:pt x="114300" y="667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CA752304-406D-4364-BD15-725EA65B7E37}"/>
                </a:ext>
              </a:extLst>
            </p:cNvPr>
            <p:cNvSpPr/>
            <p:nvPr/>
          </p:nvSpPr>
          <p:spPr>
            <a:xfrm>
              <a:off x="6669617" y="1185333"/>
              <a:ext cx="184150" cy="107950"/>
            </a:xfrm>
            <a:custGeom>
              <a:avLst/>
              <a:gdLst>
                <a:gd name="connsiteX0" fmla="*/ 0 w 184150"/>
                <a:gd name="connsiteY0" fmla="*/ 107950 h 107950"/>
                <a:gd name="connsiteX1" fmla="*/ 57150 w 184150"/>
                <a:gd name="connsiteY1" fmla="*/ 23284 h 107950"/>
                <a:gd name="connsiteX2" fmla="*/ 110066 w 184150"/>
                <a:gd name="connsiteY2" fmla="*/ 10584 h 107950"/>
                <a:gd name="connsiteX3" fmla="*/ 184150 w 184150"/>
                <a:gd name="connsiteY3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07950">
                  <a:moveTo>
                    <a:pt x="0" y="107950"/>
                  </a:moveTo>
                  <a:cubicBezTo>
                    <a:pt x="19403" y="73731"/>
                    <a:pt x="38806" y="39512"/>
                    <a:pt x="57150" y="23284"/>
                  </a:cubicBezTo>
                  <a:cubicBezTo>
                    <a:pt x="75494" y="7056"/>
                    <a:pt x="88899" y="14465"/>
                    <a:pt x="110066" y="10584"/>
                  </a:cubicBezTo>
                  <a:cubicBezTo>
                    <a:pt x="131233" y="6703"/>
                    <a:pt x="157691" y="3351"/>
                    <a:pt x="18415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9EF74838-A974-4F1D-9943-231BD8EFF390}"/>
                </a:ext>
              </a:extLst>
            </p:cNvPr>
            <p:cNvSpPr/>
            <p:nvPr/>
          </p:nvSpPr>
          <p:spPr>
            <a:xfrm>
              <a:off x="6614583" y="1572683"/>
              <a:ext cx="86784" cy="175684"/>
            </a:xfrm>
            <a:custGeom>
              <a:avLst/>
              <a:gdLst>
                <a:gd name="connsiteX0" fmla="*/ 86784 w 86784"/>
                <a:gd name="connsiteY0" fmla="*/ 0 h 175684"/>
                <a:gd name="connsiteX1" fmla="*/ 50800 w 86784"/>
                <a:gd name="connsiteY1" fmla="*/ 59267 h 175684"/>
                <a:gd name="connsiteX2" fmla="*/ 31750 w 86784"/>
                <a:gd name="connsiteY2" fmla="*/ 114300 h 175684"/>
                <a:gd name="connsiteX3" fmla="*/ 0 w 86784"/>
                <a:gd name="connsiteY3" fmla="*/ 175684 h 17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4" h="175684">
                  <a:moveTo>
                    <a:pt x="86784" y="0"/>
                  </a:moveTo>
                  <a:cubicBezTo>
                    <a:pt x="73378" y="20108"/>
                    <a:pt x="59972" y="40217"/>
                    <a:pt x="50800" y="59267"/>
                  </a:cubicBezTo>
                  <a:cubicBezTo>
                    <a:pt x="41628" y="78317"/>
                    <a:pt x="40217" y="94897"/>
                    <a:pt x="31750" y="114300"/>
                  </a:cubicBezTo>
                  <a:cubicBezTo>
                    <a:pt x="23283" y="133703"/>
                    <a:pt x="11641" y="154693"/>
                    <a:pt x="0" y="17568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0BF06189-31D4-459E-AD2A-0C933FBBCCD5}"/>
                </a:ext>
              </a:extLst>
            </p:cNvPr>
            <p:cNvSpPr/>
            <p:nvPr/>
          </p:nvSpPr>
          <p:spPr>
            <a:xfrm>
              <a:off x="6023711" y="1862667"/>
              <a:ext cx="63822" cy="389466"/>
            </a:xfrm>
            <a:custGeom>
              <a:avLst/>
              <a:gdLst>
                <a:gd name="connsiteX0" fmla="*/ 63822 w 63822"/>
                <a:gd name="connsiteY0" fmla="*/ 0 h 389466"/>
                <a:gd name="connsiteX1" fmla="*/ 27839 w 63822"/>
                <a:gd name="connsiteY1" fmla="*/ 82550 h 389466"/>
                <a:gd name="connsiteX2" fmla="*/ 15139 w 63822"/>
                <a:gd name="connsiteY2" fmla="*/ 154516 h 389466"/>
                <a:gd name="connsiteX3" fmla="*/ 8789 w 63822"/>
                <a:gd name="connsiteY3" fmla="*/ 247650 h 389466"/>
                <a:gd name="connsiteX4" fmla="*/ 322 w 63822"/>
                <a:gd name="connsiteY4" fmla="*/ 340783 h 389466"/>
                <a:gd name="connsiteX5" fmla="*/ 2439 w 63822"/>
                <a:gd name="connsiteY5" fmla="*/ 389466 h 3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22" h="389466">
                  <a:moveTo>
                    <a:pt x="63822" y="0"/>
                  </a:moveTo>
                  <a:cubicBezTo>
                    <a:pt x="49887" y="28398"/>
                    <a:pt x="35953" y="56797"/>
                    <a:pt x="27839" y="82550"/>
                  </a:cubicBezTo>
                  <a:cubicBezTo>
                    <a:pt x="19725" y="108303"/>
                    <a:pt x="18314" y="126999"/>
                    <a:pt x="15139" y="154516"/>
                  </a:cubicBezTo>
                  <a:cubicBezTo>
                    <a:pt x="11964" y="182033"/>
                    <a:pt x="11258" y="216606"/>
                    <a:pt x="8789" y="247650"/>
                  </a:cubicBezTo>
                  <a:cubicBezTo>
                    <a:pt x="6320" y="278694"/>
                    <a:pt x="1380" y="317147"/>
                    <a:pt x="322" y="340783"/>
                  </a:cubicBezTo>
                  <a:cubicBezTo>
                    <a:pt x="-736" y="364419"/>
                    <a:pt x="1028" y="383116"/>
                    <a:pt x="2439" y="3894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74356F43-2949-4CD1-B9AA-5A95B1ABC4BA}"/>
                </a:ext>
              </a:extLst>
            </p:cNvPr>
            <p:cNvSpPr/>
            <p:nvPr/>
          </p:nvSpPr>
          <p:spPr>
            <a:xfrm>
              <a:off x="5928783" y="1885950"/>
              <a:ext cx="86784" cy="173567"/>
            </a:xfrm>
            <a:custGeom>
              <a:avLst/>
              <a:gdLst>
                <a:gd name="connsiteX0" fmla="*/ 86784 w 86784"/>
                <a:gd name="connsiteY0" fmla="*/ 0 h 173567"/>
                <a:gd name="connsiteX1" fmla="*/ 33867 w 86784"/>
                <a:gd name="connsiteY1" fmla="*/ 84667 h 173567"/>
                <a:gd name="connsiteX2" fmla="*/ 12700 w 86784"/>
                <a:gd name="connsiteY2" fmla="*/ 129117 h 173567"/>
                <a:gd name="connsiteX3" fmla="*/ 0 w 86784"/>
                <a:gd name="connsiteY3" fmla="*/ 173567 h 17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4" h="173567">
                  <a:moveTo>
                    <a:pt x="86784" y="0"/>
                  </a:moveTo>
                  <a:cubicBezTo>
                    <a:pt x="66499" y="31574"/>
                    <a:pt x="46214" y="63148"/>
                    <a:pt x="33867" y="84667"/>
                  </a:cubicBezTo>
                  <a:cubicBezTo>
                    <a:pt x="21520" y="106187"/>
                    <a:pt x="18344" y="114301"/>
                    <a:pt x="12700" y="129117"/>
                  </a:cubicBezTo>
                  <a:cubicBezTo>
                    <a:pt x="7056" y="143933"/>
                    <a:pt x="3528" y="158750"/>
                    <a:pt x="0" y="17356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2D94024D-4FF5-4FC5-B209-1F8D2681A959}"/>
                </a:ext>
              </a:extLst>
            </p:cNvPr>
            <p:cNvSpPr/>
            <p:nvPr/>
          </p:nvSpPr>
          <p:spPr>
            <a:xfrm>
              <a:off x="6146800" y="1877483"/>
              <a:ext cx="52917" cy="169334"/>
            </a:xfrm>
            <a:custGeom>
              <a:avLst/>
              <a:gdLst>
                <a:gd name="connsiteX0" fmla="*/ 0 w 52917"/>
                <a:gd name="connsiteY0" fmla="*/ 0 h 169334"/>
                <a:gd name="connsiteX1" fmla="*/ 35983 w 52917"/>
                <a:gd name="connsiteY1" fmla="*/ 55034 h 169334"/>
                <a:gd name="connsiteX2" fmla="*/ 46567 w 52917"/>
                <a:gd name="connsiteY2" fmla="*/ 95250 h 169334"/>
                <a:gd name="connsiteX3" fmla="*/ 48683 w 52917"/>
                <a:gd name="connsiteY3" fmla="*/ 148167 h 169334"/>
                <a:gd name="connsiteX4" fmla="*/ 52917 w 52917"/>
                <a:gd name="connsiteY4" fmla="*/ 169334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7" h="169334">
                  <a:moveTo>
                    <a:pt x="0" y="0"/>
                  </a:moveTo>
                  <a:cubicBezTo>
                    <a:pt x="14111" y="19579"/>
                    <a:pt x="28222" y="39159"/>
                    <a:pt x="35983" y="55034"/>
                  </a:cubicBezTo>
                  <a:cubicBezTo>
                    <a:pt x="43744" y="70909"/>
                    <a:pt x="44450" y="79728"/>
                    <a:pt x="46567" y="95250"/>
                  </a:cubicBezTo>
                  <a:cubicBezTo>
                    <a:pt x="48684" y="110772"/>
                    <a:pt x="47625" y="135820"/>
                    <a:pt x="48683" y="148167"/>
                  </a:cubicBezTo>
                  <a:cubicBezTo>
                    <a:pt x="49741" y="160514"/>
                    <a:pt x="50448" y="163690"/>
                    <a:pt x="52917" y="1693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F8D47E06-0E1F-41FB-89CA-C5EFEEB2B1A1}"/>
                </a:ext>
              </a:extLst>
            </p:cNvPr>
            <p:cNvSpPr/>
            <p:nvPr/>
          </p:nvSpPr>
          <p:spPr>
            <a:xfrm>
              <a:off x="6091767" y="2785533"/>
              <a:ext cx="55033" cy="154517"/>
            </a:xfrm>
            <a:custGeom>
              <a:avLst/>
              <a:gdLst>
                <a:gd name="connsiteX0" fmla="*/ 0 w 55033"/>
                <a:gd name="connsiteY0" fmla="*/ 0 h 154517"/>
                <a:gd name="connsiteX1" fmla="*/ 21166 w 55033"/>
                <a:gd name="connsiteY1" fmla="*/ 61384 h 154517"/>
                <a:gd name="connsiteX2" fmla="*/ 29633 w 55033"/>
                <a:gd name="connsiteY2" fmla="*/ 95250 h 154517"/>
                <a:gd name="connsiteX3" fmla="*/ 55033 w 55033"/>
                <a:gd name="connsiteY3" fmla="*/ 154517 h 15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33" h="154517">
                  <a:moveTo>
                    <a:pt x="0" y="0"/>
                  </a:moveTo>
                  <a:cubicBezTo>
                    <a:pt x="8113" y="22754"/>
                    <a:pt x="16227" y="45509"/>
                    <a:pt x="21166" y="61384"/>
                  </a:cubicBezTo>
                  <a:cubicBezTo>
                    <a:pt x="26105" y="77259"/>
                    <a:pt x="23989" y="79728"/>
                    <a:pt x="29633" y="95250"/>
                  </a:cubicBezTo>
                  <a:cubicBezTo>
                    <a:pt x="35278" y="110772"/>
                    <a:pt x="45155" y="132644"/>
                    <a:pt x="55033" y="15451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9B8347C7-A7F0-4A37-BE7F-B941DC080C9B}"/>
                </a:ext>
              </a:extLst>
            </p:cNvPr>
            <p:cNvSpPr/>
            <p:nvPr/>
          </p:nvSpPr>
          <p:spPr>
            <a:xfrm>
              <a:off x="6254454" y="2868083"/>
              <a:ext cx="80729" cy="268817"/>
            </a:xfrm>
            <a:custGeom>
              <a:avLst/>
              <a:gdLst>
                <a:gd name="connsiteX0" fmla="*/ 6646 w 80729"/>
                <a:gd name="connsiteY0" fmla="*/ 0 h 268817"/>
                <a:gd name="connsiteX1" fmla="*/ 296 w 80729"/>
                <a:gd name="connsiteY1" fmla="*/ 78317 h 268817"/>
                <a:gd name="connsiteX2" fmla="*/ 15113 w 80729"/>
                <a:gd name="connsiteY2" fmla="*/ 133350 h 268817"/>
                <a:gd name="connsiteX3" fmla="*/ 29929 w 80729"/>
                <a:gd name="connsiteY3" fmla="*/ 173567 h 268817"/>
                <a:gd name="connsiteX4" fmla="*/ 42629 w 80729"/>
                <a:gd name="connsiteY4" fmla="*/ 209550 h 268817"/>
                <a:gd name="connsiteX5" fmla="*/ 80729 w 80729"/>
                <a:gd name="connsiteY5" fmla="*/ 268817 h 26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29" h="268817">
                  <a:moveTo>
                    <a:pt x="6646" y="0"/>
                  </a:moveTo>
                  <a:cubicBezTo>
                    <a:pt x="2765" y="28046"/>
                    <a:pt x="-1115" y="56092"/>
                    <a:pt x="296" y="78317"/>
                  </a:cubicBezTo>
                  <a:cubicBezTo>
                    <a:pt x="1707" y="100542"/>
                    <a:pt x="10174" y="117475"/>
                    <a:pt x="15113" y="133350"/>
                  </a:cubicBezTo>
                  <a:cubicBezTo>
                    <a:pt x="20052" y="149225"/>
                    <a:pt x="25343" y="160867"/>
                    <a:pt x="29929" y="173567"/>
                  </a:cubicBezTo>
                  <a:cubicBezTo>
                    <a:pt x="34515" y="186267"/>
                    <a:pt x="34162" y="193675"/>
                    <a:pt x="42629" y="209550"/>
                  </a:cubicBezTo>
                  <a:cubicBezTo>
                    <a:pt x="51096" y="225425"/>
                    <a:pt x="65912" y="247121"/>
                    <a:pt x="80729" y="26881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1D77144E-CFF3-4A53-B1EC-B0823AECB1FD}"/>
                </a:ext>
              </a:extLst>
            </p:cNvPr>
            <p:cNvSpPr/>
            <p:nvPr/>
          </p:nvSpPr>
          <p:spPr>
            <a:xfrm>
              <a:off x="6364817" y="2808817"/>
              <a:ext cx="101600" cy="184150"/>
            </a:xfrm>
            <a:custGeom>
              <a:avLst/>
              <a:gdLst>
                <a:gd name="connsiteX0" fmla="*/ 0 w 101600"/>
                <a:gd name="connsiteY0" fmla="*/ 0 h 184150"/>
                <a:gd name="connsiteX1" fmla="*/ 25400 w 101600"/>
                <a:gd name="connsiteY1" fmla="*/ 61383 h 184150"/>
                <a:gd name="connsiteX2" fmla="*/ 67733 w 101600"/>
                <a:gd name="connsiteY2" fmla="*/ 114300 h 184150"/>
                <a:gd name="connsiteX3" fmla="*/ 91016 w 101600"/>
                <a:gd name="connsiteY3" fmla="*/ 154516 h 184150"/>
                <a:gd name="connsiteX4" fmla="*/ 101600 w 101600"/>
                <a:gd name="connsiteY4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84150">
                  <a:moveTo>
                    <a:pt x="0" y="0"/>
                  </a:moveTo>
                  <a:cubicBezTo>
                    <a:pt x="7055" y="21166"/>
                    <a:pt x="14111" y="42333"/>
                    <a:pt x="25400" y="61383"/>
                  </a:cubicBezTo>
                  <a:cubicBezTo>
                    <a:pt x="36689" y="80433"/>
                    <a:pt x="56797" y="98778"/>
                    <a:pt x="67733" y="114300"/>
                  </a:cubicBezTo>
                  <a:cubicBezTo>
                    <a:pt x="78669" y="129822"/>
                    <a:pt x="85372" y="142874"/>
                    <a:pt x="91016" y="154516"/>
                  </a:cubicBezTo>
                  <a:cubicBezTo>
                    <a:pt x="96660" y="166158"/>
                    <a:pt x="99130" y="175154"/>
                    <a:pt x="101600" y="184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8724E00-B800-4C00-8D7D-F2AD760CAD92}"/>
                </a:ext>
              </a:extLst>
            </p:cNvPr>
            <p:cNvSpPr/>
            <p:nvPr/>
          </p:nvSpPr>
          <p:spPr>
            <a:xfrm>
              <a:off x="6491817" y="2804583"/>
              <a:ext cx="62932" cy="82550"/>
            </a:xfrm>
            <a:custGeom>
              <a:avLst/>
              <a:gdLst>
                <a:gd name="connsiteX0" fmla="*/ 0 w 62932"/>
                <a:gd name="connsiteY0" fmla="*/ 0 h 82550"/>
                <a:gd name="connsiteX1" fmla="*/ 55033 w 62932"/>
                <a:gd name="connsiteY1" fmla="*/ 55034 h 82550"/>
                <a:gd name="connsiteX2" fmla="*/ 61383 w 62932"/>
                <a:gd name="connsiteY2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32" h="82550">
                  <a:moveTo>
                    <a:pt x="0" y="0"/>
                  </a:moveTo>
                  <a:cubicBezTo>
                    <a:pt x="22401" y="20638"/>
                    <a:pt x="44803" y="41276"/>
                    <a:pt x="55033" y="55034"/>
                  </a:cubicBezTo>
                  <a:cubicBezTo>
                    <a:pt x="65264" y="68792"/>
                    <a:pt x="63323" y="75671"/>
                    <a:pt x="61383" y="82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11E0C2E9-0763-4644-83AA-6A9052C724E7}"/>
                </a:ext>
              </a:extLst>
            </p:cNvPr>
            <p:cNvSpPr/>
            <p:nvPr/>
          </p:nvSpPr>
          <p:spPr>
            <a:xfrm>
              <a:off x="5306483" y="3077633"/>
              <a:ext cx="61384" cy="321734"/>
            </a:xfrm>
            <a:custGeom>
              <a:avLst/>
              <a:gdLst>
                <a:gd name="connsiteX0" fmla="*/ 61384 w 61384"/>
                <a:gd name="connsiteY0" fmla="*/ 0 h 321734"/>
                <a:gd name="connsiteX1" fmla="*/ 44450 w 61384"/>
                <a:gd name="connsiteY1" fmla="*/ 69850 h 321734"/>
                <a:gd name="connsiteX2" fmla="*/ 21167 w 61384"/>
                <a:gd name="connsiteY2" fmla="*/ 171450 h 321734"/>
                <a:gd name="connsiteX3" fmla="*/ 12700 w 61384"/>
                <a:gd name="connsiteY3" fmla="*/ 243417 h 321734"/>
                <a:gd name="connsiteX4" fmla="*/ 0 w 61384"/>
                <a:gd name="connsiteY4" fmla="*/ 3217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84" h="321734">
                  <a:moveTo>
                    <a:pt x="61384" y="0"/>
                  </a:moveTo>
                  <a:cubicBezTo>
                    <a:pt x="56268" y="20637"/>
                    <a:pt x="51153" y="41275"/>
                    <a:pt x="44450" y="69850"/>
                  </a:cubicBezTo>
                  <a:cubicBezTo>
                    <a:pt x="37747" y="98425"/>
                    <a:pt x="26459" y="142522"/>
                    <a:pt x="21167" y="171450"/>
                  </a:cubicBezTo>
                  <a:cubicBezTo>
                    <a:pt x="15875" y="200378"/>
                    <a:pt x="16228" y="218370"/>
                    <a:pt x="12700" y="243417"/>
                  </a:cubicBezTo>
                  <a:cubicBezTo>
                    <a:pt x="9172" y="268464"/>
                    <a:pt x="4586" y="295099"/>
                    <a:pt x="0" y="3217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24C333FD-0842-46CA-8B57-0ECB3986CF18}"/>
                </a:ext>
              </a:extLst>
            </p:cNvPr>
            <p:cNvSpPr/>
            <p:nvPr/>
          </p:nvSpPr>
          <p:spPr>
            <a:xfrm>
              <a:off x="5412569" y="2824164"/>
              <a:ext cx="289731" cy="604836"/>
            </a:xfrm>
            <a:custGeom>
              <a:avLst/>
              <a:gdLst>
                <a:gd name="connsiteX0" fmla="*/ 317500 w 317500"/>
                <a:gd name="connsiteY0" fmla="*/ 0 h 599016"/>
                <a:gd name="connsiteX1" fmla="*/ 218016 w 317500"/>
                <a:gd name="connsiteY1" fmla="*/ 112183 h 599016"/>
                <a:gd name="connsiteX2" fmla="*/ 141816 w 317500"/>
                <a:gd name="connsiteY2" fmla="*/ 243416 h 599016"/>
                <a:gd name="connsiteX3" fmla="*/ 91016 w 317500"/>
                <a:gd name="connsiteY3" fmla="*/ 349250 h 599016"/>
                <a:gd name="connsiteX4" fmla="*/ 33866 w 317500"/>
                <a:gd name="connsiteY4" fmla="*/ 495300 h 599016"/>
                <a:gd name="connsiteX5" fmla="*/ 8466 w 317500"/>
                <a:gd name="connsiteY5" fmla="*/ 565150 h 599016"/>
                <a:gd name="connsiteX6" fmla="*/ 0 w 317500"/>
                <a:gd name="connsiteY6" fmla="*/ 599016 h 59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0" h="599016">
                  <a:moveTo>
                    <a:pt x="317500" y="0"/>
                  </a:moveTo>
                  <a:cubicBezTo>
                    <a:pt x="282398" y="35807"/>
                    <a:pt x="247297" y="71614"/>
                    <a:pt x="218016" y="112183"/>
                  </a:cubicBezTo>
                  <a:cubicBezTo>
                    <a:pt x="188735" y="152752"/>
                    <a:pt x="162983" y="203905"/>
                    <a:pt x="141816" y="243416"/>
                  </a:cubicBezTo>
                  <a:cubicBezTo>
                    <a:pt x="120649" y="282927"/>
                    <a:pt x="109008" y="307269"/>
                    <a:pt x="91016" y="349250"/>
                  </a:cubicBezTo>
                  <a:cubicBezTo>
                    <a:pt x="73024" y="391231"/>
                    <a:pt x="47624" y="459317"/>
                    <a:pt x="33866" y="495300"/>
                  </a:cubicBezTo>
                  <a:cubicBezTo>
                    <a:pt x="20108" y="531283"/>
                    <a:pt x="14110" y="547864"/>
                    <a:pt x="8466" y="565150"/>
                  </a:cubicBezTo>
                  <a:cubicBezTo>
                    <a:pt x="2822" y="582436"/>
                    <a:pt x="1411" y="590726"/>
                    <a:pt x="0" y="5990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43A23584-0A4D-43FA-AFA5-2517C8B77A67}"/>
                </a:ext>
              </a:extLst>
            </p:cNvPr>
            <p:cNvSpPr/>
            <p:nvPr/>
          </p:nvSpPr>
          <p:spPr>
            <a:xfrm>
              <a:off x="5496983" y="2988733"/>
              <a:ext cx="395817" cy="590550"/>
            </a:xfrm>
            <a:custGeom>
              <a:avLst/>
              <a:gdLst>
                <a:gd name="connsiteX0" fmla="*/ 395817 w 395817"/>
                <a:gd name="connsiteY0" fmla="*/ 0 h 590550"/>
                <a:gd name="connsiteX1" fmla="*/ 330200 w 395817"/>
                <a:gd name="connsiteY1" fmla="*/ 84667 h 590550"/>
                <a:gd name="connsiteX2" fmla="*/ 260350 w 395817"/>
                <a:gd name="connsiteY2" fmla="*/ 158750 h 590550"/>
                <a:gd name="connsiteX3" fmla="*/ 207434 w 395817"/>
                <a:gd name="connsiteY3" fmla="*/ 230717 h 590550"/>
                <a:gd name="connsiteX4" fmla="*/ 141817 w 395817"/>
                <a:gd name="connsiteY4" fmla="*/ 323850 h 590550"/>
                <a:gd name="connsiteX5" fmla="*/ 99484 w 395817"/>
                <a:gd name="connsiteY5" fmla="*/ 400050 h 590550"/>
                <a:gd name="connsiteX6" fmla="*/ 71967 w 395817"/>
                <a:gd name="connsiteY6" fmla="*/ 484717 h 590550"/>
                <a:gd name="connsiteX7" fmla="*/ 55034 w 395817"/>
                <a:gd name="connsiteY7" fmla="*/ 531284 h 590550"/>
                <a:gd name="connsiteX8" fmla="*/ 40217 w 395817"/>
                <a:gd name="connsiteY8" fmla="*/ 554567 h 590550"/>
                <a:gd name="connsiteX9" fmla="*/ 0 w 395817"/>
                <a:gd name="connsiteY9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817" h="590550">
                  <a:moveTo>
                    <a:pt x="395817" y="0"/>
                  </a:moveTo>
                  <a:cubicBezTo>
                    <a:pt x="374297" y="29104"/>
                    <a:pt x="352778" y="58209"/>
                    <a:pt x="330200" y="84667"/>
                  </a:cubicBezTo>
                  <a:cubicBezTo>
                    <a:pt x="307622" y="111125"/>
                    <a:pt x="280811" y="134408"/>
                    <a:pt x="260350" y="158750"/>
                  </a:cubicBezTo>
                  <a:cubicBezTo>
                    <a:pt x="239889" y="183092"/>
                    <a:pt x="227189" y="203200"/>
                    <a:pt x="207434" y="230717"/>
                  </a:cubicBezTo>
                  <a:cubicBezTo>
                    <a:pt x="187679" y="258234"/>
                    <a:pt x="159809" y="295628"/>
                    <a:pt x="141817" y="323850"/>
                  </a:cubicBezTo>
                  <a:cubicBezTo>
                    <a:pt x="123825" y="352072"/>
                    <a:pt x="111126" y="373239"/>
                    <a:pt x="99484" y="400050"/>
                  </a:cubicBezTo>
                  <a:cubicBezTo>
                    <a:pt x="87842" y="426861"/>
                    <a:pt x="79375" y="462845"/>
                    <a:pt x="71967" y="484717"/>
                  </a:cubicBezTo>
                  <a:cubicBezTo>
                    <a:pt x="64559" y="506589"/>
                    <a:pt x="60326" y="519642"/>
                    <a:pt x="55034" y="531284"/>
                  </a:cubicBezTo>
                  <a:cubicBezTo>
                    <a:pt x="49742" y="542926"/>
                    <a:pt x="49389" y="544689"/>
                    <a:pt x="40217" y="554567"/>
                  </a:cubicBezTo>
                  <a:cubicBezTo>
                    <a:pt x="31045" y="564445"/>
                    <a:pt x="7408" y="579967"/>
                    <a:pt x="0" y="590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0C5757E0-35B6-46CE-95C5-F69917BA1293}"/>
                </a:ext>
              </a:extLst>
            </p:cNvPr>
            <p:cNvSpPr/>
            <p:nvPr/>
          </p:nvSpPr>
          <p:spPr>
            <a:xfrm>
              <a:off x="5667375" y="2884488"/>
              <a:ext cx="184150" cy="127000"/>
            </a:xfrm>
            <a:custGeom>
              <a:avLst/>
              <a:gdLst>
                <a:gd name="connsiteX0" fmla="*/ 0 w 184150"/>
                <a:gd name="connsiteY0" fmla="*/ 0 h 127000"/>
                <a:gd name="connsiteX1" fmla="*/ 84138 w 184150"/>
                <a:gd name="connsiteY1" fmla="*/ 31750 h 127000"/>
                <a:gd name="connsiteX2" fmla="*/ 125413 w 184150"/>
                <a:gd name="connsiteY2" fmla="*/ 63500 h 127000"/>
                <a:gd name="connsiteX3" fmla="*/ 158750 w 184150"/>
                <a:gd name="connsiteY3" fmla="*/ 96837 h 127000"/>
                <a:gd name="connsiteX4" fmla="*/ 184150 w 184150"/>
                <a:gd name="connsiteY4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127000">
                  <a:moveTo>
                    <a:pt x="0" y="0"/>
                  </a:moveTo>
                  <a:cubicBezTo>
                    <a:pt x="31618" y="10583"/>
                    <a:pt x="63236" y="21167"/>
                    <a:pt x="84138" y="31750"/>
                  </a:cubicBezTo>
                  <a:cubicBezTo>
                    <a:pt x="105040" y="42333"/>
                    <a:pt x="112978" y="52652"/>
                    <a:pt x="125413" y="63500"/>
                  </a:cubicBezTo>
                  <a:cubicBezTo>
                    <a:pt x="137848" y="74348"/>
                    <a:pt x="148961" y="86254"/>
                    <a:pt x="158750" y="96837"/>
                  </a:cubicBezTo>
                  <a:cubicBezTo>
                    <a:pt x="168539" y="107420"/>
                    <a:pt x="176344" y="117210"/>
                    <a:pt x="184150" y="127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94310427-1B34-431C-AFEB-97415FD9C644}"/>
                </a:ext>
              </a:extLst>
            </p:cNvPr>
            <p:cNvSpPr/>
            <p:nvPr/>
          </p:nvSpPr>
          <p:spPr>
            <a:xfrm>
              <a:off x="5626100" y="2946400"/>
              <a:ext cx="193675" cy="131763"/>
            </a:xfrm>
            <a:custGeom>
              <a:avLst/>
              <a:gdLst>
                <a:gd name="connsiteX0" fmla="*/ 0 w 193675"/>
                <a:gd name="connsiteY0" fmla="*/ 0 h 131763"/>
                <a:gd name="connsiteX1" fmla="*/ 60325 w 193675"/>
                <a:gd name="connsiteY1" fmla="*/ 26988 h 131763"/>
                <a:gd name="connsiteX2" fmla="*/ 114300 w 193675"/>
                <a:gd name="connsiteY2" fmla="*/ 57150 h 131763"/>
                <a:gd name="connsiteX3" fmla="*/ 146050 w 193675"/>
                <a:gd name="connsiteY3" fmla="*/ 77788 h 131763"/>
                <a:gd name="connsiteX4" fmla="*/ 173038 w 193675"/>
                <a:gd name="connsiteY4" fmla="*/ 107950 h 131763"/>
                <a:gd name="connsiteX5" fmla="*/ 193675 w 193675"/>
                <a:gd name="connsiteY5" fmla="*/ 131763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75" h="131763">
                  <a:moveTo>
                    <a:pt x="0" y="0"/>
                  </a:moveTo>
                  <a:cubicBezTo>
                    <a:pt x="20637" y="8731"/>
                    <a:pt x="41275" y="17463"/>
                    <a:pt x="60325" y="26988"/>
                  </a:cubicBezTo>
                  <a:cubicBezTo>
                    <a:pt x="79375" y="36513"/>
                    <a:pt x="100012" y="48683"/>
                    <a:pt x="114300" y="57150"/>
                  </a:cubicBezTo>
                  <a:cubicBezTo>
                    <a:pt x="128588" y="65617"/>
                    <a:pt x="136260" y="69321"/>
                    <a:pt x="146050" y="77788"/>
                  </a:cubicBezTo>
                  <a:cubicBezTo>
                    <a:pt x="155840" y="86255"/>
                    <a:pt x="165101" y="98954"/>
                    <a:pt x="173038" y="107950"/>
                  </a:cubicBezTo>
                  <a:cubicBezTo>
                    <a:pt x="180976" y="116946"/>
                    <a:pt x="187325" y="124354"/>
                    <a:pt x="193675" y="1317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49DEB7FB-03F6-4E31-A685-811777111930}"/>
                </a:ext>
              </a:extLst>
            </p:cNvPr>
            <p:cNvSpPr/>
            <p:nvPr/>
          </p:nvSpPr>
          <p:spPr>
            <a:xfrm>
              <a:off x="5502275" y="3173413"/>
              <a:ext cx="163513" cy="84137"/>
            </a:xfrm>
            <a:custGeom>
              <a:avLst/>
              <a:gdLst>
                <a:gd name="connsiteX0" fmla="*/ 0 w 163513"/>
                <a:gd name="connsiteY0" fmla="*/ 0 h 84137"/>
                <a:gd name="connsiteX1" fmla="*/ 60325 w 163513"/>
                <a:gd name="connsiteY1" fmla="*/ 7937 h 84137"/>
                <a:gd name="connsiteX2" fmla="*/ 98425 w 163513"/>
                <a:gd name="connsiteY2" fmla="*/ 23812 h 84137"/>
                <a:gd name="connsiteX3" fmla="*/ 128588 w 163513"/>
                <a:gd name="connsiteY3" fmla="*/ 42862 h 84137"/>
                <a:gd name="connsiteX4" fmla="*/ 163513 w 163513"/>
                <a:gd name="connsiteY4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3" h="84137">
                  <a:moveTo>
                    <a:pt x="0" y="0"/>
                  </a:moveTo>
                  <a:cubicBezTo>
                    <a:pt x="21960" y="1984"/>
                    <a:pt x="43921" y="3968"/>
                    <a:pt x="60325" y="7937"/>
                  </a:cubicBezTo>
                  <a:cubicBezTo>
                    <a:pt x="76729" y="11906"/>
                    <a:pt x="87048" y="17991"/>
                    <a:pt x="98425" y="23812"/>
                  </a:cubicBezTo>
                  <a:cubicBezTo>
                    <a:pt x="109802" y="29633"/>
                    <a:pt x="117740" y="32808"/>
                    <a:pt x="128588" y="42862"/>
                  </a:cubicBezTo>
                  <a:cubicBezTo>
                    <a:pt x="139436" y="52916"/>
                    <a:pt x="163513" y="84137"/>
                    <a:pt x="163513" y="841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03E94706-7C21-40BF-B8A8-0AC6B8C70A9D}"/>
                </a:ext>
              </a:extLst>
            </p:cNvPr>
            <p:cNvSpPr/>
            <p:nvPr/>
          </p:nvSpPr>
          <p:spPr>
            <a:xfrm>
              <a:off x="5778500" y="3140075"/>
              <a:ext cx="57150" cy="169863"/>
            </a:xfrm>
            <a:custGeom>
              <a:avLst/>
              <a:gdLst>
                <a:gd name="connsiteX0" fmla="*/ 0 w 57150"/>
                <a:gd name="connsiteY0" fmla="*/ 0 h 169863"/>
                <a:gd name="connsiteX1" fmla="*/ 38100 w 57150"/>
                <a:gd name="connsiteY1" fmla="*/ 42863 h 169863"/>
                <a:gd name="connsiteX2" fmla="*/ 47625 w 57150"/>
                <a:gd name="connsiteY2" fmla="*/ 74613 h 169863"/>
                <a:gd name="connsiteX3" fmla="*/ 52388 w 57150"/>
                <a:gd name="connsiteY3" fmla="*/ 109538 h 169863"/>
                <a:gd name="connsiteX4" fmla="*/ 57150 w 57150"/>
                <a:gd name="connsiteY4" fmla="*/ 169863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69863">
                  <a:moveTo>
                    <a:pt x="0" y="0"/>
                  </a:moveTo>
                  <a:cubicBezTo>
                    <a:pt x="15081" y="15214"/>
                    <a:pt x="30163" y="30428"/>
                    <a:pt x="38100" y="42863"/>
                  </a:cubicBezTo>
                  <a:cubicBezTo>
                    <a:pt x="46037" y="55298"/>
                    <a:pt x="45244" y="63501"/>
                    <a:pt x="47625" y="74613"/>
                  </a:cubicBezTo>
                  <a:cubicBezTo>
                    <a:pt x="50006" y="85725"/>
                    <a:pt x="50801" y="93663"/>
                    <a:pt x="52388" y="109538"/>
                  </a:cubicBezTo>
                  <a:cubicBezTo>
                    <a:pt x="53976" y="125413"/>
                    <a:pt x="55563" y="147638"/>
                    <a:pt x="57150" y="1698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1289DED2-5B2F-4731-8D51-C8F9960083C2}"/>
                </a:ext>
              </a:extLst>
            </p:cNvPr>
            <p:cNvSpPr/>
            <p:nvPr/>
          </p:nvSpPr>
          <p:spPr>
            <a:xfrm>
              <a:off x="5422900" y="3032715"/>
              <a:ext cx="123825" cy="23223"/>
            </a:xfrm>
            <a:custGeom>
              <a:avLst/>
              <a:gdLst>
                <a:gd name="connsiteX0" fmla="*/ 0 w 123825"/>
                <a:gd name="connsiteY0" fmla="*/ 998 h 23223"/>
                <a:gd name="connsiteX1" fmla="*/ 77788 w 123825"/>
                <a:gd name="connsiteY1" fmla="*/ 2585 h 23223"/>
                <a:gd name="connsiteX2" fmla="*/ 123825 w 123825"/>
                <a:gd name="connsiteY2" fmla="*/ 23223 h 2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23223">
                  <a:moveTo>
                    <a:pt x="0" y="998"/>
                  </a:moveTo>
                  <a:cubicBezTo>
                    <a:pt x="28575" y="-61"/>
                    <a:pt x="57150" y="-1119"/>
                    <a:pt x="77788" y="2585"/>
                  </a:cubicBezTo>
                  <a:cubicBezTo>
                    <a:pt x="98426" y="6289"/>
                    <a:pt x="111125" y="14756"/>
                    <a:pt x="123825" y="2322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42190A82-3169-467E-934B-769FDEAA513D}"/>
                </a:ext>
              </a:extLst>
            </p:cNvPr>
            <p:cNvSpPr/>
            <p:nvPr/>
          </p:nvSpPr>
          <p:spPr>
            <a:xfrm>
              <a:off x="5627688" y="3354388"/>
              <a:ext cx="33642" cy="131762"/>
            </a:xfrm>
            <a:custGeom>
              <a:avLst/>
              <a:gdLst>
                <a:gd name="connsiteX0" fmla="*/ 0 w 33642"/>
                <a:gd name="connsiteY0" fmla="*/ 0 h 131762"/>
                <a:gd name="connsiteX1" fmla="*/ 30162 w 33642"/>
                <a:gd name="connsiteY1" fmla="*/ 57150 h 131762"/>
                <a:gd name="connsiteX2" fmla="*/ 33337 w 33642"/>
                <a:gd name="connsiteY2" fmla="*/ 85725 h 131762"/>
                <a:gd name="connsiteX3" fmla="*/ 33337 w 33642"/>
                <a:gd name="connsiteY3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2" h="131762">
                  <a:moveTo>
                    <a:pt x="0" y="0"/>
                  </a:moveTo>
                  <a:cubicBezTo>
                    <a:pt x="12303" y="21431"/>
                    <a:pt x="24606" y="42863"/>
                    <a:pt x="30162" y="57150"/>
                  </a:cubicBezTo>
                  <a:cubicBezTo>
                    <a:pt x="35718" y="71438"/>
                    <a:pt x="32808" y="73290"/>
                    <a:pt x="33337" y="85725"/>
                  </a:cubicBezTo>
                  <a:cubicBezTo>
                    <a:pt x="33866" y="98160"/>
                    <a:pt x="33601" y="114961"/>
                    <a:pt x="33337" y="1317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4FF651C6-B00F-46BB-86C6-C7FEE14D1854}"/>
                </a:ext>
              </a:extLst>
            </p:cNvPr>
            <p:cNvSpPr/>
            <p:nvPr/>
          </p:nvSpPr>
          <p:spPr>
            <a:xfrm>
              <a:off x="5424488" y="3403715"/>
              <a:ext cx="147637" cy="68148"/>
            </a:xfrm>
            <a:custGeom>
              <a:avLst/>
              <a:gdLst>
                <a:gd name="connsiteX0" fmla="*/ 0 w 147637"/>
                <a:gd name="connsiteY0" fmla="*/ 6235 h 68148"/>
                <a:gd name="connsiteX1" fmla="*/ 68262 w 147637"/>
                <a:gd name="connsiteY1" fmla="*/ 3060 h 68148"/>
                <a:gd name="connsiteX2" fmla="*/ 112712 w 147637"/>
                <a:gd name="connsiteY2" fmla="*/ 44335 h 68148"/>
                <a:gd name="connsiteX3" fmla="*/ 147637 w 147637"/>
                <a:gd name="connsiteY3" fmla="*/ 68148 h 6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7" h="68148">
                  <a:moveTo>
                    <a:pt x="0" y="6235"/>
                  </a:moveTo>
                  <a:cubicBezTo>
                    <a:pt x="24738" y="1472"/>
                    <a:pt x="49477" y="-3290"/>
                    <a:pt x="68262" y="3060"/>
                  </a:cubicBezTo>
                  <a:cubicBezTo>
                    <a:pt x="87047" y="9410"/>
                    <a:pt x="99483" y="33487"/>
                    <a:pt x="112712" y="44335"/>
                  </a:cubicBezTo>
                  <a:cubicBezTo>
                    <a:pt x="125941" y="55183"/>
                    <a:pt x="147637" y="68148"/>
                    <a:pt x="147637" y="6814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7596FDCE-0C2C-4672-B969-F072D639E15A}"/>
                </a:ext>
              </a:extLst>
            </p:cNvPr>
            <p:cNvSpPr/>
            <p:nvPr/>
          </p:nvSpPr>
          <p:spPr>
            <a:xfrm>
              <a:off x="5344583" y="3208707"/>
              <a:ext cx="122767" cy="23443"/>
            </a:xfrm>
            <a:custGeom>
              <a:avLst/>
              <a:gdLst>
                <a:gd name="connsiteX0" fmla="*/ 0 w 122767"/>
                <a:gd name="connsiteY0" fmla="*/ 23443 h 23443"/>
                <a:gd name="connsiteX1" fmla="*/ 71967 w 122767"/>
                <a:gd name="connsiteY1" fmla="*/ 160 h 23443"/>
                <a:gd name="connsiteX2" fmla="*/ 122767 w 122767"/>
                <a:gd name="connsiteY2" fmla="*/ 14976 h 2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67" h="23443">
                  <a:moveTo>
                    <a:pt x="0" y="23443"/>
                  </a:moveTo>
                  <a:cubicBezTo>
                    <a:pt x="25753" y="12507"/>
                    <a:pt x="51506" y="1571"/>
                    <a:pt x="71967" y="160"/>
                  </a:cubicBezTo>
                  <a:cubicBezTo>
                    <a:pt x="92428" y="-1251"/>
                    <a:pt x="107597" y="6862"/>
                    <a:pt x="122767" y="1497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CFB502BA-A23D-469F-8FB8-647F924D467C}"/>
                </a:ext>
              </a:extLst>
            </p:cNvPr>
            <p:cNvSpPr/>
            <p:nvPr/>
          </p:nvSpPr>
          <p:spPr>
            <a:xfrm>
              <a:off x="5319183" y="3286353"/>
              <a:ext cx="116417" cy="26230"/>
            </a:xfrm>
            <a:custGeom>
              <a:avLst/>
              <a:gdLst>
                <a:gd name="connsiteX0" fmla="*/ 0 w 116417"/>
                <a:gd name="connsiteY0" fmla="*/ 17764 h 26230"/>
                <a:gd name="connsiteX1" fmla="*/ 57150 w 116417"/>
                <a:gd name="connsiteY1" fmla="*/ 830 h 26230"/>
                <a:gd name="connsiteX2" fmla="*/ 88900 w 116417"/>
                <a:gd name="connsiteY2" fmla="*/ 5064 h 26230"/>
                <a:gd name="connsiteX3" fmla="*/ 116417 w 116417"/>
                <a:gd name="connsiteY3" fmla="*/ 26230 h 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7" h="26230">
                  <a:moveTo>
                    <a:pt x="0" y="17764"/>
                  </a:moveTo>
                  <a:cubicBezTo>
                    <a:pt x="21166" y="10355"/>
                    <a:pt x="42333" y="2947"/>
                    <a:pt x="57150" y="830"/>
                  </a:cubicBezTo>
                  <a:cubicBezTo>
                    <a:pt x="71967" y="-1287"/>
                    <a:pt x="79022" y="831"/>
                    <a:pt x="88900" y="5064"/>
                  </a:cubicBezTo>
                  <a:cubicBezTo>
                    <a:pt x="98778" y="9297"/>
                    <a:pt x="107597" y="17763"/>
                    <a:pt x="116417" y="2623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2A29E432-D448-4F67-ADE5-590366E66D72}"/>
                </a:ext>
              </a:extLst>
            </p:cNvPr>
            <p:cNvSpPr/>
            <p:nvPr/>
          </p:nvSpPr>
          <p:spPr>
            <a:xfrm>
              <a:off x="5435600" y="3579813"/>
              <a:ext cx="49918" cy="274637"/>
            </a:xfrm>
            <a:custGeom>
              <a:avLst/>
              <a:gdLst>
                <a:gd name="connsiteX0" fmla="*/ 0 w 49918"/>
                <a:gd name="connsiteY0" fmla="*/ 0 h 274637"/>
                <a:gd name="connsiteX1" fmla="*/ 19050 w 49918"/>
                <a:gd name="connsiteY1" fmla="*/ 66675 h 274637"/>
                <a:gd name="connsiteX2" fmla="*/ 39688 w 49918"/>
                <a:gd name="connsiteY2" fmla="*/ 117475 h 274637"/>
                <a:gd name="connsiteX3" fmla="*/ 49213 w 49918"/>
                <a:gd name="connsiteY3" fmla="*/ 177800 h 274637"/>
                <a:gd name="connsiteX4" fmla="*/ 49213 w 49918"/>
                <a:gd name="connsiteY4" fmla="*/ 209550 h 274637"/>
                <a:gd name="connsiteX5" fmla="*/ 49213 w 49918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8" h="274637">
                  <a:moveTo>
                    <a:pt x="0" y="0"/>
                  </a:moveTo>
                  <a:cubicBezTo>
                    <a:pt x="6217" y="23548"/>
                    <a:pt x="12435" y="47096"/>
                    <a:pt x="19050" y="66675"/>
                  </a:cubicBezTo>
                  <a:cubicBezTo>
                    <a:pt x="25665" y="86254"/>
                    <a:pt x="34661" y="98954"/>
                    <a:pt x="39688" y="117475"/>
                  </a:cubicBezTo>
                  <a:cubicBezTo>
                    <a:pt x="44715" y="135996"/>
                    <a:pt x="47626" y="162454"/>
                    <a:pt x="49213" y="177800"/>
                  </a:cubicBezTo>
                  <a:cubicBezTo>
                    <a:pt x="50801" y="193146"/>
                    <a:pt x="49213" y="209550"/>
                    <a:pt x="49213" y="209550"/>
                  </a:cubicBezTo>
                  <a:cubicBezTo>
                    <a:pt x="49213" y="225689"/>
                    <a:pt x="48419" y="262995"/>
                    <a:pt x="49213" y="2746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ED934100-744A-43EE-983C-7B43BB19CDE0}"/>
                </a:ext>
              </a:extLst>
            </p:cNvPr>
            <p:cNvSpPr/>
            <p:nvPr/>
          </p:nvSpPr>
          <p:spPr>
            <a:xfrm>
              <a:off x="5322870" y="3563938"/>
              <a:ext cx="109555" cy="396875"/>
            </a:xfrm>
            <a:custGeom>
              <a:avLst/>
              <a:gdLst>
                <a:gd name="connsiteX0" fmla="*/ 9543 w 109555"/>
                <a:gd name="connsiteY0" fmla="*/ 0 h 396875"/>
                <a:gd name="connsiteX1" fmla="*/ 18 w 109555"/>
                <a:gd name="connsiteY1" fmla="*/ 93662 h 396875"/>
                <a:gd name="connsiteX2" fmla="*/ 7955 w 109555"/>
                <a:gd name="connsiteY2" fmla="*/ 153987 h 396875"/>
                <a:gd name="connsiteX3" fmla="*/ 33355 w 109555"/>
                <a:gd name="connsiteY3" fmla="*/ 241300 h 396875"/>
                <a:gd name="connsiteX4" fmla="*/ 46055 w 109555"/>
                <a:gd name="connsiteY4" fmla="*/ 304800 h 396875"/>
                <a:gd name="connsiteX5" fmla="*/ 69868 w 109555"/>
                <a:gd name="connsiteY5" fmla="*/ 355600 h 396875"/>
                <a:gd name="connsiteX6" fmla="*/ 109555 w 109555"/>
                <a:gd name="connsiteY6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55" h="396875">
                  <a:moveTo>
                    <a:pt x="9543" y="0"/>
                  </a:moveTo>
                  <a:cubicBezTo>
                    <a:pt x="4913" y="33999"/>
                    <a:pt x="283" y="67998"/>
                    <a:pt x="18" y="93662"/>
                  </a:cubicBezTo>
                  <a:cubicBezTo>
                    <a:pt x="-247" y="119326"/>
                    <a:pt x="2399" y="129381"/>
                    <a:pt x="7955" y="153987"/>
                  </a:cubicBezTo>
                  <a:cubicBezTo>
                    <a:pt x="13511" y="178593"/>
                    <a:pt x="27005" y="216164"/>
                    <a:pt x="33355" y="241300"/>
                  </a:cubicBezTo>
                  <a:cubicBezTo>
                    <a:pt x="39705" y="266436"/>
                    <a:pt x="39970" y="285750"/>
                    <a:pt x="46055" y="304800"/>
                  </a:cubicBezTo>
                  <a:cubicBezTo>
                    <a:pt x="52140" y="323850"/>
                    <a:pt x="59285" y="340254"/>
                    <a:pt x="69868" y="355600"/>
                  </a:cubicBezTo>
                  <a:cubicBezTo>
                    <a:pt x="80451" y="370946"/>
                    <a:pt x="95003" y="383910"/>
                    <a:pt x="109555" y="3968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6792B4E0-E743-4C9B-AF3B-C9EB732DB07D}"/>
                </a:ext>
              </a:extLst>
            </p:cNvPr>
            <p:cNvSpPr/>
            <p:nvPr/>
          </p:nvSpPr>
          <p:spPr>
            <a:xfrm>
              <a:off x="5262563" y="3620542"/>
              <a:ext cx="65087" cy="44996"/>
            </a:xfrm>
            <a:custGeom>
              <a:avLst/>
              <a:gdLst>
                <a:gd name="connsiteX0" fmla="*/ 0 w 65087"/>
                <a:gd name="connsiteY0" fmla="*/ 44996 h 44996"/>
                <a:gd name="connsiteX1" fmla="*/ 50800 w 65087"/>
                <a:gd name="connsiteY1" fmla="*/ 3721 h 44996"/>
                <a:gd name="connsiteX2" fmla="*/ 65087 w 65087"/>
                <a:gd name="connsiteY2" fmla="*/ 2133 h 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44996">
                  <a:moveTo>
                    <a:pt x="0" y="44996"/>
                  </a:moveTo>
                  <a:cubicBezTo>
                    <a:pt x="19976" y="27930"/>
                    <a:pt x="39952" y="10865"/>
                    <a:pt x="50800" y="3721"/>
                  </a:cubicBezTo>
                  <a:cubicBezTo>
                    <a:pt x="61648" y="-3423"/>
                    <a:pt x="60589" y="1869"/>
                    <a:pt x="65087" y="21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C5356618-7D83-4224-ACF3-43C4F4F46146}"/>
                </a:ext>
              </a:extLst>
            </p:cNvPr>
            <p:cNvSpPr/>
            <p:nvPr/>
          </p:nvSpPr>
          <p:spPr>
            <a:xfrm>
              <a:off x="5360988" y="3777945"/>
              <a:ext cx="119062" cy="14593"/>
            </a:xfrm>
            <a:custGeom>
              <a:avLst/>
              <a:gdLst>
                <a:gd name="connsiteX0" fmla="*/ 0 w 119062"/>
                <a:gd name="connsiteY0" fmla="*/ 14593 h 14593"/>
                <a:gd name="connsiteX1" fmla="*/ 50800 w 119062"/>
                <a:gd name="connsiteY1" fmla="*/ 3480 h 14593"/>
                <a:gd name="connsiteX2" fmla="*/ 96837 w 119062"/>
                <a:gd name="connsiteY2" fmla="*/ 305 h 14593"/>
                <a:gd name="connsiteX3" fmla="*/ 119062 w 119062"/>
                <a:gd name="connsiteY3" fmla="*/ 305 h 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14593">
                  <a:moveTo>
                    <a:pt x="0" y="14593"/>
                  </a:moveTo>
                  <a:cubicBezTo>
                    <a:pt x="17330" y="10227"/>
                    <a:pt x="34661" y="5861"/>
                    <a:pt x="50800" y="3480"/>
                  </a:cubicBezTo>
                  <a:cubicBezTo>
                    <a:pt x="66939" y="1099"/>
                    <a:pt x="85460" y="834"/>
                    <a:pt x="96837" y="305"/>
                  </a:cubicBezTo>
                  <a:cubicBezTo>
                    <a:pt x="108214" y="-224"/>
                    <a:pt x="113638" y="40"/>
                    <a:pt x="119062" y="30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306A587E-1FF4-47CB-ACB1-A9ECE7FFCA16}"/>
                </a:ext>
              </a:extLst>
            </p:cNvPr>
            <p:cNvSpPr/>
            <p:nvPr/>
          </p:nvSpPr>
          <p:spPr>
            <a:xfrm>
              <a:off x="5264150" y="3921125"/>
              <a:ext cx="71438" cy="34925"/>
            </a:xfrm>
            <a:custGeom>
              <a:avLst/>
              <a:gdLst>
                <a:gd name="connsiteX0" fmla="*/ 0 w 71438"/>
                <a:gd name="connsiteY0" fmla="*/ 34925 h 34925"/>
                <a:gd name="connsiteX1" fmla="*/ 44450 w 71438"/>
                <a:gd name="connsiteY1" fmla="*/ 9525 h 34925"/>
                <a:gd name="connsiteX2" fmla="*/ 71438 w 71438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34925">
                  <a:moveTo>
                    <a:pt x="0" y="34925"/>
                  </a:moveTo>
                  <a:cubicBezTo>
                    <a:pt x="16272" y="25135"/>
                    <a:pt x="32544" y="15346"/>
                    <a:pt x="44450" y="9525"/>
                  </a:cubicBezTo>
                  <a:cubicBezTo>
                    <a:pt x="56356" y="3704"/>
                    <a:pt x="63897" y="1852"/>
                    <a:pt x="71438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C9500B1F-B39A-4920-9F45-BF22D05A1F94}"/>
                </a:ext>
              </a:extLst>
            </p:cNvPr>
            <p:cNvSpPr/>
            <p:nvPr/>
          </p:nvSpPr>
          <p:spPr>
            <a:xfrm>
              <a:off x="5507038" y="3886200"/>
              <a:ext cx="201612" cy="57329"/>
            </a:xfrm>
            <a:custGeom>
              <a:avLst/>
              <a:gdLst>
                <a:gd name="connsiteX0" fmla="*/ 0 w 201612"/>
                <a:gd name="connsiteY0" fmla="*/ 0 h 57329"/>
                <a:gd name="connsiteX1" fmla="*/ 93662 w 201612"/>
                <a:gd name="connsiteY1" fmla="*/ 4763 h 57329"/>
                <a:gd name="connsiteX2" fmla="*/ 125412 w 201612"/>
                <a:gd name="connsiteY2" fmla="*/ 7938 h 57329"/>
                <a:gd name="connsiteX3" fmla="*/ 160337 w 201612"/>
                <a:gd name="connsiteY3" fmla="*/ 50800 h 57329"/>
                <a:gd name="connsiteX4" fmla="*/ 201612 w 201612"/>
                <a:gd name="connsiteY4" fmla="*/ 57150 h 5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57329">
                  <a:moveTo>
                    <a:pt x="0" y="0"/>
                  </a:moveTo>
                  <a:lnTo>
                    <a:pt x="93662" y="4763"/>
                  </a:lnTo>
                  <a:cubicBezTo>
                    <a:pt x="114564" y="6086"/>
                    <a:pt x="114300" y="265"/>
                    <a:pt x="125412" y="7938"/>
                  </a:cubicBezTo>
                  <a:cubicBezTo>
                    <a:pt x="136524" y="15611"/>
                    <a:pt x="147637" y="42598"/>
                    <a:pt x="160337" y="50800"/>
                  </a:cubicBezTo>
                  <a:cubicBezTo>
                    <a:pt x="173037" y="59002"/>
                    <a:pt x="201612" y="57150"/>
                    <a:pt x="201612" y="57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1905A868-2E8C-4DB2-AACD-278036385CC0}"/>
                </a:ext>
              </a:extLst>
            </p:cNvPr>
            <p:cNvSpPr/>
            <p:nvPr/>
          </p:nvSpPr>
          <p:spPr>
            <a:xfrm>
              <a:off x="5499100" y="4057650"/>
              <a:ext cx="182033" cy="109075"/>
            </a:xfrm>
            <a:custGeom>
              <a:avLst/>
              <a:gdLst>
                <a:gd name="connsiteX0" fmla="*/ 0 w 182033"/>
                <a:gd name="connsiteY0" fmla="*/ 8467 h 109075"/>
                <a:gd name="connsiteX1" fmla="*/ 44450 w 182033"/>
                <a:gd name="connsiteY1" fmla="*/ 80433 h 109075"/>
                <a:gd name="connsiteX2" fmla="*/ 82550 w 182033"/>
                <a:gd name="connsiteY2" fmla="*/ 107950 h 109075"/>
                <a:gd name="connsiteX3" fmla="*/ 148167 w 182033"/>
                <a:gd name="connsiteY3" fmla="*/ 46567 h 109075"/>
                <a:gd name="connsiteX4" fmla="*/ 182033 w 182033"/>
                <a:gd name="connsiteY4" fmla="*/ 0 h 10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" h="109075">
                  <a:moveTo>
                    <a:pt x="0" y="8467"/>
                  </a:moveTo>
                  <a:cubicBezTo>
                    <a:pt x="15346" y="36160"/>
                    <a:pt x="30692" y="63853"/>
                    <a:pt x="44450" y="80433"/>
                  </a:cubicBezTo>
                  <a:cubicBezTo>
                    <a:pt x="58208" y="97013"/>
                    <a:pt x="65264" y="113594"/>
                    <a:pt x="82550" y="107950"/>
                  </a:cubicBezTo>
                  <a:cubicBezTo>
                    <a:pt x="99836" y="102306"/>
                    <a:pt x="131587" y="64559"/>
                    <a:pt x="148167" y="46567"/>
                  </a:cubicBezTo>
                  <a:cubicBezTo>
                    <a:pt x="164747" y="28575"/>
                    <a:pt x="173390" y="14287"/>
                    <a:pt x="1820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BF4D2686-BE19-463E-83B9-5832985EC622}"/>
                </a:ext>
              </a:extLst>
            </p:cNvPr>
            <p:cNvSpPr/>
            <p:nvPr/>
          </p:nvSpPr>
          <p:spPr>
            <a:xfrm>
              <a:off x="5686425" y="4065588"/>
              <a:ext cx="611188" cy="438150"/>
            </a:xfrm>
            <a:custGeom>
              <a:avLst/>
              <a:gdLst>
                <a:gd name="connsiteX0" fmla="*/ 0 w 611188"/>
                <a:gd name="connsiteY0" fmla="*/ 0 h 438150"/>
                <a:gd name="connsiteX1" fmla="*/ 153988 w 611188"/>
                <a:gd name="connsiteY1" fmla="*/ 79375 h 438150"/>
                <a:gd name="connsiteX2" fmla="*/ 196850 w 611188"/>
                <a:gd name="connsiteY2" fmla="*/ 106362 h 438150"/>
                <a:gd name="connsiteX3" fmla="*/ 250825 w 611188"/>
                <a:gd name="connsiteY3" fmla="*/ 142875 h 438150"/>
                <a:gd name="connsiteX4" fmla="*/ 269875 w 611188"/>
                <a:gd name="connsiteY4" fmla="*/ 160337 h 438150"/>
                <a:gd name="connsiteX5" fmla="*/ 336550 w 611188"/>
                <a:gd name="connsiteY5" fmla="*/ 198437 h 438150"/>
                <a:gd name="connsiteX6" fmla="*/ 419100 w 611188"/>
                <a:gd name="connsiteY6" fmla="*/ 241300 h 438150"/>
                <a:gd name="connsiteX7" fmla="*/ 457200 w 611188"/>
                <a:gd name="connsiteY7" fmla="*/ 301625 h 438150"/>
                <a:gd name="connsiteX8" fmla="*/ 517525 w 611188"/>
                <a:gd name="connsiteY8" fmla="*/ 333375 h 438150"/>
                <a:gd name="connsiteX9" fmla="*/ 563563 w 611188"/>
                <a:gd name="connsiteY9" fmla="*/ 361950 h 438150"/>
                <a:gd name="connsiteX10" fmla="*/ 611188 w 611188"/>
                <a:gd name="connsiteY10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188" h="438150">
                  <a:moveTo>
                    <a:pt x="0" y="0"/>
                  </a:moveTo>
                  <a:lnTo>
                    <a:pt x="153988" y="79375"/>
                  </a:lnTo>
                  <a:cubicBezTo>
                    <a:pt x="186796" y="97102"/>
                    <a:pt x="180710" y="95779"/>
                    <a:pt x="196850" y="106362"/>
                  </a:cubicBezTo>
                  <a:cubicBezTo>
                    <a:pt x="212990" y="116945"/>
                    <a:pt x="238654" y="133879"/>
                    <a:pt x="250825" y="142875"/>
                  </a:cubicBezTo>
                  <a:cubicBezTo>
                    <a:pt x="262996" y="151871"/>
                    <a:pt x="255588" y="151077"/>
                    <a:pt x="269875" y="160337"/>
                  </a:cubicBezTo>
                  <a:cubicBezTo>
                    <a:pt x="284162" y="169597"/>
                    <a:pt x="311679" y="184943"/>
                    <a:pt x="336550" y="198437"/>
                  </a:cubicBezTo>
                  <a:cubicBezTo>
                    <a:pt x="361421" y="211931"/>
                    <a:pt x="398992" y="224102"/>
                    <a:pt x="419100" y="241300"/>
                  </a:cubicBezTo>
                  <a:cubicBezTo>
                    <a:pt x="439208" y="258498"/>
                    <a:pt x="440796" y="286279"/>
                    <a:pt x="457200" y="301625"/>
                  </a:cubicBezTo>
                  <a:cubicBezTo>
                    <a:pt x="473604" y="316971"/>
                    <a:pt x="499798" y="323321"/>
                    <a:pt x="517525" y="333375"/>
                  </a:cubicBezTo>
                  <a:cubicBezTo>
                    <a:pt x="535252" y="343429"/>
                    <a:pt x="547953" y="344488"/>
                    <a:pt x="563563" y="361950"/>
                  </a:cubicBezTo>
                  <a:cubicBezTo>
                    <a:pt x="579174" y="379413"/>
                    <a:pt x="595181" y="408781"/>
                    <a:pt x="611188" y="438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1B56FAC3-5FF9-43B6-95CD-077A036040F7}"/>
                </a:ext>
              </a:extLst>
            </p:cNvPr>
            <p:cNvSpPr/>
            <p:nvPr/>
          </p:nvSpPr>
          <p:spPr>
            <a:xfrm>
              <a:off x="6015038" y="4122738"/>
              <a:ext cx="37096" cy="133350"/>
            </a:xfrm>
            <a:custGeom>
              <a:avLst/>
              <a:gdLst>
                <a:gd name="connsiteX0" fmla="*/ 19050 w 37096"/>
                <a:gd name="connsiteY0" fmla="*/ 0 h 133350"/>
                <a:gd name="connsiteX1" fmla="*/ 36512 w 37096"/>
                <a:gd name="connsiteY1" fmla="*/ 52387 h 133350"/>
                <a:gd name="connsiteX2" fmla="*/ 0 w 37096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133350">
                  <a:moveTo>
                    <a:pt x="19050" y="0"/>
                  </a:moveTo>
                  <a:cubicBezTo>
                    <a:pt x="29368" y="15081"/>
                    <a:pt x="39687" y="30162"/>
                    <a:pt x="36512" y="52387"/>
                  </a:cubicBezTo>
                  <a:cubicBezTo>
                    <a:pt x="33337" y="74612"/>
                    <a:pt x="7144" y="122767"/>
                    <a:pt x="0" y="133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13BEEC17-FFE0-4B33-9B57-483CDFB38CF2}"/>
                </a:ext>
              </a:extLst>
            </p:cNvPr>
            <p:cNvSpPr/>
            <p:nvPr/>
          </p:nvSpPr>
          <p:spPr>
            <a:xfrm>
              <a:off x="6043613" y="4367213"/>
              <a:ext cx="88900" cy="60325"/>
            </a:xfrm>
            <a:custGeom>
              <a:avLst/>
              <a:gdLst>
                <a:gd name="connsiteX0" fmla="*/ 88900 w 88900"/>
                <a:gd name="connsiteY0" fmla="*/ 0 h 60325"/>
                <a:gd name="connsiteX1" fmla="*/ 0 w 88900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60325">
                  <a:moveTo>
                    <a:pt x="88900" y="0"/>
                  </a:moveTo>
                  <a:cubicBezTo>
                    <a:pt x="52784" y="26061"/>
                    <a:pt x="16669" y="52123"/>
                    <a:pt x="0" y="603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28573D3E-1FA6-44B7-ADA0-4627340D9099}"/>
                </a:ext>
              </a:extLst>
            </p:cNvPr>
            <p:cNvSpPr/>
            <p:nvPr/>
          </p:nvSpPr>
          <p:spPr>
            <a:xfrm>
              <a:off x="6049963" y="4454525"/>
              <a:ext cx="198437" cy="64376"/>
            </a:xfrm>
            <a:custGeom>
              <a:avLst/>
              <a:gdLst>
                <a:gd name="connsiteX0" fmla="*/ 198437 w 198437"/>
                <a:gd name="connsiteY0" fmla="*/ 0 h 64376"/>
                <a:gd name="connsiteX1" fmla="*/ 131762 w 198437"/>
                <a:gd name="connsiteY1" fmla="*/ 58738 h 64376"/>
                <a:gd name="connsiteX2" fmla="*/ 69850 w 198437"/>
                <a:gd name="connsiteY2" fmla="*/ 55563 h 64376"/>
                <a:gd name="connsiteX3" fmla="*/ 0 w 198437"/>
                <a:gd name="connsiteY3" fmla="*/ 1588 h 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37" h="64376">
                  <a:moveTo>
                    <a:pt x="198437" y="0"/>
                  </a:moveTo>
                  <a:cubicBezTo>
                    <a:pt x="175815" y="24739"/>
                    <a:pt x="153193" y="49478"/>
                    <a:pt x="131762" y="58738"/>
                  </a:cubicBezTo>
                  <a:cubicBezTo>
                    <a:pt x="110331" y="67998"/>
                    <a:pt x="91810" y="65088"/>
                    <a:pt x="69850" y="55563"/>
                  </a:cubicBezTo>
                  <a:cubicBezTo>
                    <a:pt x="47890" y="46038"/>
                    <a:pt x="23945" y="23813"/>
                    <a:pt x="0" y="15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4B2D49CF-6905-4992-994E-593831E6134E}"/>
                </a:ext>
              </a:extLst>
            </p:cNvPr>
            <p:cNvSpPr/>
            <p:nvPr/>
          </p:nvSpPr>
          <p:spPr>
            <a:xfrm>
              <a:off x="6135688" y="4465638"/>
              <a:ext cx="57150" cy="106362"/>
            </a:xfrm>
            <a:custGeom>
              <a:avLst/>
              <a:gdLst>
                <a:gd name="connsiteX0" fmla="*/ 0 w 57150"/>
                <a:gd name="connsiteY0" fmla="*/ 0 h 106362"/>
                <a:gd name="connsiteX1" fmla="*/ 38100 w 57150"/>
                <a:gd name="connsiteY1" fmla="*/ 73025 h 106362"/>
                <a:gd name="connsiteX2" fmla="*/ 57150 w 57150"/>
                <a:gd name="connsiteY2" fmla="*/ 106362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6362">
                  <a:moveTo>
                    <a:pt x="0" y="0"/>
                  </a:moveTo>
                  <a:cubicBezTo>
                    <a:pt x="14287" y="27649"/>
                    <a:pt x="28575" y="55298"/>
                    <a:pt x="38100" y="73025"/>
                  </a:cubicBezTo>
                  <a:cubicBezTo>
                    <a:pt x="47625" y="90752"/>
                    <a:pt x="52387" y="98557"/>
                    <a:pt x="57150" y="1063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B213EE7F-C375-423E-BD8D-42DE0BA96640}"/>
                </a:ext>
              </a:extLst>
            </p:cNvPr>
            <p:cNvSpPr/>
            <p:nvPr/>
          </p:nvSpPr>
          <p:spPr>
            <a:xfrm>
              <a:off x="6270625" y="4225925"/>
              <a:ext cx="31117" cy="93663"/>
            </a:xfrm>
            <a:custGeom>
              <a:avLst/>
              <a:gdLst>
                <a:gd name="connsiteX0" fmla="*/ 0 w 31117"/>
                <a:gd name="connsiteY0" fmla="*/ 0 h 93663"/>
                <a:gd name="connsiteX1" fmla="*/ 30163 w 31117"/>
                <a:gd name="connsiteY1" fmla="*/ 68263 h 93663"/>
                <a:gd name="connsiteX2" fmla="*/ 20638 w 31117"/>
                <a:gd name="connsiteY2" fmla="*/ 93663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7" h="93663">
                  <a:moveTo>
                    <a:pt x="0" y="0"/>
                  </a:moveTo>
                  <a:cubicBezTo>
                    <a:pt x="13361" y="26326"/>
                    <a:pt x="26723" y="52653"/>
                    <a:pt x="30163" y="68263"/>
                  </a:cubicBezTo>
                  <a:cubicBezTo>
                    <a:pt x="33603" y="83874"/>
                    <a:pt x="27120" y="88768"/>
                    <a:pt x="20638" y="936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B060A799-E3A4-4945-A6BC-F1CA373AF3C8}"/>
                </a:ext>
              </a:extLst>
            </p:cNvPr>
            <p:cNvSpPr/>
            <p:nvPr/>
          </p:nvSpPr>
          <p:spPr>
            <a:xfrm>
              <a:off x="6246813" y="4329113"/>
              <a:ext cx="134937" cy="77787"/>
            </a:xfrm>
            <a:custGeom>
              <a:avLst/>
              <a:gdLst>
                <a:gd name="connsiteX0" fmla="*/ 0 w 134937"/>
                <a:gd name="connsiteY0" fmla="*/ 0 h 77787"/>
                <a:gd name="connsiteX1" fmla="*/ 53975 w 134937"/>
                <a:gd name="connsiteY1" fmla="*/ 11112 h 77787"/>
                <a:gd name="connsiteX2" fmla="*/ 63500 w 134937"/>
                <a:gd name="connsiteY2" fmla="*/ 28575 h 77787"/>
                <a:gd name="connsiteX3" fmla="*/ 87312 w 134937"/>
                <a:gd name="connsiteY3" fmla="*/ 42862 h 77787"/>
                <a:gd name="connsiteX4" fmla="*/ 111125 w 134937"/>
                <a:gd name="connsiteY4" fmla="*/ 57150 h 77787"/>
                <a:gd name="connsiteX5" fmla="*/ 134937 w 134937"/>
                <a:gd name="connsiteY5" fmla="*/ 77787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37" h="77787">
                  <a:moveTo>
                    <a:pt x="0" y="0"/>
                  </a:moveTo>
                  <a:cubicBezTo>
                    <a:pt x="21696" y="3175"/>
                    <a:pt x="43392" y="6350"/>
                    <a:pt x="53975" y="11112"/>
                  </a:cubicBezTo>
                  <a:cubicBezTo>
                    <a:pt x="64558" y="15875"/>
                    <a:pt x="57944" y="23283"/>
                    <a:pt x="63500" y="28575"/>
                  </a:cubicBezTo>
                  <a:cubicBezTo>
                    <a:pt x="69056" y="33867"/>
                    <a:pt x="87312" y="42862"/>
                    <a:pt x="87312" y="42862"/>
                  </a:cubicBezTo>
                  <a:cubicBezTo>
                    <a:pt x="95250" y="47625"/>
                    <a:pt x="103188" y="51329"/>
                    <a:pt x="111125" y="57150"/>
                  </a:cubicBezTo>
                  <a:cubicBezTo>
                    <a:pt x="119062" y="62971"/>
                    <a:pt x="126999" y="70379"/>
                    <a:pt x="134937" y="777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C620B55E-D2CF-402C-80B7-06D7868C43A7}"/>
                </a:ext>
              </a:extLst>
            </p:cNvPr>
            <p:cNvSpPr/>
            <p:nvPr/>
          </p:nvSpPr>
          <p:spPr>
            <a:xfrm>
              <a:off x="6445250" y="4467225"/>
              <a:ext cx="92075" cy="109538"/>
            </a:xfrm>
            <a:custGeom>
              <a:avLst/>
              <a:gdLst>
                <a:gd name="connsiteX0" fmla="*/ 0 w 92075"/>
                <a:gd name="connsiteY0" fmla="*/ 0 h 109538"/>
                <a:gd name="connsiteX1" fmla="*/ 33338 w 92075"/>
                <a:gd name="connsiteY1" fmla="*/ 60325 h 109538"/>
                <a:gd name="connsiteX2" fmla="*/ 53975 w 92075"/>
                <a:gd name="connsiteY2" fmla="*/ 82550 h 109538"/>
                <a:gd name="connsiteX3" fmla="*/ 92075 w 92075"/>
                <a:gd name="connsiteY3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75" h="109538">
                  <a:moveTo>
                    <a:pt x="0" y="0"/>
                  </a:moveTo>
                  <a:cubicBezTo>
                    <a:pt x="12171" y="23283"/>
                    <a:pt x="24342" y="46567"/>
                    <a:pt x="33338" y="60325"/>
                  </a:cubicBezTo>
                  <a:cubicBezTo>
                    <a:pt x="42334" y="74083"/>
                    <a:pt x="44186" y="74348"/>
                    <a:pt x="53975" y="82550"/>
                  </a:cubicBezTo>
                  <a:cubicBezTo>
                    <a:pt x="63765" y="90752"/>
                    <a:pt x="77920" y="100145"/>
                    <a:pt x="92075" y="10953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3A8A583F-5A13-4BD7-A096-4AA7253BEDB0}"/>
                </a:ext>
              </a:extLst>
            </p:cNvPr>
            <p:cNvSpPr/>
            <p:nvPr/>
          </p:nvSpPr>
          <p:spPr>
            <a:xfrm>
              <a:off x="6399213" y="4346575"/>
              <a:ext cx="130175" cy="60325"/>
            </a:xfrm>
            <a:custGeom>
              <a:avLst/>
              <a:gdLst>
                <a:gd name="connsiteX0" fmla="*/ 0 w 130175"/>
                <a:gd name="connsiteY0" fmla="*/ 0 h 60325"/>
                <a:gd name="connsiteX1" fmla="*/ 60325 w 130175"/>
                <a:gd name="connsiteY1" fmla="*/ 23813 h 60325"/>
                <a:gd name="connsiteX2" fmla="*/ 103187 w 130175"/>
                <a:gd name="connsiteY2" fmla="*/ 42863 h 60325"/>
                <a:gd name="connsiteX3" fmla="*/ 130175 w 13017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75" h="60325">
                  <a:moveTo>
                    <a:pt x="0" y="0"/>
                  </a:moveTo>
                  <a:lnTo>
                    <a:pt x="60325" y="23813"/>
                  </a:lnTo>
                  <a:cubicBezTo>
                    <a:pt x="77523" y="30957"/>
                    <a:pt x="91545" y="36778"/>
                    <a:pt x="103187" y="42863"/>
                  </a:cubicBezTo>
                  <a:cubicBezTo>
                    <a:pt x="114829" y="48948"/>
                    <a:pt x="122502" y="54636"/>
                    <a:pt x="130175" y="603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8A6873AA-B39A-4062-8830-C69B83B2F8FD}"/>
                </a:ext>
              </a:extLst>
            </p:cNvPr>
            <p:cNvSpPr/>
            <p:nvPr/>
          </p:nvSpPr>
          <p:spPr>
            <a:xfrm>
              <a:off x="6389688" y="4546600"/>
              <a:ext cx="242887" cy="268288"/>
            </a:xfrm>
            <a:custGeom>
              <a:avLst/>
              <a:gdLst>
                <a:gd name="connsiteX0" fmla="*/ 0 w 242887"/>
                <a:gd name="connsiteY0" fmla="*/ 0 h 268288"/>
                <a:gd name="connsiteX1" fmla="*/ 52387 w 242887"/>
                <a:gd name="connsiteY1" fmla="*/ 85725 h 268288"/>
                <a:gd name="connsiteX2" fmla="*/ 107950 w 242887"/>
                <a:gd name="connsiteY2" fmla="*/ 147638 h 268288"/>
                <a:gd name="connsiteX3" fmla="*/ 177800 w 242887"/>
                <a:gd name="connsiteY3" fmla="*/ 217488 h 268288"/>
                <a:gd name="connsiteX4" fmla="*/ 217487 w 242887"/>
                <a:gd name="connsiteY4" fmla="*/ 252413 h 268288"/>
                <a:gd name="connsiteX5" fmla="*/ 242887 w 242887"/>
                <a:gd name="connsiteY5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887" h="268288">
                  <a:moveTo>
                    <a:pt x="0" y="0"/>
                  </a:moveTo>
                  <a:cubicBezTo>
                    <a:pt x="17197" y="30559"/>
                    <a:pt x="34395" y="61119"/>
                    <a:pt x="52387" y="85725"/>
                  </a:cubicBezTo>
                  <a:cubicBezTo>
                    <a:pt x="70379" y="110331"/>
                    <a:pt x="87048" y="125677"/>
                    <a:pt x="107950" y="147638"/>
                  </a:cubicBezTo>
                  <a:cubicBezTo>
                    <a:pt x="128852" y="169599"/>
                    <a:pt x="159544" y="200026"/>
                    <a:pt x="177800" y="217488"/>
                  </a:cubicBezTo>
                  <a:cubicBezTo>
                    <a:pt x="196056" y="234950"/>
                    <a:pt x="206639" y="243946"/>
                    <a:pt x="217487" y="252413"/>
                  </a:cubicBezTo>
                  <a:cubicBezTo>
                    <a:pt x="228335" y="260880"/>
                    <a:pt x="239977" y="265907"/>
                    <a:pt x="242887" y="2682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2D3CE4D3-3949-4D7F-A7A8-6BB906538161}"/>
                </a:ext>
              </a:extLst>
            </p:cNvPr>
            <p:cNvSpPr/>
            <p:nvPr/>
          </p:nvSpPr>
          <p:spPr>
            <a:xfrm>
              <a:off x="6303106" y="4559300"/>
              <a:ext cx="291369" cy="666750"/>
            </a:xfrm>
            <a:custGeom>
              <a:avLst/>
              <a:gdLst>
                <a:gd name="connsiteX0" fmla="*/ 291369 w 291369"/>
                <a:gd name="connsiteY0" fmla="*/ 666750 h 666750"/>
                <a:gd name="connsiteX1" fmla="*/ 194532 w 291369"/>
                <a:gd name="connsiteY1" fmla="*/ 385763 h 666750"/>
                <a:gd name="connsiteX2" fmla="*/ 11969 w 291369"/>
                <a:gd name="connsiteY2" fmla="*/ 71438 h 666750"/>
                <a:gd name="connsiteX3" fmla="*/ 32607 w 291369"/>
                <a:gd name="connsiteY3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69" h="666750">
                  <a:moveTo>
                    <a:pt x="291369" y="666750"/>
                  </a:moveTo>
                  <a:cubicBezTo>
                    <a:pt x="266234" y="575866"/>
                    <a:pt x="241099" y="484982"/>
                    <a:pt x="194532" y="385763"/>
                  </a:cubicBezTo>
                  <a:cubicBezTo>
                    <a:pt x="147965" y="286544"/>
                    <a:pt x="38956" y="135732"/>
                    <a:pt x="11969" y="71438"/>
                  </a:cubicBezTo>
                  <a:cubicBezTo>
                    <a:pt x="-15019" y="7144"/>
                    <a:pt x="8794" y="3572"/>
                    <a:pt x="32607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61B618A1-30CA-4473-BFAA-C602DA347C10}"/>
                </a:ext>
              </a:extLst>
            </p:cNvPr>
            <p:cNvSpPr/>
            <p:nvPr/>
          </p:nvSpPr>
          <p:spPr>
            <a:xfrm>
              <a:off x="6556375" y="2919413"/>
              <a:ext cx="220663" cy="768350"/>
            </a:xfrm>
            <a:custGeom>
              <a:avLst/>
              <a:gdLst>
                <a:gd name="connsiteX0" fmla="*/ 0 w 220663"/>
                <a:gd name="connsiteY0" fmla="*/ 0 h 768350"/>
                <a:gd name="connsiteX1" fmla="*/ 34925 w 220663"/>
                <a:gd name="connsiteY1" fmla="*/ 68262 h 768350"/>
                <a:gd name="connsiteX2" fmla="*/ 68263 w 220663"/>
                <a:gd name="connsiteY2" fmla="*/ 166687 h 768350"/>
                <a:gd name="connsiteX3" fmla="*/ 114300 w 220663"/>
                <a:gd name="connsiteY3" fmla="*/ 269875 h 768350"/>
                <a:gd name="connsiteX4" fmla="*/ 128588 w 220663"/>
                <a:gd name="connsiteY4" fmla="*/ 331787 h 768350"/>
                <a:gd name="connsiteX5" fmla="*/ 153988 w 220663"/>
                <a:gd name="connsiteY5" fmla="*/ 414337 h 768350"/>
                <a:gd name="connsiteX6" fmla="*/ 168275 w 220663"/>
                <a:gd name="connsiteY6" fmla="*/ 468312 h 768350"/>
                <a:gd name="connsiteX7" fmla="*/ 185738 w 220663"/>
                <a:gd name="connsiteY7" fmla="*/ 550862 h 768350"/>
                <a:gd name="connsiteX8" fmla="*/ 196850 w 220663"/>
                <a:gd name="connsiteY8" fmla="*/ 595312 h 768350"/>
                <a:gd name="connsiteX9" fmla="*/ 211138 w 220663"/>
                <a:gd name="connsiteY9" fmla="*/ 652462 h 768350"/>
                <a:gd name="connsiteX10" fmla="*/ 215900 w 220663"/>
                <a:gd name="connsiteY10" fmla="*/ 714375 h 768350"/>
                <a:gd name="connsiteX11" fmla="*/ 220663 w 220663"/>
                <a:gd name="connsiteY11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663" h="768350">
                  <a:moveTo>
                    <a:pt x="0" y="0"/>
                  </a:moveTo>
                  <a:cubicBezTo>
                    <a:pt x="11774" y="20240"/>
                    <a:pt x="23548" y="40481"/>
                    <a:pt x="34925" y="68262"/>
                  </a:cubicBezTo>
                  <a:cubicBezTo>
                    <a:pt x="46302" y="96043"/>
                    <a:pt x="55034" y="133085"/>
                    <a:pt x="68263" y="166687"/>
                  </a:cubicBezTo>
                  <a:cubicBezTo>
                    <a:pt x="81492" y="200289"/>
                    <a:pt x="104246" y="242358"/>
                    <a:pt x="114300" y="269875"/>
                  </a:cubicBezTo>
                  <a:cubicBezTo>
                    <a:pt x="124354" y="297392"/>
                    <a:pt x="121973" y="307710"/>
                    <a:pt x="128588" y="331787"/>
                  </a:cubicBezTo>
                  <a:cubicBezTo>
                    <a:pt x="135203" y="355864"/>
                    <a:pt x="147374" y="391583"/>
                    <a:pt x="153988" y="414337"/>
                  </a:cubicBezTo>
                  <a:cubicBezTo>
                    <a:pt x="160603" y="437091"/>
                    <a:pt x="162983" y="445558"/>
                    <a:pt x="168275" y="468312"/>
                  </a:cubicBezTo>
                  <a:cubicBezTo>
                    <a:pt x="173567" y="491066"/>
                    <a:pt x="180976" y="529695"/>
                    <a:pt x="185738" y="550862"/>
                  </a:cubicBezTo>
                  <a:cubicBezTo>
                    <a:pt x="190500" y="572029"/>
                    <a:pt x="196850" y="595312"/>
                    <a:pt x="196850" y="595312"/>
                  </a:cubicBezTo>
                  <a:cubicBezTo>
                    <a:pt x="201083" y="612245"/>
                    <a:pt x="207963" y="632618"/>
                    <a:pt x="211138" y="652462"/>
                  </a:cubicBezTo>
                  <a:cubicBezTo>
                    <a:pt x="214313" y="672306"/>
                    <a:pt x="214313" y="695060"/>
                    <a:pt x="215900" y="714375"/>
                  </a:cubicBezTo>
                  <a:cubicBezTo>
                    <a:pt x="217487" y="733690"/>
                    <a:pt x="220398" y="757502"/>
                    <a:pt x="220663" y="768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4021A6A4-202A-461F-949E-72C4ABD9B72D}"/>
                </a:ext>
              </a:extLst>
            </p:cNvPr>
            <p:cNvSpPr/>
            <p:nvPr/>
          </p:nvSpPr>
          <p:spPr>
            <a:xfrm>
              <a:off x="6435725" y="3057525"/>
              <a:ext cx="195263" cy="720725"/>
            </a:xfrm>
            <a:custGeom>
              <a:avLst/>
              <a:gdLst>
                <a:gd name="connsiteX0" fmla="*/ 0 w 195263"/>
                <a:gd name="connsiteY0" fmla="*/ 0 h 720725"/>
                <a:gd name="connsiteX1" fmla="*/ 33338 w 195263"/>
                <a:gd name="connsiteY1" fmla="*/ 96838 h 720725"/>
                <a:gd name="connsiteX2" fmla="*/ 80963 w 195263"/>
                <a:gd name="connsiteY2" fmla="*/ 234950 h 720725"/>
                <a:gd name="connsiteX3" fmla="*/ 112713 w 195263"/>
                <a:gd name="connsiteY3" fmla="*/ 352425 h 720725"/>
                <a:gd name="connsiteX4" fmla="*/ 134938 w 195263"/>
                <a:gd name="connsiteY4" fmla="*/ 469900 h 720725"/>
                <a:gd name="connsiteX5" fmla="*/ 150813 w 195263"/>
                <a:gd name="connsiteY5" fmla="*/ 568325 h 720725"/>
                <a:gd name="connsiteX6" fmla="*/ 173038 w 195263"/>
                <a:gd name="connsiteY6" fmla="*/ 658813 h 720725"/>
                <a:gd name="connsiteX7" fmla="*/ 195263 w 195263"/>
                <a:gd name="connsiteY7" fmla="*/ 720725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720725">
                  <a:moveTo>
                    <a:pt x="0" y="0"/>
                  </a:moveTo>
                  <a:lnTo>
                    <a:pt x="33338" y="96838"/>
                  </a:lnTo>
                  <a:cubicBezTo>
                    <a:pt x="46832" y="135996"/>
                    <a:pt x="67734" y="192352"/>
                    <a:pt x="80963" y="234950"/>
                  </a:cubicBezTo>
                  <a:cubicBezTo>
                    <a:pt x="94192" y="277548"/>
                    <a:pt x="103717" y="313267"/>
                    <a:pt x="112713" y="352425"/>
                  </a:cubicBezTo>
                  <a:cubicBezTo>
                    <a:pt x="121709" y="391583"/>
                    <a:pt x="128588" y="433917"/>
                    <a:pt x="134938" y="469900"/>
                  </a:cubicBezTo>
                  <a:cubicBezTo>
                    <a:pt x="141288" y="505883"/>
                    <a:pt x="144463" y="536840"/>
                    <a:pt x="150813" y="568325"/>
                  </a:cubicBezTo>
                  <a:cubicBezTo>
                    <a:pt x="157163" y="599810"/>
                    <a:pt x="165630" y="633413"/>
                    <a:pt x="173038" y="658813"/>
                  </a:cubicBezTo>
                  <a:cubicBezTo>
                    <a:pt x="180446" y="684213"/>
                    <a:pt x="187854" y="702469"/>
                    <a:pt x="195263" y="7207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01B601A2-90EA-42B4-A507-1C62AC629970}"/>
                </a:ext>
              </a:extLst>
            </p:cNvPr>
            <p:cNvSpPr/>
            <p:nvPr/>
          </p:nvSpPr>
          <p:spPr>
            <a:xfrm>
              <a:off x="6310313" y="3209925"/>
              <a:ext cx="147637" cy="504825"/>
            </a:xfrm>
            <a:custGeom>
              <a:avLst/>
              <a:gdLst>
                <a:gd name="connsiteX0" fmla="*/ 0 w 147637"/>
                <a:gd name="connsiteY0" fmla="*/ 0 h 504825"/>
                <a:gd name="connsiteX1" fmla="*/ 15875 w 147637"/>
                <a:gd name="connsiteY1" fmla="*/ 138113 h 504825"/>
                <a:gd name="connsiteX2" fmla="*/ 52387 w 147637"/>
                <a:gd name="connsiteY2" fmla="*/ 242888 h 504825"/>
                <a:gd name="connsiteX3" fmla="*/ 90487 w 147637"/>
                <a:gd name="connsiteY3" fmla="*/ 347663 h 504825"/>
                <a:gd name="connsiteX4" fmla="*/ 120650 w 147637"/>
                <a:gd name="connsiteY4" fmla="*/ 428625 h 504825"/>
                <a:gd name="connsiteX5" fmla="*/ 147637 w 147637"/>
                <a:gd name="connsiteY5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504825">
                  <a:moveTo>
                    <a:pt x="0" y="0"/>
                  </a:moveTo>
                  <a:cubicBezTo>
                    <a:pt x="3572" y="48816"/>
                    <a:pt x="7144" y="97632"/>
                    <a:pt x="15875" y="138113"/>
                  </a:cubicBezTo>
                  <a:cubicBezTo>
                    <a:pt x="24606" y="178594"/>
                    <a:pt x="39952" y="207963"/>
                    <a:pt x="52387" y="242888"/>
                  </a:cubicBezTo>
                  <a:cubicBezTo>
                    <a:pt x="64822" y="277813"/>
                    <a:pt x="79110" y="316707"/>
                    <a:pt x="90487" y="347663"/>
                  </a:cubicBezTo>
                  <a:cubicBezTo>
                    <a:pt x="101864" y="378619"/>
                    <a:pt x="111125" y="402432"/>
                    <a:pt x="120650" y="428625"/>
                  </a:cubicBezTo>
                  <a:cubicBezTo>
                    <a:pt x="130175" y="454818"/>
                    <a:pt x="138906" y="479821"/>
                    <a:pt x="147637" y="5048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AFDE39C3-C563-4ED1-A40D-B5F4BED7B726}"/>
                </a:ext>
              </a:extLst>
            </p:cNvPr>
            <p:cNvSpPr/>
            <p:nvPr/>
          </p:nvSpPr>
          <p:spPr>
            <a:xfrm>
              <a:off x="6316663" y="3176588"/>
              <a:ext cx="150812" cy="63500"/>
            </a:xfrm>
            <a:custGeom>
              <a:avLst/>
              <a:gdLst>
                <a:gd name="connsiteX0" fmla="*/ 0 w 150812"/>
                <a:gd name="connsiteY0" fmla="*/ 63500 h 63500"/>
                <a:gd name="connsiteX1" fmla="*/ 85725 w 150812"/>
                <a:gd name="connsiteY1" fmla="*/ 12700 h 63500"/>
                <a:gd name="connsiteX2" fmla="*/ 150812 w 150812"/>
                <a:gd name="connsiteY2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12" h="63500">
                  <a:moveTo>
                    <a:pt x="0" y="63500"/>
                  </a:moveTo>
                  <a:cubicBezTo>
                    <a:pt x="30295" y="43391"/>
                    <a:pt x="60590" y="23283"/>
                    <a:pt x="85725" y="12700"/>
                  </a:cubicBezTo>
                  <a:cubicBezTo>
                    <a:pt x="110860" y="2117"/>
                    <a:pt x="130836" y="1058"/>
                    <a:pt x="1508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C57740D9-288B-44B9-89FD-4EE89F704FB2}"/>
                </a:ext>
              </a:extLst>
            </p:cNvPr>
            <p:cNvSpPr/>
            <p:nvPr/>
          </p:nvSpPr>
          <p:spPr>
            <a:xfrm>
              <a:off x="6523038" y="3255963"/>
              <a:ext cx="160337" cy="44450"/>
            </a:xfrm>
            <a:custGeom>
              <a:avLst/>
              <a:gdLst>
                <a:gd name="connsiteX0" fmla="*/ 0 w 160337"/>
                <a:gd name="connsiteY0" fmla="*/ 44450 h 44450"/>
                <a:gd name="connsiteX1" fmla="*/ 101600 w 160337"/>
                <a:gd name="connsiteY1" fmla="*/ 31750 h 44450"/>
                <a:gd name="connsiteX2" fmla="*/ 149225 w 160337"/>
                <a:gd name="connsiteY2" fmla="*/ 12700 h 44450"/>
                <a:gd name="connsiteX3" fmla="*/ 160337 w 160337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37" h="44450">
                  <a:moveTo>
                    <a:pt x="0" y="44450"/>
                  </a:moveTo>
                  <a:cubicBezTo>
                    <a:pt x="38364" y="40746"/>
                    <a:pt x="76729" y="37042"/>
                    <a:pt x="101600" y="31750"/>
                  </a:cubicBezTo>
                  <a:cubicBezTo>
                    <a:pt x="126471" y="26458"/>
                    <a:pt x="139436" y="17992"/>
                    <a:pt x="149225" y="12700"/>
                  </a:cubicBezTo>
                  <a:cubicBezTo>
                    <a:pt x="159014" y="7408"/>
                    <a:pt x="159675" y="3704"/>
                    <a:pt x="160337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017FBBF1-D34D-4911-98FF-2C6C1CC1CF93}"/>
                </a:ext>
              </a:extLst>
            </p:cNvPr>
            <p:cNvSpPr/>
            <p:nvPr/>
          </p:nvSpPr>
          <p:spPr>
            <a:xfrm>
              <a:off x="6546850" y="3328988"/>
              <a:ext cx="163513" cy="53975"/>
            </a:xfrm>
            <a:custGeom>
              <a:avLst/>
              <a:gdLst>
                <a:gd name="connsiteX0" fmla="*/ 0 w 163513"/>
                <a:gd name="connsiteY0" fmla="*/ 53975 h 53975"/>
                <a:gd name="connsiteX1" fmla="*/ 57150 w 163513"/>
                <a:gd name="connsiteY1" fmla="*/ 28575 h 53975"/>
                <a:gd name="connsiteX2" fmla="*/ 82550 w 163513"/>
                <a:gd name="connsiteY2" fmla="*/ 19050 h 53975"/>
                <a:gd name="connsiteX3" fmla="*/ 106363 w 163513"/>
                <a:gd name="connsiteY3" fmla="*/ 9525 h 53975"/>
                <a:gd name="connsiteX4" fmla="*/ 130175 w 163513"/>
                <a:gd name="connsiteY4" fmla="*/ 1587 h 53975"/>
                <a:gd name="connsiteX5" fmla="*/ 163513 w 163513"/>
                <a:gd name="connsiteY5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13" h="53975">
                  <a:moveTo>
                    <a:pt x="0" y="53975"/>
                  </a:moveTo>
                  <a:lnTo>
                    <a:pt x="57150" y="28575"/>
                  </a:lnTo>
                  <a:cubicBezTo>
                    <a:pt x="70908" y="22754"/>
                    <a:pt x="74348" y="22225"/>
                    <a:pt x="82550" y="19050"/>
                  </a:cubicBezTo>
                  <a:cubicBezTo>
                    <a:pt x="90752" y="15875"/>
                    <a:pt x="98426" y="12435"/>
                    <a:pt x="106363" y="9525"/>
                  </a:cubicBezTo>
                  <a:cubicBezTo>
                    <a:pt x="114300" y="6615"/>
                    <a:pt x="120650" y="3174"/>
                    <a:pt x="130175" y="1587"/>
                  </a:cubicBezTo>
                  <a:cubicBezTo>
                    <a:pt x="139700" y="-1"/>
                    <a:pt x="151606" y="-1"/>
                    <a:pt x="1635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F44BD208-4285-4003-9ED2-13101AAF80A6}"/>
                </a:ext>
              </a:extLst>
            </p:cNvPr>
            <p:cNvSpPr/>
            <p:nvPr/>
          </p:nvSpPr>
          <p:spPr>
            <a:xfrm>
              <a:off x="6326188" y="3514725"/>
              <a:ext cx="73025" cy="7938"/>
            </a:xfrm>
            <a:custGeom>
              <a:avLst/>
              <a:gdLst>
                <a:gd name="connsiteX0" fmla="*/ 0 w 73025"/>
                <a:gd name="connsiteY0" fmla="*/ 7938 h 7938"/>
                <a:gd name="connsiteX1" fmla="*/ 73025 w 73025"/>
                <a:gd name="connsiteY1" fmla="*/ 0 h 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7938">
                  <a:moveTo>
                    <a:pt x="0" y="7938"/>
                  </a:moveTo>
                  <a:lnTo>
                    <a:pt x="730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E8DE1A1F-9B7E-44B4-8C5F-B3AA58C78DB9}"/>
                </a:ext>
              </a:extLst>
            </p:cNvPr>
            <p:cNvSpPr/>
            <p:nvPr/>
          </p:nvSpPr>
          <p:spPr>
            <a:xfrm>
              <a:off x="6418263" y="3559175"/>
              <a:ext cx="161925" cy="34925"/>
            </a:xfrm>
            <a:custGeom>
              <a:avLst/>
              <a:gdLst>
                <a:gd name="connsiteX0" fmla="*/ 0 w 161925"/>
                <a:gd name="connsiteY0" fmla="*/ 34925 h 34925"/>
                <a:gd name="connsiteX1" fmla="*/ 90487 w 161925"/>
                <a:gd name="connsiteY1" fmla="*/ 17463 h 34925"/>
                <a:gd name="connsiteX2" fmla="*/ 161925 w 161925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4925">
                  <a:moveTo>
                    <a:pt x="0" y="34925"/>
                  </a:moveTo>
                  <a:lnTo>
                    <a:pt x="90487" y="17463"/>
                  </a:lnTo>
                  <a:cubicBezTo>
                    <a:pt x="117475" y="11642"/>
                    <a:pt x="139700" y="5821"/>
                    <a:pt x="1619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DD6207EF-29EB-4302-8826-9088A3F03B8E}"/>
                </a:ext>
              </a:extLst>
            </p:cNvPr>
            <p:cNvSpPr/>
            <p:nvPr/>
          </p:nvSpPr>
          <p:spPr>
            <a:xfrm>
              <a:off x="6754813" y="3467100"/>
              <a:ext cx="50800" cy="49213"/>
            </a:xfrm>
            <a:custGeom>
              <a:avLst/>
              <a:gdLst>
                <a:gd name="connsiteX0" fmla="*/ 50800 w 50800"/>
                <a:gd name="connsiteY0" fmla="*/ 0 h 49213"/>
                <a:gd name="connsiteX1" fmla="*/ 0 w 50800"/>
                <a:gd name="connsiteY1" fmla="*/ 49213 h 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49213">
                  <a:moveTo>
                    <a:pt x="50800" y="0"/>
                  </a:moveTo>
                  <a:lnTo>
                    <a:pt x="0" y="4921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23AF167A-B49A-4A3B-BEE9-0E1B0068CF8B}"/>
                </a:ext>
              </a:extLst>
            </p:cNvPr>
            <p:cNvSpPr/>
            <p:nvPr/>
          </p:nvSpPr>
          <p:spPr>
            <a:xfrm>
              <a:off x="6461125" y="3683000"/>
              <a:ext cx="138113" cy="26988"/>
            </a:xfrm>
            <a:custGeom>
              <a:avLst/>
              <a:gdLst>
                <a:gd name="connsiteX0" fmla="*/ 0 w 138113"/>
                <a:gd name="connsiteY0" fmla="*/ 26988 h 26988"/>
                <a:gd name="connsiteX1" fmla="*/ 101600 w 138113"/>
                <a:gd name="connsiteY1" fmla="*/ 20638 h 26988"/>
                <a:gd name="connsiteX2" fmla="*/ 138113 w 138113"/>
                <a:gd name="connsiteY2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26988">
                  <a:moveTo>
                    <a:pt x="0" y="26988"/>
                  </a:moveTo>
                  <a:cubicBezTo>
                    <a:pt x="39290" y="26062"/>
                    <a:pt x="78581" y="25136"/>
                    <a:pt x="101600" y="20638"/>
                  </a:cubicBezTo>
                  <a:cubicBezTo>
                    <a:pt x="124619" y="16140"/>
                    <a:pt x="131366" y="8070"/>
                    <a:pt x="1381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5E33F814-0124-4BDB-84CE-47AB48251427}"/>
                </a:ext>
              </a:extLst>
            </p:cNvPr>
            <p:cNvSpPr/>
            <p:nvPr/>
          </p:nvSpPr>
          <p:spPr>
            <a:xfrm>
              <a:off x="6777038" y="3694113"/>
              <a:ext cx="31795" cy="327025"/>
            </a:xfrm>
            <a:custGeom>
              <a:avLst/>
              <a:gdLst>
                <a:gd name="connsiteX0" fmla="*/ 0 w 31795"/>
                <a:gd name="connsiteY0" fmla="*/ 0 h 327025"/>
                <a:gd name="connsiteX1" fmla="*/ 17462 w 31795"/>
                <a:gd name="connsiteY1" fmla="*/ 101600 h 327025"/>
                <a:gd name="connsiteX2" fmla="*/ 28575 w 31795"/>
                <a:gd name="connsiteY2" fmla="*/ 211137 h 327025"/>
                <a:gd name="connsiteX3" fmla="*/ 31750 w 31795"/>
                <a:gd name="connsiteY3" fmla="*/ 293687 h 327025"/>
                <a:gd name="connsiteX4" fmla="*/ 30162 w 31795"/>
                <a:gd name="connsiteY4" fmla="*/ 327025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95" h="327025">
                  <a:moveTo>
                    <a:pt x="0" y="0"/>
                  </a:moveTo>
                  <a:cubicBezTo>
                    <a:pt x="6350" y="33205"/>
                    <a:pt x="12700" y="66411"/>
                    <a:pt x="17462" y="101600"/>
                  </a:cubicBezTo>
                  <a:cubicBezTo>
                    <a:pt x="22224" y="136789"/>
                    <a:pt x="26194" y="179123"/>
                    <a:pt x="28575" y="211137"/>
                  </a:cubicBezTo>
                  <a:cubicBezTo>
                    <a:pt x="30956" y="243151"/>
                    <a:pt x="31486" y="274372"/>
                    <a:pt x="31750" y="293687"/>
                  </a:cubicBezTo>
                  <a:cubicBezTo>
                    <a:pt x="32015" y="313002"/>
                    <a:pt x="31088" y="320013"/>
                    <a:pt x="30162" y="3270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3D96FBD7-0749-48DE-A2A3-74C8BA6E6BEC}"/>
                </a:ext>
              </a:extLst>
            </p:cNvPr>
            <p:cNvSpPr/>
            <p:nvPr/>
          </p:nvSpPr>
          <p:spPr>
            <a:xfrm>
              <a:off x="6632575" y="3706813"/>
              <a:ext cx="150813" cy="53975"/>
            </a:xfrm>
            <a:custGeom>
              <a:avLst/>
              <a:gdLst>
                <a:gd name="connsiteX0" fmla="*/ 0 w 150813"/>
                <a:gd name="connsiteY0" fmla="*/ 53975 h 53975"/>
                <a:gd name="connsiteX1" fmla="*/ 107950 w 150813"/>
                <a:gd name="connsiteY1" fmla="*/ 31750 h 53975"/>
                <a:gd name="connsiteX2" fmla="*/ 150813 w 150813"/>
                <a:gd name="connsiteY2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13" h="53975">
                  <a:moveTo>
                    <a:pt x="0" y="53975"/>
                  </a:moveTo>
                  <a:cubicBezTo>
                    <a:pt x="41407" y="47360"/>
                    <a:pt x="82815" y="40746"/>
                    <a:pt x="107950" y="31750"/>
                  </a:cubicBezTo>
                  <a:cubicBezTo>
                    <a:pt x="133085" y="22754"/>
                    <a:pt x="150813" y="0"/>
                    <a:pt x="1508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D061F1F8-CFA0-4664-9174-2B9138205C93}"/>
                </a:ext>
              </a:extLst>
            </p:cNvPr>
            <p:cNvSpPr/>
            <p:nvPr/>
          </p:nvSpPr>
          <p:spPr>
            <a:xfrm>
              <a:off x="6626225" y="3771900"/>
              <a:ext cx="182563" cy="301089"/>
            </a:xfrm>
            <a:custGeom>
              <a:avLst/>
              <a:gdLst>
                <a:gd name="connsiteX0" fmla="*/ 0 w 182563"/>
                <a:gd name="connsiteY0" fmla="*/ 0 h 301089"/>
                <a:gd name="connsiteX1" fmla="*/ 20638 w 182563"/>
                <a:gd name="connsiteY1" fmla="*/ 114300 h 301089"/>
                <a:gd name="connsiteX2" fmla="*/ 53975 w 182563"/>
                <a:gd name="connsiteY2" fmla="*/ 239713 h 301089"/>
                <a:gd name="connsiteX3" fmla="*/ 71438 w 182563"/>
                <a:gd name="connsiteY3" fmla="*/ 300038 h 301089"/>
                <a:gd name="connsiteX4" fmla="*/ 150813 w 182563"/>
                <a:gd name="connsiteY4" fmla="*/ 276225 h 301089"/>
                <a:gd name="connsiteX5" fmla="*/ 182563 w 182563"/>
                <a:gd name="connsiteY5" fmla="*/ 25241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563" h="301089">
                  <a:moveTo>
                    <a:pt x="0" y="0"/>
                  </a:moveTo>
                  <a:cubicBezTo>
                    <a:pt x="5821" y="37174"/>
                    <a:pt x="11642" y="74348"/>
                    <a:pt x="20638" y="114300"/>
                  </a:cubicBezTo>
                  <a:cubicBezTo>
                    <a:pt x="29634" y="154252"/>
                    <a:pt x="45508" y="208757"/>
                    <a:pt x="53975" y="239713"/>
                  </a:cubicBezTo>
                  <a:cubicBezTo>
                    <a:pt x="62442" y="270669"/>
                    <a:pt x="55298" y="293953"/>
                    <a:pt x="71438" y="300038"/>
                  </a:cubicBezTo>
                  <a:cubicBezTo>
                    <a:pt x="87578" y="306123"/>
                    <a:pt x="132292" y="284162"/>
                    <a:pt x="150813" y="276225"/>
                  </a:cubicBezTo>
                  <a:cubicBezTo>
                    <a:pt x="169334" y="268288"/>
                    <a:pt x="175948" y="260350"/>
                    <a:pt x="182563" y="2524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BC5A03CC-AA6D-44E2-BDEF-4A6422350149}"/>
                </a:ext>
              </a:extLst>
            </p:cNvPr>
            <p:cNvSpPr/>
            <p:nvPr/>
          </p:nvSpPr>
          <p:spPr>
            <a:xfrm>
              <a:off x="6500813" y="3844925"/>
              <a:ext cx="101600" cy="381000"/>
            </a:xfrm>
            <a:custGeom>
              <a:avLst/>
              <a:gdLst>
                <a:gd name="connsiteX0" fmla="*/ 0 w 101600"/>
                <a:gd name="connsiteY0" fmla="*/ 0 h 381000"/>
                <a:gd name="connsiteX1" fmla="*/ 55562 w 101600"/>
                <a:gd name="connsiteY1" fmla="*/ 182563 h 381000"/>
                <a:gd name="connsiteX2" fmla="*/ 79375 w 101600"/>
                <a:gd name="connsiteY2" fmla="*/ 276225 h 381000"/>
                <a:gd name="connsiteX3" fmla="*/ 101600 w 1016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381000">
                  <a:moveTo>
                    <a:pt x="0" y="0"/>
                  </a:moveTo>
                  <a:cubicBezTo>
                    <a:pt x="21166" y="68262"/>
                    <a:pt x="42333" y="136525"/>
                    <a:pt x="55562" y="182563"/>
                  </a:cubicBezTo>
                  <a:cubicBezTo>
                    <a:pt x="68791" y="228601"/>
                    <a:pt x="71702" y="243152"/>
                    <a:pt x="79375" y="276225"/>
                  </a:cubicBezTo>
                  <a:cubicBezTo>
                    <a:pt x="87048" y="309298"/>
                    <a:pt x="94324" y="345149"/>
                    <a:pt x="101600" y="381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4F05D218-1463-4242-B630-02EC8BC0E27F}"/>
                </a:ext>
              </a:extLst>
            </p:cNvPr>
            <p:cNvSpPr/>
            <p:nvPr/>
          </p:nvSpPr>
          <p:spPr>
            <a:xfrm>
              <a:off x="6567488" y="4043363"/>
              <a:ext cx="112712" cy="9525"/>
            </a:xfrm>
            <a:custGeom>
              <a:avLst/>
              <a:gdLst>
                <a:gd name="connsiteX0" fmla="*/ 0 w 112712"/>
                <a:gd name="connsiteY0" fmla="*/ 9525 h 9525"/>
                <a:gd name="connsiteX1" fmla="*/ 112712 w 1127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712" h="9525">
                  <a:moveTo>
                    <a:pt x="0" y="9525"/>
                  </a:moveTo>
                  <a:lnTo>
                    <a:pt x="112712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56468661-602B-4D97-8243-AB80232D5345}"/>
                </a:ext>
              </a:extLst>
            </p:cNvPr>
            <p:cNvSpPr/>
            <p:nvPr/>
          </p:nvSpPr>
          <p:spPr>
            <a:xfrm>
              <a:off x="6691313" y="4059238"/>
              <a:ext cx="11112" cy="120650"/>
            </a:xfrm>
            <a:custGeom>
              <a:avLst/>
              <a:gdLst>
                <a:gd name="connsiteX0" fmla="*/ 0 w 11112"/>
                <a:gd name="connsiteY0" fmla="*/ 0 h 120650"/>
                <a:gd name="connsiteX1" fmla="*/ 11112 w 11112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2" h="120650">
                  <a:moveTo>
                    <a:pt x="0" y="0"/>
                  </a:moveTo>
                  <a:lnTo>
                    <a:pt x="11112" y="12065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AFCC8EAA-9696-473E-BD08-5EB1876F1395}"/>
                </a:ext>
              </a:extLst>
            </p:cNvPr>
            <p:cNvSpPr/>
            <p:nvPr/>
          </p:nvSpPr>
          <p:spPr>
            <a:xfrm>
              <a:off x="6804025" y="4037013"/>
              <a:ext cx="42889" cy="150812"/>
            </a:xfrm>
            <a:custGeom>
              <a:avLst/>
              <a:gdLst>
                <a:gd name="connsiteX0" fmla="*/ 0 w 42889"/>
                <a:gd name="connsiteY0" fmla="*/ 0 h 150812"/>
                <a:gd name="connsiteX1" fmla="*/ 36513 w 42889"/>
                <a:gd name="connsiteY1" fmla="*/ 49212 h 150812"/>
                <a:gd name="connsiteX2" fmla="*/ 42863 w 42889"/>
                <a:gd name="connsiteY2" fmla="*/ 66675 h 150812"/>
                <a:gd name="connsiteX3" fmla="*/ 36513 w 42889"/>
                <a:gd name="connsiteY3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9" h="150812">
                  <a:moveTo>
                    <a:pt x="0" y="0"/>
                  </a:moveTo>
                  <a:cubicBezTo>
                    <a:pt x="14684" y="19050"/>
                    <a:pt x="29369" y="38100"/>
                    <a:pt x="36513" y="49212"/>
                  </a:cubicBezTo>
                  <a:cubicBezTo>
                    <a:pt x="43657" y="60324"/>
                    <a:pt x="42863" y="49742"/>
                    <a:pt x="42863" y="66675"/>
                  </a:cubicBezTo>
                  <a:cubicBezTo>
                    <a:pt x="42863" y="83608"/>
                    <a:pt x="39688" y="117210"/>
                    <a:pt x="36513" y="1508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AEF5233E-7B3D-427E-A407-206D3E4834AB}"/>
                </a:ext>
              </a:extLst>
            </p:cNvPr>
            <p:cNvSpPr/>
            <p:nvPr/>
          </p:nvSpPr>
          <p:spPr>
            <a:xfrm>
              <a:off x="6718081" y="4210050"/>
              <a:ext cx="74832" cy="373063"/>
            </a:xfrm>
            <a:custGeom>
              <a:avLst/>
              <a:gdLst>
                <a:gd name="connsiteX0" fmla="*/ 74832 w 74832"/>
                <a:gd name="connsiteY0" fmla="*/ 373063 h 373063"/>
                <a:gd name="connsiteX1" fmla="*/ 31969 w 74832"/>
                <a:gd name="connsiteY1" fmla="*/ 295275 h 373063"/>
                <a:gd name="connsiteX2" fmla="*/ 28794 w 74832"/>
                <a:gd name="connsiteY2" fmla="*/ 254000 h 373063"/>
                <a:gd name="connsiteX3" fmla="*/ 19269 w 74832"/>
                <a:gd name="connsiteY3" fmla="*/ 173038 h 373063"/>
                <a:gd name="connsiteX4" fmla="*/ 1807 w 74832"/>
                <a:gd name="connsiteY4" fmla="*/ 74613 h 373063"/>
                <a:gd name="connsiteX5" fmla="*/ 1807 w 74832"/>
                <a:gd name="connsiteY5" fmla="*/ 49213 h 373063"/>
                <a:gd name="connsiteX6" fmla="*/ 12919 w 74832"/>
                <a:gd name="connsiteY6" fmla="*/ 0 h 3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32" h="373063">
                  <a:moveTo>
                    <a:pt x="74832" y="373063"/>
                  </a:moveTo>
                  <a:cubicBezTo>
                    <a:pt x="57237" y="344091"/>
                    <a:pt x="39642" y="315119"/>
                    <a:pt x="31969" y="295275"/>
                  </a:cubicBezTo>
                  <a:cubicBezTo>
                    <a:pt x="24296" y="275431"/>
                    <a:pt x="30911" y="274373"/>
                    <a:pt x="28794" y="254000"/>
                  </a:cubicBezTo>
                  <a:cubicBezTo>
                    <a:pt x="26677" y="233627"/>
                    <a:pt x="23767" y="202936"/>
                    <a:pt x="19269" y="173038"/>
                  </a:cubicBezTo>
                  <a:cubicBezTo>
                    <a:pt x="14771" y="143140"/>
                    <a:pt x="4717" y="95250"/>
                    <a:pt x="1807" y="74613"/>
                  </a:cubicBezTo>
                  <a:cubicBezTo>
                    <a:pt x="-1103" y="53976"/>
                    <a:pt x="-45" y="61648"/>
                    <a:pt x="1807" y="49213"/>
                  </a:cubicBezTo>
                  <a:cubicBezTo>
                    <a:pt x="3659" y="36777"/>
                    <a:pt x="15829" y="9260"/>
                    <a:pt x="12919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9E68D6E7-A117-4522-A5AA-5A697F1B7ED3}"/>
                </a:ext>
              </a:extLst>
            </p:cNvPr>
            <p:cNvSpPr/>
            <p:nvPr/>
          </p:nvSpPr>
          <p:spPr>
            <a:xfrm>
              <a:off x="6811963" y="4224338"/>
              <a:ext cx="63500" cy="292100"/>
            </a:xfrm>
            <a:custGeom>
              <a:avLst/>
              <a:gdLst>
                <a:gd name="connsiteX0" fmla="*/ 63500 w 63500"/>
                <a:gd name="connsiteY0" fmla="*/ 292100 h 292100"/>
                <a:gd name="connsiteX1" fmla="*/ 53975 w 63500"/>
                <a:gd name="connsiteY1" fmla="*/ 157162 h 292100"/>
                <a:gd name="connsiteX2" fmla="*/ 31750 w 63500"/>
                <a:gd name="connsiteY2" fmla="*/ 47625 h 292100"/>
                <a:gd name="connsiteX3" fmla="*/ 0 w 63500"/>
                <a:gd name="connsiteY3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292100">
                  <a:moveTo>
                    <a:pt x="63500" y="292100"/>
                  </a:moveTo>
                  <a:cubicBezTo>
                    <a:pt x="61383" y="245004"/>
                    <a:pt x="59267" y="197908"/>
                    <a:pt x="53975" y="157162"/>
                  </a:cubicBezTo>
                  <a:cubicBezTo>
                    <a:pt x="48683" y="116416"/>
                    <a:pt x="40746" y="73819"/>
                    <a:pt x="31750" y="47625"/>
                  </a:cubicBezTo>
                  <a:cubicBezTo>
                    <a:pt x="22754" y="21431"/>
                    <a:pt x="6879" y="8202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15EB4551-FFE6-43BA-8177-22C935BA62F2}"/>
                </a:ext>
              </a:extLst>
            </p:cNvPr>
            <p:cNvSpPr/>
            <p:nvPr/>
          </p:nvSpPr>
          <p:spPr>
            <a:xfrm>
              <a:off x="6750050" y="4425950"/>
              <a:ext cx="122238" cy="26988"/>
            </a:xfrm>
            <a:custGeom>
              <a:avLst/>
              <a:gdLst>
                <a:gd name="connsiteX0" fmla="*/ 0 w 122238"/>
                <a:gd name="connsiteY0" fmla="*/ 26988 h 26988"/>
                <a:gd name="connsiteX1" fmla="*/ 122238 w 122238"/>
                <a:gd name="connsiteY1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38" h="26988">
                  <a:moveTo>
                    <a:pt x="0" y="26988"/>
                  </a:moveTo>
                  <a:lnTo>
                    <a:pt x="122238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DB100BB6-9C6C-4547-B1F6-3A9AEFBC929B}"/>
                </a:ext>
              </a:extLst>
            </p:cNvPr>
            <p:cNvSpPr/>
            <p:nvPr/>
          </p:nvSpPr>
          <p:spPr>
            <a:xfrm>
              <a:off x="6764338" y="4468813"/>
              <a:ext cx="106362" cy="47625"/>
            </a:xfrm>
            <a:custGeom>
              <a:avLst/>
              <a:gdLst>
                <a:gd name="connsiteX0" fmla="*/ 0 w 106362"/>
                <a:gd name="connsiteY0" fmla="*/ 47625 h 47625"/>
                <a:gd name="connsiteX1" fmla="*/ 68262 w 106362"/>
                <a:gd name="connsiteY1" fmla="*/ 30162 h 47625"/>
                <a:gd name="connsiteX2" fmla="*/ 106362 w 106362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2" h="47625">
                  <a:moveTo>
                    <a:pt x="0" y="47625"/>
                  </a:moveTo>
                  <a:cubicBezTo>
                    <a:pt x="25267" y="42862"/>
                    <a:pt x="50535" y="38099"/>
                    <a:pt x="68262" y="30162"/>
                  </a:cubicBezTo>
                  <a:cubicBezTo>
                    <a:pt x="85989" y="22225"/>
                    <a:pt x="96175" y="11112"/>
                    <a:pt x="10636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3C207B76-7E2F-44CC-8366-ABC0C76C264D}"/>
                </a:ext>
              </a:extLst>
            </p:cNvPr>
            <p:cNvSpPr/>
            <p:nvPr/>
          </p:nvSpPr>
          <p:spPr>
            <a:xfrm>
              <a:off x="6927850" y="4489450"/>
              <a:ext cx="111125" cy="288925"/>
            </a:xfrm>
            <a:custGeom>
              <a:avLst/>
              <a:gdLst>
                <a:gd name="connsiteX0" fmla="*/ 0 w 111125"/>
                <a:gd name="connsiteY0" fmla="*/ 0 h 288925"/>
                <a:gd name="connsiteX1" fmla="*/ 22225 w 111125"/>
                <a:gd name="connsiteY1" fmla="*/ 88900 h 288925"/>
                <a:gd name="connsiteX2" fmla="*/ 47625 w 111125"/>
                <a:gd name="connsiteY2" fmla="*/ 173038 h 288925"/>
                <a:gd name="connsiteX3" fmla="*/ 69850 w 111125"/>
                <a:gd name="connsiteY3" fmla="*/ 233363 h 288925"/>
                <a:gd name="connsiteX4" fmla="*/ 111125 w 111125"/>
                <a:gd name="connsiteY4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288925">
                  <a:moveTo>
                    <a:pt x="0" y="0"/>
                  </a:moveTo>
                  <a:cubicBezTo>
                    <a:pt x="7144" y="30030"/>
                    <a:pt x="14288" y="60060"/>
                    <a:pt x="22225" y="88900"/>
                  </a:cubicBezTo>
                  <a:cubicBezTo>
                    <a:pt x="30162" y="117740"/>
                    <a:pt x="39688" y="148961"/>
                    <a:pt x="47625" y="173038"/>
                  </a:cubicBezTo>
                  <a:cubicBezTo>
                    <a:pt x="55562" y="197115"/>
                    <a:pt x="59267" y="214049"/>
                    <a:pt x="69850" y="233363"/>
                  </a:cubicBezTo>
                  <a:cubicBezTo>
                    <a:pt x="80433" y="252677"/>
                    <a:pt x="95779" y="270801"/>
                    <a:pt x="111125" y="288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EEF007C0-92D6-40FD-9B51-3452B3AF35DF}"/>
                </a:ext>
              </a:extLst>
            </p:cNvPr>
            <p:cNvSpPr/>
            <p:nvPr/>
          </p:nvSpPr>
          <p:spPr>
            <a:xfrm>
              <a:off x="6940550" y="4464050"/>
              <a:ext cx="68263" cy="66675"/>
            </a:xfrm>
            <a:custGeom>
              <a:avLst/>
              <a:gdLst>
                <a:gd name="connsiteX0" fmla="*/ 0 w 68263"/>
                <a:gd name="connsiteY0" fmla="*/ 66675 h 66675"/>
                <a:gd name="connsiteX1" fmla="*/ 68263 w 68263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263" h="66675">
                  <a:moveTo>
                    <a:pt x="0" y="66675"/>
                  </a:moveTo>
                  <a:lnTo>
                    <a:pt x="68263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D59A7961-49BA-4CF1-B468-FF1EC94B4022}"/>
                </a:ext>
              </a:extLst>
            </p:cNvPr>
            <p:cNvSpPr/>
            <p:nvPr/>
          </p:nvSpPr>
          <p:spPr>
            <a:xfrm>
              <a:off x="6962775" y="4540250"/>
              <a:ext cx="77788" cy="73025"/>
            </a:xfrm>
            <a:custGeom>
              <a:avLst/>
              <a:gdLst>
                <a:gd name="connsiteX0" fmla="*/ 0 w 77788"/>
                <a:gd name="connsiteY0" fmla="*/ 73025 h 73025"/>
                <a:gd name="connsiteX1" fmla="*/ 53975 w 77788"/>
                <a:gd name="connsiteY1" fmla="*/ 25400 h 73025"/>
                <a:gd name="connsiteX2" fmla="*/ 77788 w 77788"/>
                <a:gd name="connsiteY2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73025">
                  <a:moveTo>
                    <a:pt x="0" y="73025"/>
                  </a:moveTo>
                  <a:cubicBezTo>
                    <a:pt x="20505" y="55298"/>
                    <a:pt x="41010" y="37571"/>
                    <a:pt x="53975" y="25400"/>
                  </a:cubicBezTo>
                  <a:cubicBezTo>
                    <a:pt x="66940" y="13229"/>
                    <a:pt x="72232" y="2646"/>
                    <a:pt x="77788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4F87065B-FB30-4357-B881-8384452318E8}"/>
                </a:ext>
              </a:extLst>
            </p:cNvPr>
            <p:cNvSpPr/>
            <p:nvPr/>
          </p:nvSpPr>
          <p:spPr>
            <a:xfrm>
              <a:off x="6797675" y="4605338"/>
              <a:ext cx="63500" cy="254000"/>
            </a:xfrm>
            <a:custGeom>
              <a:avLst/>
              <a:gdLst>
                <a:gd name="connsiteX0" fmla="*/ 0 w 63500"/>
                <a:gd name="connsiteY0" fmla="*/ 0 h 254000"/>
                <a:gd name="connsiteX1" fmla="*/ 28575 w 63500"/>
                <a:gd name="connsiteY1" fmla="*/ 82550 h 254000"/>
                <a:gd name="connsiteX2" fmla="*/ 53975 w 63500"/>
                <a:gd name="connsiteY2" fmla="*/ 161925 h 254000"/>
                <a:gd name="connsiteX3" fmla="*/ 63500 w 63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254000">
                  <a:moveTo>
                    <a:pt x="0" y="0"/>
                  </a:moveTo>
                  <a:cubicBezTo>
                    <a:pt x="9789" y="27781"/>
                    <a:pt x="19579" y="55563"/>
                    <a:pt x="28575" y="82550"/>
                  </a:cubicBezTo>
                  <a:cubicBezTo>
                    <a:pt x="37571" y="109537"/>
                    <a:pt x="48154" y="133350"/>
                    <a:pt x="53975" y="161925"/>
                  </a:cubicBezTo>
                  <a:cubicBezTo>
                    <a:pt x="59796" y="190500"/>
                    <a:pt x="61648" y="222250"/>
                    <a:pt x="63500" y="254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1872D248-71C1-4016-8E42-0EED86A74F6E}"/>
                </a:ext>
              </a:extLst>
            </p:cNvPr>
            <p:cNvSpPr/>
            <p:nvPr/>
          </p:nvSpPr>
          <p:spPr>
            <a:xfrm>
              <a:off x="6972300" y="4887372"/>
              <a:ext cx="87313" cy="448216"/>
            </a:xfrm>
            <a:custGeom>
              <a:avLst/>
              <a:gdLst>
                <a:gd name="connsiteX0" fmla="*/ 0 w 87313"/>
                <a:gd name="connsiteY0" fmla="*/ 35466 h 448216"/>
                <a:gd name="connsiteX1" fmla="*/ 50800 w 87313"/>
                <a:gd name="connsiteY1" fmla="*/ 11653 h 448216"/>
                <a:gd name="connsiteX2" fmla="*/ 74613 w 87313"/>
                <a:gd name="connsiteY2" fmla="*/ 6891 h 448216"/>
                <a:gd name="connsiteX3" fmla="*/ 76200 w 87313"/>
                <a:gd name="connsiteY3" fmla="*/ 106903 h 448216"/>
                <a:gd name="connsiteX4" fmla="*/ 66675 w 87313"/>
                <a:gd name="connsiteY4" fmla="*/ 198978 h 448216"/>
                <a:gd name="connsiteX5" fmla="*/ 68263 w 87313"/>
                <a:gd name="connsiteY5" fmla="*/ 286291 h 448216"/>
                <a:gd name="connsiteX6" fmla="*/ 71438 w 87313"/>
                <a:gd name="connsiteY6" fmla="*/ 386303 h 448216"/>
                <a:gd name="connsiteX7" fmla="*/ 87313 w 87313"/>
                <a:gd name="connsiteY7" fmla="*/ 448216 h 44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13" h="448216">
                  <a:moveTo>
                    <a:pt x="0" y="35466"/>
                  </a:moveTo>
                  <a:cubicBezTo>
                    <a:pt x="19182" y="25941"/>
                    <a:pt x="38364" y="16416"/>
                    <a:pt x="50800" y="11653"/>
                  </a:cubicBezTo>
                  <a:cubicBezTo>
                    <a:pt x="63236" y="6890"/>
                    <a:pt x="70380" y="-8984"/>
                    <a:pt x="74613" y="6891"/>
                  </a:cubicBezTo>
                  <a:cubicBezTo>
                    <a:pt x="78846" y="22766"/>
                    <a:pt x="77523" y="74889"/>
                    <a:pt x="76200" y="106903"/>
                  </a:cubicBezTo>
                  <a:cubicBezTo>
                    <a:pt x="74877" y="138917"/>
                    <a:pt x="67998" y="169080"/>
                    <a:pt x="66675" y="198978"/>
                  </a:cubicBezTo>
                  <a:cubicBezTo>
                    <a:pt x="65352" y="228876"/>
                    <a:pt x="67469" y="255070"/>
                    <a:pt x="68263" y="286291"/>
                  </a:cubicBezTo>
                  <a:cubicBezTo>
                    <a:pt x="69057" y="317512"/>
                    <a:pt x="68263" y="359315"/>
                    <a:pt x="71438" y="386303"/>
                  </a:cubicBezTo>
                  <a:cubicBezTo>
                    <a:pt x="74613" y="413291"/>
                    <a:pt x="80963" y="430753"/>
                    <a:pt x="87313" y="4482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BCD5B20F-5713-46F4-9C9E-598D54FF27E7}"/>
                </a:ext>
              </a:extLst>
            </p:cNvPr>
            <p:cNvSpPr/>
            <p:nvPr/>
          </p:nvSpPr>
          <p:spPr>
            <a:xfrm>
              <a:off x="6886575" y="5100638"/>
              <a:ext cx="15946" cy="161925"/>
            </a:xfrm>
            <a:custGeom>
              <a:avLst/>
              <a:gdLst>
                <a:gd name="connsiteX0" fmla="*/ 4763 w 15946"/>
                <a:gd name="connsiteY0" fmla="*/ 0 h 161925"/>
                <a:gd name="connsiteX1" fmla="*/ 15875 w 15946"/>
                <a:gd name="connsiteY1" fmla="*/ 93662 h 161925"/>
                <a:gd name="connsiteX2" fmla="*/ 0 w 15946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6" h="161925">
                  <a:moveTo>
                    <a:pt x="4763" y="0"/>
                  </a:moveTo>
                  <a:cubicBezTo>
                    <a:pt x="10716" y="33337"/>
                    <a:pt x="16669" y="66675"/>
                    <a:pt x="15875" y="93662"/>
                  </a:cubicBezTo>
                  <a:cubicBezTo>
                    <a:pt x="15081" y="120649"/>
                    <a:pt x="7540" y="141287"/>
                    <a:pt x="0" y="161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536B0119-7C2D-465C-B651-263B1325034E}"/>
                </a:ext>
              </a:extLst>
            </p:cNvPr>
            <p:cNvSpPr/>
            <p:nvPr/>
          </p:nvSpPr>
          <p:spPr>
            <a:xfrm>
              <a:off x="6975475" y="5211763"/>
              <a:ext cx="34925" cy="74612"/>
            </a:xfrm>
            <a:custGeom>
              <a:avLst/>
              <a:gdLst>
                <a:gd name="connsiteX0" fmla="*/ 34925 w 34925"/>
                <a:gd name="connsiteY0" fmla="*/ 0 h 74612"/>
                <a:gd name="connsiteX1" fmla="*/ 0 w 34925"/>
                <a:gd name="connsiteY1" fmla="*/ 74612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74612">
                  <a:moveTo>
                    <a:pt x="34925" y="0"/>
                  </a:moveTo>
                  <a:cubicBezTo>
                    <a:pt x="21166" y="31485"/>
                    <a:pt x="7408" y="62970"/>
                    <a:pt x="0" y="746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4230A71E-2126-44A8-AC15-AB6A3CCF232D}"/>
                </a:ext>
              </a:extLst>
            </p:cNvPr>
            <p:cNvSpPr/>
            <p:nvPr/>
          </p:nvSpPr>
          <p:spPr>
            <a:xfrm>
              <a:off x="7023100" y="5378450"/>
              <a:ext cx="65088" cy="493713"/>
            </a:xfrm>
            <a:custGeom>
              <a:avLst/>
              <a:gdLst>
                <a:gd name="connsiteX0" fmla="*/ 0 w 65088"/>
                <a:gd name="connsiteY0" fmla="*/ 0 h 493713"/>
                <a:gd name="connsiteX1" fmla="*/ 19050 w 65088"/>
                <a:gd name="connsiteY1" fmla="*/ 61913 h 493713"/>
                <a:gd name="connsiteX2" fmla="*/ 6350 w 65088"/>
                <a:gd name="connsiteY2" fmla="*/ 112713 h 493713"/>
                <a:gd name="connsiteX3" fmla="*/ 7938 w 65088"/>
                <a:gd name="connsiteY3" fmla="*/ 160338 h 493713"/>
                <a:gd name="connsiteX4" fmla="*/ 42863 w 65088"/>
                <a:gd name="connsiteY4" fmla="*/ 222250 h 493713"/>
                <a:gd name="connsiteX5" fmla="*/ 19050 w 65088"/>
                <a:gd name="connsiteY5" fmla="*/ 287338 h 493713"/>
                <a:gd name="connsiteX6" fmla="*/ 52388 w 65088"/>
                <a:gd name="connsiteY6" fmla="*/ 357188 h 493713"/>
                <a:gd name="connsiteX7" fmla="*/ 31750 w 65088"/>
                <a:gd name="connsiteY7" fmla="*/ 407988 h 493713"/>
                <a:gd name="connsiteX8" fmla="*/ 65088 w 65088"/>
                <a:gd name="connsiteY8" fmla="*/ 493713 h 4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88" h="493713">
                  <a:moveTo>
                    <a:pt x="0" y="0"/>
                  </a:moveTo>
                  <a:cubicBezTo>
                    <a:pt x="8996" y="21564"/>
                    <a:pt x="17992" y="43128"/>
                    <a:pt x="19050" y="61913"/>
                  </a:cubicBezTo>
                  <a:cubicBezTo>
                    <a:pt x="20108" y="80698"/>
                    <a:pt x="8202" y="96309"/>
                    <a:pt x="6350" y="112713"/>
                  </a:cubicBezTo>
                  <a:cubicBezTo>
                    <a:pt x="4498" y="129117"/>
                    <a:pt x="1853" y="142082"/>
                    <a:pt x="7938" y="160338"/>
                  </a:cubicBezTo>
                  <a:cubicBezTo>
                    <a:pt x="14023" y="178594"/>
                    <a:pt x="41011" y="201083"/>
                    <a:pt x="42863" y="222250"/>
                  </a:cubicBezTo>
                  <a:cubicBezTo>
                    <a:pt x="44715" y="243417"/>
                    <a:pt x="17463" y="264848"/>
                    <a:pt x="19050" y="287338"/>
                  </a:cubicBezTo>
                  <a:cubicBezTo>
                    <a:pt x="20637" y="309828"/>
                    <a:pt x="50271" y="337080"/>
                    <a:pt x="52388" y="357188"/>
                  </a:cubicBezTo>
                  <a:cubicBezTo>
                    <a:pt x="54505" y="377296"/>
                    <a:pt x="29633" y="385234"/>
                    <a:pt x="31750" y="407988"/>
                  </a:cubicBezTo>
                  <a:cubicBezTo>
                    <a:pt x="33867" y="430742"/>
                    <a:pt x="49477" y="462227"/>
                    <a:pt x="65088" y="4937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8F4A222C-1E28-47F7-A233-6A8F96405E3F}"/>
                </a:ext>
              </a:extLst>
            </p:cNvPr>
            <p:cNvSpPr/>
            <p:nvPr/>
          </p:nvSpPr>
          <p:spPr>
            <a:xfrm>
              <a:off x="7034213" y="5456238"/>
              <a:ext cx="73025" cy="55562"/>
            </a:xfrm>
            <a:custGeom>
              <a:avLst/>
              <a:gdLst>
                <a:gd name="connsiteX0" fmla="*/ 0 w 73025"/>
                <a:gd name="connsiteY0" fmla="*/ 55562 h 55562"/>
                <a:gd name="connsiteX1" fmla="*/ 73025 w 73025"/>
                <a:gd name="connsiteY1" fmla="*/ 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55562">
                  <a:moveTo>
                    <a:pt x="0" y="55562"/>
                  </a:moveTo>
                  <a:lnTo>
                    <a:pt x="730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0F664D2A-3F4E-472C-A83A-911A952C6B4D}"/>
                </a:ext>
              </a:extLst>
            </p:cNvPr>
            <p:cNvSpPr/>
            <p:nvPr/>
          </p:nvSpPr>
          <p:spPr>
            <a:xfrm>
              <a:off x="6907213" y="5545138"/>
              <a:ext cx="120650" cy="31750"/>
            </a:xfrm>
            <a:custGeom>
              <a:avLst/>
              <a:gdLst>
                <a:gd name="connsiteX0" fmla="*/ 0 w 120650"/>
                <a:gd name="connsiteY0" fmla="*/ 31750 h 31750"/>
                <a:gd name="connsiteX1" fmla="*/ 120650 w 120650"/>
                <a:gd name="connsiteY1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0">
                  <a:moveTo>
                    <a:pt x="0" y="31750"/>
                  </a:moveTo>
                  <a:lnTo>
                    <a:pt x="120650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4FB60814-2B4E-40D1-97B3-49EB73022911}"/>
                </a:ext>
              </a:extLst>
            </p:cNvPr>
            <p:cNvSpPr/>
            <p:nvPr/>
          </p:nvSpPr>
          <p:spPr>
            <a:xfrm>
              <a:off x="7053263" y="5538788"/>
              <a:ext cx="74612" cy="46037"/>
            </a:xfrm>
            <a:custGeom>
              <a:avLst/>
              <a:gdLst>
                <a:gd name="connsiteX0" fmla="*/ 0 w 74612"/>
                <a:gd name="connsiteY0" fmla="*/ 46037 h 46037"/>
                <a:gd name="connsiteX1" fmla="*/ 60325 w 74612"/>
                <a:gd name="connsiteY1" fmla="*/ 12700 h 46037"/>
                <a:gd name="connsiteX2" fmla="*/ 74612 w 74612"/>
                <a:gd name="connsiteY2" fmla="*/ 0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2" h="46037">
                  <a:moveTo>
                    <a:pt x="0" y="46037"/>
                  </a:moveTo>
                  <a:cubicBezTo>
                    <a:pt x="23945" y="33205"/>
                    <a:pt x="47890" y="20373"/>
                    <a:pt x="60325" y="12700"/>
                  </a:cubicBezTo>
                  <a:cubicBezTo>
                    <a:pt x="72760" y="5027"/>
                    <a:pt x="73686" y="2513"/>
                    <a:pt x="746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9BE749A3-40D4-4402-8E1F-D5D4FDDE9048}"/>
                </a:ext>
              </a:extLst>
            </p:cNvPr>
            <p:cNvSpPr/>
            <p:nvPr/>
          </p:nvSpPr>
          <p:spPr>
            <a:xfrm>
              <a:off x="6920791" y="5686425"/>
              <a:ext cx="20993" cy="185738"/>
            </a:xfrm>
            <a:custGeom>
              <a:avLst/>
              <a:gdLst>
                <a:gd name="connsiteX0" fmla="*/ 18172 w 20993"/>
                <a:gd name="connsiteY0" fmla="*/ 185738 h 185738"/>
                <a:gd name="connsiteX1" fmla="*/ 19759 w 20993"/>
                <a:gd name="connsiteY1" fmla="*/ 46038 h 185738"/>
                <a:gd name="connsiteX2" fmla="*/ 2297 w 20993"/>
                <a:gd name="connsiteY2" fmla="*/ 20638 h 185738"/>
                <a:gd name="connsiteX3" fmla="*/ 709 w 20993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93" h="185738">
                  <a:moveTo>
                    <a:pt x="18172" y="185738"/>
                  </a:moveTo>
                  <a:cubicBezTo>
                    <a:pt x="20288" y="129646"/>
                    <a:pt x="22405" y="73555"/>
                    <a:pt x="19759" y="46038"/>
                  </a:cubicBezTo>
                  <a:cubicBezTo>
                    <a:pt x="17113" y="18521"/>
                    <a:pt x="5472" y="28311"/>
                    <a:pt x="2297" y="20638"/>
                  </a:cubicBezTo>
                  <a:cubicBezTo>
                    <a:pt x="-878" y="12965"/>
                    <a:pt x="-85" y="6482"/>
                    <a:pt x="709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16335368-00CD-4148-9B24-F5639399EDA4}"/>
                </a:ext>
              </a:extLst>
            </p:cNvPr>
            <p:cNvSpPr/>
            <p:nvPr/>
          </p:nvSpPr>
          <p:spPr>
            <a:xfrm>
              <a:off x="6863562" y="5535613"/>
              <a:ext cx="23013" cy="147637"/>
            </a:xfrm>
            <a:custGeom>
              <a:avLst/>
              <a:gdLst>
                <a:gd name="connsiteX0" fmla="*/ 7138 w 23013"/>
                <a:gd name="connsiteY0" fmla="*/ 0 h 147637"/>
                <a:gd name="connsiteX1" fmla="*/ 788 w 23013"/>
                <a:gd name="connsiteY1" fmla="*/ 111125 h 147637"/>
                <a:gd name="connsiteX2" fmla="*/ 23013 w 23013"/>
                <a:gd name="connsiteY2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3" h="147637">
                  <a:moveTo>
                    <a:pt x="7138" y="0"/>
                  </a:moveTo>
                  <a:cubicBezTo>
                    <a:pt x="2640" y="43259"/>
                    <a:pt x="-1858" y="86519"/>
                    <a:pt x="788" y="111125"/>
                  </a:cubicBezTo>
                  <a:cubicBezTo>
                    <a:pt x="3434" y="135731"/>
                    <a:pt x="13223" y="141684"/>
                    <a:pt x="23013" y="1476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F0ADBDF9-DEE5-410C-8668-A995C27A002D}"/>
                </a:ext>
              </a:extLst>
            </p:cNvPr>
            <p:cNvSpPr/>
            <p:nvPr/>
          </p:nvSpPr>
          <p:spPr>
            <a:xfrm>
              <a:off x="6845300" y="5734050"/>
              <a:ext cx="77788" cy="14288"/>
            </a:xfrm>
            <a:custGeom>
              <a:avLst/>
              <a:gdLst>
                <a:gd name="connsiteX0" fmla="*/ 0 w 77788"/>
                <a:gd name="connsiteY0" fmla="*/ 0 h 14288"/>
                <a:gd name="connsiteX1" fmla="*/ 60325 w 77788"/>
                <a:gd name="connsiteY1" fmla="*/ 7938 h 14288"/>
                <a:gd name="connsiteX2" fmla="*/ 77788 w 77788"/>
                <a:gd name="connsiteY2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14288">
                  <a:moveTo>
                    <a:pt x="0" y="0"/>
                  </a:moveTo>
                  <a:cubicBezTo>
                    <a:pt x="23680" y="2778"/>
                    <a:pt x="47360" y="5557"/>
                    <a:pt x="60325" y="7938"/>
                  </a:cubicBezTo>
                  <a:cubicBezTo>
                    <a:pt x="73290" y="10319"/>
                    <a:pt x="75539" y="12303"/>
                    <a:pt x="77788" y="142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A70CE068-8F3C-42EC-94E8-43BB1F9D20EF}"/>
                </a:ext>
              </a:extLst>
            </p:cNvPr>
            <p:cNvSpPr/>
            <p:nvPr/>
          </p:nvSpPr>
          <p:spPr>
            <a:xfrm>
              <a:off x="6964363" y="5691188"/>
              <a:ext cx="58737" cy="47625"/>
            </a:xfrm>
            <a:custGeom>
              <a:avLst/>
              <a:gdLst>
                <a:gd name="connsiteX0" fmla="*/ 0 w 58737"/>
                <a:gd name="connsiteY0" fmla="*/ 47625 h 47625"/>
                <a:gd name="connsiteX1" fmla="*/ 58737 w 58737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37" h="47625">
                  <a:moveTo>
                    <a:pt x="0" y="47625"/>
                  </a:moveTo>
                  <a:lnTo>
                    <a:pt x="58737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8AF2B1E2-6149-4492-855E-2B97D11BC6AB}"/>
                </a:ext>
              </a:extLst>
            </p:cNvPr>
            <p:cNvSpPr/>
            <p:nvPr/>
          </p:nvSpPr>
          <p:spPr>
            <a:xfrm>
              <a:off x="7014917" y="6034088"/>
              <a:ext cx="33583" cy="433387"/>
            </a:xfrm>
            <a:custGeom>
              <a:avLst/>
              <a:gdLst>
                <a:gd name="connsiteX0" fmla="*/ 1833 w 33583"/>
                <a:gd name="connsiteY0" fmla="*/ 0 h 433387"/>
                <a:gd name="connsiteX1" fmla="*/ 1833 w 33583"/>
                <a:gd name="connsiteY1" fmla="*/ 107950 h 433387"/>
                <a:gd name="connsiteX2" fmla="*/ 20883 w 33583"/>
                <a:gd name="connsiteY2" fmla="*/ 214312 h 433387"/>
                <a:gd name="connsiteX3" fmla="*/ 28821 w 33583"/>
                <a:gd name="connsiteY3" fmla="*/ 319087 h 433387"/>
                <a:gd name="connsiteX4" fmla="*/ 31996 w 33583"/>
                <a:gd name="connsiteY4" fmla="*/ 396875 h 433387"/>
                <a:gd name="connsiteX5" fmla="*/ 33583 w 33583"/>
                <a:gd name="connsiteY5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83" h="433387">
                  <a:moveTo>
                    <a:pt x="1833" y="0"/>
                  </a:moveTo>
                  <a:cubicBezTo>
                    <a:pt x="245" y="36115"/>
                    <a:pt x="-1342" y="72231"/>
                    <a:pt x="1833" y="107950"/>
                  </a:cubicBezTo>
                  <a:cubicBezTo>
                    <a:pt x="5008" y="143669"/>
                    <a:pt x="16385" y="179123"/>
                    <a:pt x="20883" y="214312"/>
                  </a:cubicBezTo>
                  <a:cubicBezTo>
                    <a:pt x="25381" y="249502"/>
                    <a:pt x="26969" y="288660"/>
                    <a:pt x="28821" y="319087"/>
                  </a:cubicBezTo>
                  <a:cubicBezTo>
                    <a:pt x="30673" y="349514"/>
                    <a:pt x="31202" y="377825"/>
                    <a:pt x="31996" y="396875"/>
                  </a:cubicBezTo>
                  <a:cubicBezTo>
                    <a:pt x="32790" y="415925"/>
                    <a:pt x="33186" y="424656"/>
                    <a:pt x="33583" y="4333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F494B193-9651-4D24-90D3-0D6708840330}"/>
                </a:ext>
              </a:extLst>
            </p:cNvPr>
            <p:cNvSpPr/>
            <p:nvPr/>
          </p:nvSpPr>
          <p:spPr>
            <a:xfrm>
              <a:off x="7056370" y="6046788"/>
              <a:ext cx="22293" cy="415925"/>
            </a:xfrm>
            <a:custGeom>
              <a:avLst/>
              <a:gdLst>
                <a:gd name="connsiteX0" fmla="*/ 68 w 22293"/>
                <a:gd name="connsiteY0" fmla="*/ 0 h 415925"/>
                <a:gd name="connsiteX1" fmla="*/ 1655 w 22293"/>
                <a:gd name="connsiteY1" fmla="*/ 95250 h 415925"/>
                <a:gd name="connsiteX2" fmla="*/ 11180 w 22293"/>
                <a:gd name="connsiteY2" fmla="*/ 142875 h 415925"/>
                <a:gd name="connsiteX3" fmla="*/ 4830 w 22293"/>
                <a:gd name="connsiteY3" fmla="*/ 200025 h 415925"/>
                <a:gd name="connsiteX4" fmla="*/ 6418 w 22293"/>
                <a:gd name="connsiteY4" fmla="*/ 260350 h 415925"/>
                <a:gd name="connsiteX5" fmla="*/ 14355 w 22293"/>
                <a:gd name="connsiteY5" fmla="*/ 357187 h 415925"/>
                <a:gd name="connsiteX6" fmla="*/ 22293 w 22293"/>
                <a:gd name="connsiteY6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93" h="415925">
                  <a:moveTo>
                    <a:pt x="68" y="0"/>
                  </a:moveTo>
                  <a:cubicBezTo>
                    <a:pt x="-65" y="35719"/>
                    <a:pt x="-197" y="71438"/>
                    <a:pt x="1655" y="95250"/>
                  </a:cubicBezTo>
                  <a:cubicBezTo>
                    <a:pt x="3507" y="119063"/>
                    <a:pt x="10651" y="125413"/>
                    <a:pt x="11180" y="142875"/>
                  </a:cubicBezTo>
                  <a:cubicBezTo>
                    <a:pt x="11709" y="160337"/>
                    <a:pt x="5624" y="180446"/>
                    <a:pt x="4830" y="200025"/>
                  </a:cubicBezTo>
                  <a:cubicBezTo>
                    <a:pt x="4036" y="219604"/>
                    <a:pt x="4831" y="234156"/>
                    <a:pt x="6418" y="260350"/>
                  </a:cubicBezTo>
                  <a:cubicBezTo>
                    <a:pt x="8006" y="286544"/>
                    <a:pt x="11709" y="331258"/>
                    <a:pt x="14355" y="357187"/>
                  </a:cubicBezTo>
                  <a:cubicBezTo>
                    <a:pt x="17001" y="383116"/>
                    <a:pt x="22293" y="415925"/>
                    <a:pt x="22293" y="415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F1BD2D87-A5AD-46DF-9B38-8533A7AC4F4A}"/>
                </a:ext>
              </a:extLst>
            </p:cNvPr>
            <p:cNvSpPr/>
            <p:nvPr/>
          </p:nvSpPr>
          <p:spPr>
            <a:xfrm>
              <a:off x="6942138" y="6540500"/>
              <a:ext cx="60325" cy="55563"/>
            </a:xfrm>
            <a:custGeom>
              <a:avLst/>
              <a:gdLst>
                <a:gd name="connsiteX0" fmla="*/ 60325 w 60325"/>
                <a:gd name="connsiteY0" fmla="*/ 0 h 55563"/>
                <a:gd name="connsiteX1" fmla="*/ 0 w 60325"/>
                <a:gd name="connsiteY1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55563">
                  <a:moveTo>
                    <a:pt x="60325" y="0"/>
                  </a:moveTo>
                  <a:lnTo>
                    <a:pt x="0" y="5556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6C9C6F5B-7F48-4F34-811B-ECC106591093}"/>
                </a:ext>
              </a:extLst>
            </p:cNvPr>
            <p:cNvSpPr/>
            <p:nvPr/>
          </p:nvSpPr>
          <p:spPr>
            <a:xfrm>
              <a:off x="7148513" y="6534150"/>
              <a:ext cx="73025" cy="42863"/>
            </a:xfrm>
            <a:custGeom>
              <a:avLst/>
              <a:gdLst>
                <a:gd name="connsiteX0" fmla="*/ 0 w 73025"/>
                <a:gd name="connsiteY0" fmla="*/ 0 h 42863"/>
                <a:gd name="connsiteX1" fmla="*/ 53975 w 73025"/>
                <a:gd name="connsiteY1" fmla="*/ 34925 h 42863"/>
                <a:gd name="connsiteX2" fmla="*/ 73025 w 73025"/>
                <a:gd name="connsiteY2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42863">
                  <a:moveTo>
                    <a:pt x="0" y="0"/>
                  </a:moveTo>
                  <a:cubicBezTo>
                    <a:pt x="20902" y="13890"/>
                    <a:pt x="41804" y="27781"/>
                    <a:pt x="53975" y="34925"/>
                  </a:cubicBezTo>
                  <a:cubicBezTo>
                    <a:pt x="66146" y="42069"/>
                    <a:pt x="71967" y="41011"/>
                    <a:pt x="73025" y="428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55BBB5D2-B7AF-442F-83C6-CF82F206B9A6}"/>
                </a:ext>
              </a:extLst>
            </p:cNvPr>
            <p:cNvSpPr/>
            <p:nvPr/>
          </p:nvSpPr>
          <p:spPr>
            <a:xfrm>
              <a:off x="6992938" y="6486491"/>
              <a:ext cx="150812" cy="46072"/>
            </a:xfrm>
            <a:custGeom>
              <a:avLst/>
              <a:gdLst>
                <a:gd name="connsiteX0" fmla="*/ 0 w 150812"/>
                <a:gd name="connsiteY0" fmla="*/ 46072 h 46072"/>
                <a:gd name="connsiteX1" fmla="*/ 57150 w 150812"/>
                <a:gd name="connsiteY1" fmla="*/ 12734 h 46072"/>
                <a:gd name="connsiteX2" fmla="*/ 111125 w 150812"/>
                <a:gd name="connsiteY2" fmla="*/ 34 h 46072"/>
                <a:gd name="connsiteX3" fmla="*/ 150812 w 150812"/>
                <a:gd name="connsiteY3" fmla="*/ 15909 h 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2" h="46072">
                  <a:moveTo>
                    <a:pt x="0" y="46072"/>
                  </a:moveTo>
                  <a:cubicBezTo>
                    <a:pt x="19314" y="33239"/>
                    <a:pt x="38629" y="20407"/>
                    <a:pt x="57150" y="12734"/>
                  </a:cubicBezTo>
                  <a:cubicBezTo>
                    <a:pt x="75671" y="5061"/>
                    <a:pt x="95515" y="-495"/>
                    <a:pt x="111125" y="34"/>
                  </a:cubicBezTo>
                  <a:cubicBezTo>
                    <a:pt x="126735" y="563"/>
                    <a:pt x="150812" y="15909"/>
                    <a:pt x="150812" y="15909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19A2C7EC-6948-4888-A43C-CE285E5F9451}"/>
                </a:ext>
              </a:extLst>
            </p:cNvPr>
            <p:cNvSpPr/>
            <p:nvPr/>
          </p:nvSpPr>
          <p:spPr>
            <a:xfrm>
              <a:off x="6880225" y="5888038"/>
              <a:ext cx="22225" cy="103187"/>
            </a:xfrm>
            <a:custGeom>
              <a:avLst/>
              <a:gdLst>
                <a:gd name="connsiteX0" fmla="*/ 0 w 22225"/>
                <a:gd name="connsiteY0" fmla="*/ 103187 h 103187"/>
                <a:gd name="connsiteX1" fmla="*/ 22225 w 22225"/>
                <a:gd name="connsiteY1" fmla="*/ 0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" h="103187">
                  <a:moveTo>
                    <a:pt x="0" y="103187"/>
                  </a:moveTo>
                  <a:cubicBezTo>
                    <a:pt x="10451" y="59928"/>
                    <a:pt x="20902" y="16669"/>
                    <a:pt x="222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楕円 406">
              <a:extLst>
                <a:ext uri="{FF2B5EF4-FFF2-40B4-BE49-F238E27FC236}">
                  <a16:creationId xmlns:a16="http://schemas.microsoft.com/office/drawing/2014/main" id="{2BEC8F37-D101-420D-A9A2-5DA6AC8E955A}"/>
                </a:ext>
              </a:extLst>
            </p:cNvPr>
            <p:cNvSpPr/>
            <p:nvPr/>
          </p:nvSpPr>
          <p:spPr>
            <a:xfrm>
              <a:off x="5217797" y="2684148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楕円 407">
              <a:extLst>
                <a:ext uri="{FF2B5EF4-FFF2-40B4-BE49-F238E27FC236}">
                  <a16:creationId xmlns:a16="http://schemas.microsoft.com/office/drawing/2014/main" id="{CCA77063-104B-4C3B-951F-4A261A9712F1}"/>
                </a:ext>
              </a:extLst>
            </p:cNvPr>
            <p:cNvSpPr/>
            <p:nvPr/>
          </p:nvSpPr>
          <p:spPr>
            <a:xfrm>
              <a:off x="5127451" y="2768599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楕円 408">
              <a:extLst>
                <a:ext uri="{FF2B5EF4-FFF2-40B4-BE49-F238E27FC236}">
                  <a16:creationId xmlns:a16="http://schemas.microsoft.com/office/drawing/2014/main" id="{FDE90397-B3CA-4358-A0BD-040177E04357}"/>
                </a:ext>
              </a:extLst>
            </p:cNvPr>
            <p:cNvSpPr/>
            <p:nvPr/>
          </p:nvSpPr>
          <p:spPr>
            <a:xfrm>
              <a:off x="5038124" y="2841283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楕円 409">
              <a:extLst>
                <a:ext uri="{FF2B5EF4-FFF2-40B4-BE49-F238E27FC236}">
                  <a16:creationId xmlns:a16="http://schemas.microsoft.com/office/drawing/2014/main" id="{D79E153A-7FF5-461A-8822-552DB2D581EE}"/>
                </a:ext>
              </a:extLst>
            </p:cNvPr>
            <p:cNvSpPr/>
            <p:nvPr/>
          </p:nvSpPr>
          <p:spPr>
            <a:xfrm>
              <a:off x="4978719" y="2902269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6E0C9B91-C654-4E08-8B0A-B91A160C278D}"/>
                </a:ext>
              </a:extLst>
            </p:cNvPr>
            <p:cNvSpPr/>
            <p:nvPr/>
          </p:nvSpPr>
          <p:spPr>
            <a:xfrm>
              <a:off x="5086350" y="2957513"/>
              <a:ext cx="63500" cy="152400"/>
            </a:xfrm>
            <a:custGeom>
              <a:avLst/>
              <a:gdLst>
                <a:gd name="connsiteX0" fmla="*/ 0 w 63500"/>
                <a:gd name="connsiteY0" fmla="*/ 0 h 152400"/>
                <a:gd name="connsiteX1" fmla="*/ 19050 w 63500"/>
                <a:gd name="connsiteY1" fmla="*/ 55562 h 152400"/>
                <a:gd name="connsiteX2" fmla="*/ 25400 w 63500"/>
                <a:gd name="connsiteY2" fmla="*/ 84137 h 152400"/>
                <a:gd name="connsiteX3" fmla="*/ 38100 w 63500"/>
                <a:gd name="connsiteY3" fmla="*/ 119062 h 152400"/>
                <a:gd name="connsiteX4" fmla="*/ 63500 w 6350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52400">
                  <a:moveTo>
                    <a:pt x="0" y="0"/>
                  </a:moveTo>
                  <a:cubicBezTo>
                    <a:pt x="7408" y="20769"/>
                    <a:pt x="14817" y="41539"/>
                    <a:pt x="19050" y="55562"/>
                  </a:cubicBezTo>
                  <a:cubicBezTo>
                    <a:pt x="23283" y="69585"/>
                    <a:pt x="22225" y="73554"/>
                    <a:pt x="25400" y="84137"/>
                  </a:cubicBezTo>
                  <a:cubicBezTo>
                    <a:pt x="28575" y="94720"/>
                    <a:pt x="31750" y="107685"/>
                    <a:pt x="38100" y="119062"/>
                  </a:cubicBezTo>
                  <a:cubicBezTo>
                    <a:pt x="44450" y="130439"/>
                    <a:pt x="53975" y="141419"/>
                    <a:pt x="63500" y="1524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C25EBF5C-5CC9-4806-8AF0-9239500ACAB6}"/>
                </a:ext>
              </a:extLst>
            </p:cNvPr>
            <p:cNvSpPr/>
            <p:nvPr/>
          </p:nvSpPr>
          <p:spPr>
            <a:xfrm>
              <a:off x="5170488" y="2959100"/>
              <a:ext cx="47625" cy="88900"/>
            </a:xfrm>
            <a:custGeom>
              <a:avLst/>
              <a:gdLst>
                <a:gd name="connsiteX0" fmla="*/ 0 w 47625"/>
                <a:gd name="connsiteY0" fmla="*/ 0 h 88900"/>
                <a:gd name="connsiteX1" fmla="*/ 22225 w 47625"/>
                <a:gd name="connsiteY1" fmla="*/ 50800 h 88900"/>
                <a:gd name="connsiteX2" fmla="*/ 38100 w 47625"/>
                <a:gd name="connsiteY2" fmla="*/ 79375 h 88900"/>
                <a:gd name="connsiteX3" fmla="*/ 47625 w 47625"/>
                <a:gd name="connsiteY3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8900">
                  <a:moveTo>
                    <a:pt x="0" y="0"/>
                  </a:moveTo>
                  <a:cubicBezTo>
                    <a:pt x="7937" y="18785"/>
                    <a:pt x="15875" y="37571"/>
                    <a:pt x="22225" y="50800"/>
                  </a:cubicBezTo>
                  <a:cubicBezTo>
                    <a:pt x="28575" y="64029"/>
                    <a:pt x="33867" y="73025"/>
                    <a:pt x="38100" y="79375"/>
                  </a:cubicBezTo>
                  <a:cubicBezTo>
                    <a:pt x="42333" y="85725"/>
                    <a:pt x="44979" y="87312"/>
                    <a:pt x="47625" y="88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9347CB88-0454-4161-AA1C-E7157461D73A}"/>
                </a:ext>
              </a:extLst>
            </p:cNvPr>
            <p:cNvSpPr/>
            <p:nvPr/>
          </p:nvSpPr>
          <p:spPr>
            <a:xfrm>
              <a:off x="5292725" y="2603500"/>
              <a:ext cx="36634" cy="103188"/>
            </a:xfrm>
            <a:custGeom>
              <a:avLst/>
              <a:gdLst>
                <a:gd name="connsiteX0" fmla="*/ 0 w 36634"/>
                <a:gd name="connsiteY0" fmla="*/ 0 h 103188"/>
                <a:gd name="connsiteX1" fmla="*/ 31750 w 36634"/>
                <a:gd name="connsiteY1" fmla="*/ 55563 h 103188"/>
                <a:gd name="connsiteX2" fmla="*/ 36513 w 36634"/>
                <a:gd name="connsiteY2" fmla="*/ 103188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4" h="103188">
                  <a:moveTo>
                    <a:pt x="0" y="0"/>
                  </a:moveTo>
                  <a:cubicBezTo>
                    <a:pt x="12832" y="19182"/>
                    <a:pt x="25665" y="38365"/>
                    <a:pt x="31750" y="55563"/>
                  </a:cubicBezTo>
                  <a:cubicBezTo>
                    <a:pt x="37835" y="72761"/>
                    <a:pt x="36513" y="103188"/>
                    <a:pt x="36513" y="1031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8408D1A1-8237-43BF-B00D-8A98B524FA57}"/>
                </a:ext>
              </a:extLst>
            </p:cNvPr>
            <p:cNvSpPr/>
            <p:nvPr/>
          </p:nvSpPr>
          <p:spPr>
            <a:xfrm>
              <a:off x="5307013" y="2863850"/>
              <a:ext cx="1739" cy="111125"/>
            </a:xfrm>
            <a:custGeom>
              <a:avLst/>
              <a:gdLst>
                <a:gd name="connsiteX0" fmla="*/ 1587 w 1739"/>
                <a:gd name="connsiteY0" fmla="*/ 111125 h 111125"/>
                <a:gd name="connsiteX1" fmla="*/ 1587 w 1739"/>
                <a:gd name="connsiteY1" fmla="*/ 50800 h 111125"/>
                <a:gd name="connsiteX2" fmla="*/ 0 w 1739"/>
                <a:gd name="connsiteY2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" h="111125">
                  <a:moveTo>
                    <a:pt x="1587" y="111125"/>
                  </a:moveTo>
                  <a:cubicBezTo>
                    <a:pt x="1719" y="90223"/>
                    <a:pt x="1851" y="69321"/>
                    <a:pt x="1587" y="50800"/>
                  </a:cubicBezTo>
                  <a:cubicBezTo>
                    <a:pt x="1323" y="32279"/>
                    <a:pt x="661" y="16139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787BD6A9-5ECE-4F2D-A965-4C603011EB2B}"/>
                </a:ext>
              </a:extLst>
            </p:cNvPr>
            <p:cNvSpPr/>
            <p:nvPr/>
          </p:nvSpPr>
          <p:spPr>
            <a:xfrm>
              <a:off x="5091797" y="3344862"/>
              <a:ext cx="55792" cy="47850"/>
            </a:xfrm>
            <a:custGeom>
              <a:avLst/>
              <a:gdLst>
                <a:gd name="connsiteX0" fmla="*/ 0 w 65087"/>
                <a:gd name="connsiteY0" fmla="*/ 0 h 55822"/>
                <a:gd name="connsiteX1" fmla="*/ 25400 w 65087"/>
                <a:gd name="connsiteY1" fmla="*/ 49213 h 55822"/>
                <a:gd name="connsiteX2" fmla="*/ 65087 w 65087"/>
                <a:gd name="connsiteY2" fmla="*/ 53975 h 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55822">
                  <a:moveTo>
                    <a:pt x="0" y="0"/>
                  </a:moveTo>
                  <a:cubicBezTo>
                    <a:pt x="7276" y="20108"/>
                    <a:pt x="14552" y="40217"/>
                    <a:pt x="25400" y="49213"/>
                  </a:cubicBezTo>
                  <a:cubicBezTo>
                    <a:pt x="36248" y="58209"/>
                    <a:pt x="50667" y="56092"/>
                    <a:pt x="65087" y="53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楕円 415">
              <a:extLst>
                <a:ext uri="{FF2B5EF4-FFF2-40B4-BE49-F238E27FC236}">
                  <a16:creationId xmlns:a16="http://schemas.microsoft.com/office/drawing/2014/main" id="{92A1AA7E-E097-4899-A821-DDB03A89E51D}"/>
                </a:ext>
              </a:extLst>
            </p:cNvPr>
            <p:cNvSpPr/>
            <p:nvPr/>
          </p:nvSpPr>
          <p:spPr>
            <a:xfrm rot="20630827" flipH="1">
              <a:off x="6180455" y="818622"/>
              <a:ext cx="48894" cy="59628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楕円 416">
              <a:extLst>
                <a:ext uri="{FF2B5EF4-FFF2-40B4-BE49-F238E27FC236}">
                  <a16:creationId xmlns:a16="http://schemas.microsoft.com/office/drawing/2014/main" id="{7D7562BF-BB57-401F-9F0F-87D458C2FF9B}"/>
                </a:ext>
              </a:extLst>
            </p:cNvPr>
            <p:cNvSpPr/>
            <p:nvPr/>
          </p:nvSpPr>
          <p:spPr>
            <a:xfrm flipH="1">
              <a:off x="6409056" y="833966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B8BDBAB1-1AF9-4D2C-8EF5-50408DA7597B}"/>
                </a:ext>
              </a:extLst>
            </p:cNvPr>
            <p:cNvSpPr/>
            <p:nvPr/>
          </p:nvSpPr>
          <p:spPr>
            <a:xfrm>
              <a:off x="6016625" y="3124200"/>
              <a:ext cx="177800" cy="927100"/>
            </a:xfrm>
            <a:custGeom>
              <a:avLst/>
              <a:gdLst>
                <a:gd name="connsiteX0" fmla="*/ 0 w 177800"/>
                <a:gd name="connsiteY0" fmla="*/ 0 h 927100"/>
                <a:gd name="connsiteX1" fmla="*/ 52388 w 177800"/>
                <a:gd name="connsiteY1" fmla="*/ 290513 h 927100"/>
                <a:gd name="connsiteX2" fmla="*/ 52388 w 177800"/>
                <a:gd name="connsiteY2" fmla="*/ 427038 h 927100"/>
                <a:gd name="connsiteX3" fmla="*/ 92075 w 177800"/>
                <a:gd name="connsiteY3" fmla="*/ 628650 h 927100"/>
                <a:gd name="connsiteX4" fmla="*/ 146050 w 177800"/>
                <a:gd name="connsiteY4" fmla="*/ 842963 h 927100"/>
                <a:gd name="connsiteX5" fmla="*/ 177800 w 177800"/>
                <a:gd name="connsiteY5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00" h="927100">
                  <a:moveTo>
                    <a:pt x="0" y="0"/>
                  </a:moveTo>
                  <a:cubicBezTo>
                    <a:pt x="21828" y="109670"/>
                    <a:pt x="43657" y="219340"/>
                    <a:pt x="52388" y="290513"/>
                  </a:cubicBezTo>
                  <a:cubicBezTo>
                    <a:pt x="61119" y="361686"/>
                    <a:pt x="45774" y="370682"/>
                    <a:pt x="52388" y="427038"/>
                  </a:cubicBezTo>
                  <a:cubicBezTo>
                    <a:pt x="59002" y="483394"/>
                    <a:pt x="76465" y="559329"/>
                    <a:pt x="92075" y="628650"/>
                  </a:cubicBezTo>
                  <a:cubicBezTo>
                    <a:pt x="107685" y="697971"/>
                    <a:pt x="131763" y="793221"/>
                    <a:pt x="146050" y="842963"/>
                  </a:cubicBezTo>
                  <a:cubicBezTo>
                    <a:pt x="160338" y="892705"/>
                    <a:pt x="169069" y="909902"/>
                    <a:pt x="177800" y="9271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A44E6D53-6E87-4DB6-A9EC-BEB1F31704C6}"/>
                </a:ext>
              </a:extLst>
            </p:cNvPr>
            <p:cNvSpPr/>
            <p:nvPr/>
          </p:nvSpPr>
          <p:spPr>
            <a:xfrm>
              <a:off x="6065838" y="3132138"/>
              <a:ext cx="233362" cy="930275"/>
            </a:xfrm>
            <a:custGeom>
              <a:avLst/>
              <a:gdLst>
                <a:gd name="connsiteX0" fmla="*/ 0 w 233362"/>
                <a:gd name="connsiteY0" fmla="*/ 0 h 930275"/>
                <a:gd name="connsiteX1" fmla="*/ 30162 w 233362"/>
                <a:gd name="connsiteY1" fmla="*/ 187325 h 930275"/>
                <a:gd name="connsiteX2" fmla="*/ 52387 w 233362"/>
                <a:gd name="connsiteY2" fmla="*/ 387350 h 930275"/>
                <a:gd name="connsiteX3" fmla="*/ 93662 w 233362"/>
                <a:gd name="connsiteY3" fmla="*/ 561975 h 930275"/>
                <a:gd name="connsiteX4" fmla="*/ 149225 w 233362"/>
                <a:gd name="connsiteY4" fmla="*/ 752475 h 930275"/>
                <a:gd name="connsiteX5" fmla="*/ 190500 w 233362"/>
                <a:gd name="connsiteY5" fmla="*/ 860425 h 930275"/>
                <a:gd name="connsiteX6" fmla="*/ 233362 w 233362"/>
                <a:gd name="connsiteY6" fmla="*/ 930275 h 9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62" h="930275">
                  <a:moveTo>
                    <a:pt x="0" y="0"/>
                  </a:moveTo>
                  <a:cubicBezTo>
                    <a:pt x="10715" y="61383"/>
                    <a:pt x="21431" y="122767"/>
                    <a:pt x="30162" y="187325"/>
                  </a:cubicBezTo>
                  <a:cubicBezTo>
                    <a:pt x="38893" y="251883"/>
                    <a:pt x="41804" y="324908"/>
                    <a:pt x="52387" y="387350"/>
                  </a:cubicBezTo>
                  <a:cubicBezTo>
                    <a:pt x="62970" y="449792"/>
                    <a:pt x="77522" y="501121"/>
                    <a:pt x="93662" y="561975"/>
                  </a:cubicBezTo>
                  <a:cubicBezTo>
                    <a:pt x="109802" y="622829"/>
                    <a:pt x="133085" y="702733"/>
                    <a:pt x="149225" y="752475"/>
                  </a:cubicBezTo>
                  <a:cubicBezTo>
                    <a:pt x="165365" y="802217"/>
                    <a:pt x="176477" y="830792"/>
                    <a:pt x="190500" y="860425"/>
                  </a:cubicBezTo>
                  <a:cubicBezTo>
                    <a:pt x="204523" y="890058"/>
                    <a:pt x="225424" y="916252"/>
                    <a:pt x="233362" y="9302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B5E2DCA2-E16D-41F5-89EE-1772AAAAAF2C}"/>
                </a:ext>
              </a:extLst>
            </p:cNvPr>
            <p:cNvSpPr/>
            <p:nvPr/>
          </p:nvSpPr>
          <p:spPr>
            <a:xfrm>
              <a:off x="7159625" y="3797300"/>
              <a:ext cx="160434" cy="657225"/>
            </a:xfrm>
            <a:custGeom>
              <a:avLst/>
              <a:gdLst>
                <a:gd name="connsiteX0" fmla="*/ 0 w 160434"/>
                <a:gd name="connsiteY0" fmla="*/ 0 h 657225"/>
                <a:gd name="connsiteX1" fmla="*/ 38100 w 160434"/>
                <a:gd name="connsiteY1" fmla="*/ 50800 h 657225"/>
                <a:gd name="connsiteX2" fmla="*/ 130175 w 160434"/>
                <a:gd name="connsiteY2" fmla="*/ 288925 h 657225"/>
                <a:gd name="connsiteX3" fmla="*/ 158750 w 160434"/>
                <a:gd name="connsiteY3" fmla="*/ 438150 h 657225"/>
                <a:gd name="connsiteX4" fmla="*/ 155575 w 160434"/>
                <a:gd name="connsiteY4" fmla="*/ 609600 h 657225"/>
                <a:gd name="connsiteX5" fmla="*/ 142875 w 160434"/>
                <a:gd name="connsiteY5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34" h="657225">
                  <a:moveTo>
                    <a:pt x="0" y="0"/>
                  </a:moveTo>
                  <a:cubicBezTo>
                    <a:pt x="8202" y="1323"/>
                    <a:pt x="16404" y="2646"/>
                    <a:pt x="38100" y="50800"/>
                  </a:cubicBezTo>
                  <a:cubicBezTo>
                    <a:pt x="59796" y="98954"/>
                    <a:pt x="110067" y="224367"/>
                    <a:pt x="130175" y="288925"/>
                  </a:cubicBezTo>
                  <a:cubicBezTo>
                    <a:pt x="150283" y="353483"/>
                    <a:pt x="154517" y="384704"/>
                    <a:pt x="158750" y="438150"/>
                  </a:cubicBezTo>
                  <a:cubicBezTo>
                    <a:pt x="162983" y="491596"/>
                    <a:pt x="158221" y="573088"/>
                    <a:pt x="155575" y="609600"/>
                  </a:cubicBezTo>
                  <a:cubicBezTo>
                    <a:pt x="152929" y="646112"/>
                    <a:pt x="147902" y="651668"/>
                    <a:pt x="142875" y="6572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6A43F11A-6D43-47D5-9DB2-8EEE749DE455}"/>
                </a:ext>
              </a:extLst>
            </p:cNvPr>
            <p:cNvSpPr/>
            <p:nvPr/>
          </p:nvSpPr>
          <p:spPr>
            <a:xfrm>
              <a:off x="7327900" y="4113213"/>
              <a:ext cx="33395" cy="315912"/>
            </a:xfrm>
            <a:custGeom>
              <a:avLst/>
              <a:gdLst>
                <a:gd name="connsiteX0" fmla="*/ 7938 w 33395"/>
                <a:gd name="connsiteY0" fmla="*/ 0 h 315912"/>
                <a:gd name="connsiteX1" fmla="*/ 31750 w 33395"/>
                <a:gd name="connsiteY1" fmla="*/ 131762 h 315912"/>
                <a:gd name="connsiteX2" fmla="*/ 28575 w 33395"/>
                <a:gd name="connsiteY2" fmla="*/ 249237 h 315912"/>
                <a:gd name="connsiteX3" fmla="*/ 6350 w 33395"/>
                <a:gd name="connsiteY3" fmla="*/ 303212 h 315912"/>
                <a:gd name="connsiteX4" fmla="*/ 0 w 33395"/>
                <a:gd name="connsiteY4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5" h="315912">
                  <a:moveTo>
                    <a:pt x="7938" y="0"/>
                  </a:moveTo>
                  <a:cubicBezTo>
                    <a:pt x="18124" y="45111"/>
                    <a:pt x="28311" y="90223"/>
                    <a:pt x="31750" y="131762"/>
                  </a:cubicBezTo>
                  <a:cubicBezTo>
                    <a:pt x="35189" y="173301"/>
                    <a:pt x="32808" y="220662"/>
                    <a:pt x="28575" y="249237"/>
                  </a:cubicBezTo>
                  <a:cubicBezTo>
                    <a:pt x="24342" y="277812"/>
                    <a:pt x="11112" y="292100"/>
                    <a:pt x="6350" y="303212"/>
                  </a:cubicBezTo>
                  <a:cubicBezTo>
                    <a:pt x="1588" y="314324"/>
                    <a:pt x="794" y="315118"/>
                    <a:pt x="0" y="3159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7206582B-0033-4C23-857E-ED55EC443646}"/>
                </a:ext>
              </a:extLst>
            </p:cNvPr>
            <p:cNvSpPr/>
            <p:nvPr/>
          </p:nvSpPr>
          <p:spPr>
            <a:xfrm>
              <a:off x="7334250" y="4122738"/>
              <a:ext cx="72854" cy="636587"/>
            </a:xfrm>
            <a:custGeom>
              <a:avLst/>
              <a:gdLst>
                <a:gd name="connsiteX0" fmla="*/ 0 w 72854"/>
                <a:gd name="connsiteY0" fmla="*/ 0 h 636587"/>
                <a:gd name="connsiteX1" fmla="*/ 36513 w 72854"/>
                <a:gd name="connsiteY1" fmla="*/ 98425 h 636587"/>
                <a:gd name="connsiteX2" fmla="*/ 52388 w 72854"/>
                <a:gd name="connsiteY2" fmla="*/ 184150 h 636587"/>
                <a:gd name="connsiteX3" fmla="*/ 57150 w 72854"/>
                <a:gd name="connsiteY3" fmla="*/ 319087 h 636587"/>
                <a:gd name="connsiteX4" fmla="*/ 71438 w 72854"/>
                <a:gd name="connsiteY4" fmla="*/ 379412 h 636587"/>
                <a:gd name="connsiteX5" fmla="*/ 71438 w 72854"/>
                <a:gd name="connsiteY5" fmla="*/ 455612 h 636587"/>
                <a:gd name="connsiteX6" fmla="*/ 63500 w 72854"/>
                <a:gd name="connsiteY6" fmla="*/ 522287 h 636587"/>
                <a:gd name="connsiteX7" fmla="*/ 63500 w 72854"/>
                <a:gd name="connsiteY7" fmla="*/ 584200 h 636587"/>
                <a:gd name="connsiteX8" fmla="*/ 53975 w 72854"/>
                <a:gd name="connsiteY8" fmla="*/ 636587 h 6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54" h="636587">
                  <a:moveTo>
                    <a:pt x="0" y="0"/>
                  </a:moveTo>
                  <a:cubicBezTo>
                    <a:pt x="13891" y="33866"/>
                    <a:pt x="27782" y="67733"/>
                    <a:pt x="36513" y="98425"/>
                  </a:cubicBezTo>
                  <a:cubicBezTo>
                    <a:pt x="45244" y="129117"/>
                    <a:pt x="48949" y="147373"/>
                    <a:pt x="52388" y="184150"/>
                  </a:cubicBezTo>
                  <a:cubicBezTo>
                    <a:pt x="55827" y="220927"/>
                    <a:pt x="53975" y="286543"/>
                    <a:pt x="57150" y="319087"/>
                  </a:cubicBezTo>
                  <a:cubicBezTo>
                    <a:pt x="60325" y="351631"/>
                    <a:pt x="69057" y="356658"/>
                    <a:pt x="71438" y="379412"/>
                  </a:cubicBezTo>
                  <a:cubicBezTo>
                    <a:pt x="73819" y="402166"/>
                    <a:pt x="72761" y="431800"/>
                    <a:pt x="71438" y="455612"/>
                  </a:cubicBezTo>
                  <a:cubicBezTo>
                    <a:pt x="70115" y="479424"/>
                    <a:pt x="64823" y="500856"/>
                    <a:pt x="63500" y="522287"/>
                  </a:cubicBezTo>
                  <a:cubicBezTo>
                    <a:pt x="62177" y="543718"/>
                    <a:pt x="65087" y="565150"/>
                    <a:pt x="63500" y="584200"/>
                  </a:cubicBezTo>
                  <a:cubicBezTo>
                    <a:pt x="61913" y="603250"/>
                    <a:pt x="55827" y="625739"/>
                    <a:pt x="53975" y="6365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3168216B-BC80-443A-B8DC-BC81BC8FDA6C}"/>
                </a:ext>
              </a:extLst>
            </p:cNvPr>
            <p:cNvSpPr/>
            <p:nvPr/>
          </p:nvSpPr>
          <p:spPr>
            <a:xfrm>
              <a:off x="7113588" y="4662488"/>
              <a:ext cx="166687" cy="171450"/>
            </a:xfrm>
            <a:custGeom>
              <a:avLst/>
              <a:gdLst>
                <a:gd name="connsiteX0" fmla="*/ 166687 w 166687"/>
                <a:gd name="connsiteY0" fmla="*/ 0 h 171450"/>
                <a:gd name="connsiteX1" fmla="*/ 114300 w 166687"/>
                <a:gd name="connsiteY1" fmla="*/ 109537 h 171450"/>
                <a:gd name="connsiteX2" fmla="*/ 53975 w 166687"/>
                <a:gd name="connsiteY2" fmla="*/ 136525 h 171450"/>
                <a:gd name="connsiteX3" fmla="*/ 0 w 166687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7" h="171450">
                  <a:moveTo>
                    <a:pt x="166687" y="0"/>
                  </a:moveTo>
                  <a:cubicBezTo>
                    <a:pt x="149886" y="43391"/>
                    <a:pt x="133085" y="86783"/>
                    <a:pt x="114300" y="109537"/>
                  </a:cubicBezTo>
                  <a:cubicBezTo>
                    <a:pt x="95515" y="132291"/>
                    <a:pt x="73025" y="126206"/>
                    <a:pt x="53975" y="136525"/>
                  </a:cubicBezTo>
                  <a:cubicBezTo>
                    <a:pt x="34925" y="146844"/>
                    <a:pt x="17462" y="159147"/>
                    <a:pt x="0" y="1714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746AB3AC-E161-49A7-9795-F6D2714B78C8}"/>
                </a:ext>
              </a:extLst>
            </p:cNvPr>
            <p:cNvSpPr/>
            <p:nvPr/>
          </p:nvSpPr>
          <p:spPr>
            <a:xfrm>
              <a:off x="7129463" y="4676775"/>
              <a:ext cx="136525" cy="133350"/>
            </a:xfrm>
            <a:custGeom>
              <a:avLst/>
              <a:gdLst>
                <a:gd name="connsiteX0" fmla="*/ 136525 w 136525"/>
                <a:gd name="connsiteY0" fmla="*/ 0 h 133350"/>
                <a:gd name="connsiteX1" fmla="*/ 87312 w 136525"/>
                <a:gd name="connsiteY1" fmla="*/ 68263 h 133350"/>
                <a:gd name="connsiteX2" fmla="*/ 74612 w 136525"/>
                <a:gd name="connsiteY2" fmla="*/ 88900 h 133350"/>
                <a:gd name="connsiteX3" fmla="*/ 30162 w 136525"/>
                <a:gd name="connsiteY3" fmla="*/ 111125 h 133350"/>
                <a:gd name="connsiteX4" fmla="*/ 0 w 136525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133350">
                  <a:moveTo>
                    <a:pt x="136525" y="0"/>
                  </a:moveTo>
                  <a:cubicBezTo>
                    <a:pt x="117078" y="26723"/>
                    <a:pt x="97631" y="53446"/>
                    <a:pt x="87312" y="68263"/>
                  </a:cubicBezTo>
                  <a:cubicBezTo>
                    <a:pt x="76993" y="83080"/>
                    <a:pt x="84137" y="81756"/>
                    <a:pt x="74612" y="88900"/>
                  </a:cubicBezTo>
                  <a:cubicBezTo>
                    <a:pt x="65087" y="96044"/>
                    <a:pt x="42597" y="103717"/>
                    <a:pt x="30162" y="111125"/>
                  </a:cubicBezTo>
                  <a:cubicBezTo>
                    <a:pt x="17727" y="118533"/>
                    <a:pt x="8863" y="125941"/>
                    <a:pt x="0" y="133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554CAEDE-072C-4D67-9C33-44FD79F31A84}"/>
                </a:ext>
              </a:extLst>
            </p:cNvPr>
            <p:cNvSpPr/>
            <p:nvPr/>
          </p:nvSpPr>
          <p:spPr>
            <a:xfrm>
              <a:off x="7137400" y="4306888"/>
              <a:ext cx="79777" cy="365125"/>
            </a:xfrm>
            <a:custGeom>
              <a:avLst/>
              <a:gdLst>
                <a:gd name="connsiteX0" fmla="*/ 60325 w 79777"/>
                <a:gd name="connsiteY0" fmla="*/ 0 h 365125"/>
                <a:gd name="connsiteX1" fmla="*/ 79375 w 79777"/>
                <a:gd name="connsiteY1" fmla="*/ 82550 h 365125"/>
                <a:gd name="connsiteX2" fmla="*/ 44450 w 79777"/>
                <a:gd name="connsiteY2" fmla="*/ 241300 h 365125"/>
                <a:gd name="connsiteX3" fmla="*/ 0 w 79777"/>
                <a:gd name="connsiteY3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7" h="365125">
                  <a:moveTo>
                    <a:pt x="60325" y="0"/>
                  </a:moveTo>
                  <a:cubicBezTo>
                    <a:pt x="71173" y="21166"/>
                    <a:pt x="82021" y="42333"/>
                    <a:pt x="79375" y="82550"/>
                  </a:cubicBezTo>
                  <a:cubicBezTo>
                    <a:pt x="76729" y="122767"/>
                    <a:pt x="57679" y="194204"/>
                    <a:pt x="44450" y="241300"/>
                  </a:cubicBezTo>
                  <a:cubicBezTo>
                    <a:pt x="31221" y="288396"/>
                    <a:pt x="8996" y="344488"/>
                    <a:pt x="0" y="3651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FEF49B1E-344C-4D2C-83A2-3D10E1508522}"/>
                </a:ext>
              </a:extLst>
            </p:cNvPr>
            <p:cNvSpPr/>
            <p:nvPr/>
          </p:nvSpPr>
          <p:spPr>
            <a:xfrm>
              <a:off x="6951663" y="5800725"/>
              <a:ext cx="87312" cy="34925"/>
            </a:xfrm>
            <a:custGeom>
              <a:avLst/>
              <a:gdLst>
                <a:gd name="connsiteX0" fmla="*/ 0 w 87312"/>
                <a:gd name="connsiteY0" fmla="*/ 34925 h 34925"/>
                <a:gd name="connsiteX1" fmla="*/ 57150 w 87312"/>
                <a:gd name="connsiteY1" fmla="*/ 20638 h 34925"/>
                <a:gd name="connsiteX2" fmla="*/ 87312 w 87312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312" h="34925">
                  <a:moveTo>
                    <a:pt x="0" y="34925"/>
                  </a:moveTo>
                  <a:cubicBezTo>
                    <a:pt x="21299" y="30692"/>
                    <a:pt x="42598" y="26459"/>
                    <a:pt x="57150" y="20638"/>
                  </a:cubicBezTo>
                  <a:cubicBezTo>
                    <a:pt x="71702" y="14817"/>
                    <a:pt x="79507" y="7408"/>
                    <a:pt x="873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22275A11-CA9B-4E65-9294-C53E1615D5CE}"/>
                </a:ext>
              </a:extLst>
            </p:cNvPr>
            <p:cNvSpPr/>
            <p:nvPr/>
          </p:nvSpPr>
          <p:spPr>
            <a:xfrm>
              <a:off x="6864350" y="5803890"/>
              <a:ext cx="63500" cy="26998"/>
            </a:xfrm>
            <a:custGeom>
              <a:avLst/>
              <a:gdLst>
                <a:gd name="connsiteX0" fmla="*/ 63500 w 63500"/>
                <a:gd name="connsiteY0" fmla="*/ 4773 h 26998"/>
                <a:gd name="connsiteX1" fmla="*/ 12700 w 63500"/>
                <a:gd name="connsiteY1" fmla="*/ 1598 h 26998"/>
                <a:gd name="connsiteX2" fmla="*/ 0 w 63500"/>
                <a:gd name="connsiteY2" fmla="*/ 26998 h 2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0" h="26998">
                  <a:moveTo>
                    <a:pt x="63500" y="4773"/>
                  </a:moveTo>
                  <a:cubicBezTo>
                    <a:pt x="43391" y="1333"/>
                    <a:pt x="23283" y="-2106"/>
                    <a:pt x="12700" y="1598"/>
                  </a:cubicBezTo>
                  <a:cubicBezTo>
                    <a:pt x="2117" y="5302"/>
                    <a:pt x="1058" y="16150"/>
                    <a:pt x="0" y="2699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6E82C4C5-2DD4-4B6C-B47C-45AB233B91EB}"/>
                </a:ext>
              </a:extLst>
            </p:cNvPr>
            <p:cNvSpPr/>
            <p:nvPr/>
          </p:nvSpPr>
          <p:spPr>
            <a:xfrm>
              <a:off x="6956425" y="5737225"/>
              <a:ext cx="111125" cy="66675"/>
            </a:xfrm>
            <a:custGeom>
              <a:avLst/>
              <a:gdLst>
                <a:gd name="connsiteX0" fmla="*/ 0 w 111125"/>
                <a:gd name="connsiteY0" fmla="*/ 66675 h 66675"/>
                <a:gd name="connsiteX1" fmla="*/ 49213 w 111125"/>
                <a:gd name="connsiteY1" fmla="*/ 47625 h 66675"/>
                <a:gd name="connsiteX2" fmla="*/ 84138 w 111125"/>
                <a:gd name="connsiteY2" fmla="*/ 26988 h 66675"/>
                <a:gd name="connsiteX3" fmla="*/ 111125 w 11112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66675">
                  <a:moveTo>
                    <a:pt x="0" y="66675"/>
                  </a:moveTo>
                  <a:cubicBezTo>
                    <a:pt x="17595" y="60457"/>
                    <a:pt x="35190" y="54239"/>
                    <a:pt x="49213" y="47625"/>
                  </a:cubicBezTo>
                  <a:cubicBezTo>
                    <a:pt x="63236" y="41011"/>
                    <a:pt x="73819" y="34925"/>
                    <a:pt x="84138" y="26988"/>
                  </a:cubicBezTo>
                  <a:cubicBezTo>
                    <a:pt x="94457" y="19051"/>
                    <a:pt x="102791" y="9525"/>
                    <a:pt x="1111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004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爆発1">
            <a:hlinkClick r:id="" action="ppaction://media"/>
            <a:extLst>
              <a:ext uri="{FF2B5EF4-FFF2-40B4-BE49-F238E27FC236}">
                <a16:creationId xmlns:a16="http://schemas.microsoft.com/office/drawing/2014/main" id="{164B4F54-146A-42AC-972A-3FC42E7A3F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462280"/>
            <a:ext cx="406400" cy="406400"/>
          </a:xfrm>
          <a:prstGeom prst="rect">
            <a:avLst/>
          </a:prstGeom>
        </p:spPr>
      </p:pic>
      <p:pic>
        <p:nvPicPr>
          <p:cNvPr id="8" name="爆発1">
            <a:hlinkClick r:id="" action="ppaction://media"/>
            <a:extLst>
              <a:ext uri="{FF2B5EF4-FFF2-40B4-BE49-F238E27FC236}">
                <a16:creationId xmlns:a16="http://schemas.microsoft.com/office/drawing/2014/main" id="{2A79B415-E40C-4B2A-A124-68B2F24DF7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868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E284A66-813C-44BF-9644-E22932FEABF4}"/>
              </a:ext>
            </a:extLst>
          </p:cNvPr>
          <p:cNvSpPr txBox="1"/>
          <p:nvPr/>
        </p:nvSpPr>
        <p:spPr>
          <a:xfrm>
            <a:off x="5673939" y="1164548"/>
            <a:ext cx="861774" cy="46256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姉妹店もヨロシク。</a:t>
            </a:r>
            <a:endParaRPr kumimoji="1" lang="ja-JP" altLang="en-US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『アングル2』 超像可動 ジョジョの奇妙な冒険 第6部 ストーンオーシャン 空条徐倫 の製品画像" hidden="1">
            <a:extLst>
              <a:ext uri="{FF2B5EF4-FFF2-40B4-BE49-F238E27FC236}">
                <a16:creationId xmlns:a16="http://schemas.microsoft.com/office/drawing/2014/main" id="{A1524357-4626-4CC6-B130-E30961549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r="28704" b="59704"/>
          <a:stretch/>
        </p:blipFill>
        <p:spPr bwMode="auto">
          <a:xfrm>
            <a:off x="1187808" y="0"/>
            <a:ext cx="9812150" cy="68580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569FE433-6517-42A7-AEF3-93931D3ED6C9}"/>
              </a:ext>
            </a:extLst>
          </p:cNvPr>
          <p:cNvGrpSpPr/>
          <p:nvPr/>
        </p:nvGrpSpPr>
        <p:grpSpPr>
          <a:xfrm>
            <a:off x="6900826" y="504821"/>
            <a:ext cx="5022114" cy="5757467"/>
            <a:chOff x="787360" y="504821"/>
            <a:chExt cx="5022114" cy="5757467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25108ED8-AB72-4780-8F18-D4B80BA1D8B4}"/>
                </a:ext>
              </a:extLst>
            </p:cNvPr>
            <p:cNvGrpSpPr/>
            <p:nvPr/>
          </p:nvGrpSpPr>
          <p:grpSpPr>
            <a:xfrm>
              <a:off x="787360" y="504821"/>
              <a:ext cx="3223952" cy="4892679"/>
              <a:chOff x="3868942" y="98421"/>
              <a:chExt cx="4454115" cy="6759579"/>
            </a:xfrm>
          </p:grpSpPr>
          <p:grpSp>
            <p:nvGrpSpPr>
              <p:cNvPr id="1097" name="グループ化 1096">
                <a:extLst>
                  <a:ext uri="{FF2B5EF4-FFF2-40B4-BE49-F238E27FC236}">
                    <a16:creationId xmlns:a16="http://schemas.microsoft.com/office/drawing/2014/main" id="{8250B912-F102-4369-80AE-4FF7F73F6BB7}"/>
                  </a:ext>
                </a:extLst>
              </p:cNvPr>
              <p:cNvGrpSpPr/>
              <p:nvPr/>
            </p:nvGrpSpPr>
            <p:grpSpPr>
              <a:xfrm>
                <a:off x="5698816" y="5381922"/>
                <a:ext cx="940141" cy="405709"/>
                <a:chOff x="6508750" y="2587550"/>
                <a:chExt cx="442913" cy="191135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20" name="フリーフォーム: 図形 19">
                  <a:extLst>
                    <a:ext uri="{FF2B5EF4-FFF2-40B4-BE49-F238E27FC236}">
                      <a16:creationId xmlns:a16="http://schemas.microsoft.com/office/drawing/2014/main" id="{520E8291-2EDB-42B5-8D0F-CCF9964D10FA}"/>
                    </a:ext>
                  </a:extLst>
                </p:cNvPr>
                <p:cNvSpPr/>
                <p:nvPr/>
              </p:nvSpPr>
              <p:spPr>
                <a:xfrm>
                  <a:off x="6508750" y="2608263"/>
                  <a:ext cx="442913" cy="48578"/>
                </a:xfrm>
                <a:custGeom>
                  <a:avLst/>
                  <a:gdLst>
                    <a:gd name="connsiteX0" fmla="*/ 0 w 442913"/>
                    <a:gd name="connsiteY0" fmla="*/ 3175 h 48578"/>
                    <a:gd name="connsiteX1" fmla="*/ 52388 w 442913"/>
                    <a:gd name="connsiteY1" fmla="*/ 46037 h 48578"/>
                    <a:gd name="connsiteX2" fmla="*/ 76200 w 442913"/>
                    <a:gd name="connsiteY2" fmla="*/ 42862 h 48578"/>
                    <a:gd name="connsiteX3" fmla="*/ 109538 w 442913"/>
                    <a:gd name="connsiteY3" fmla="*/ 36512 h 48578"/>
                    <a:gd name="connsiteX4" fmla="*/ 131763 w 442913"/>
                    <a:gd name="connsiteY4" fmla="*/ 31750 h 48578"/>
                    <a:gd name="connsiteX5" fmla="*/ 169863 w 442913"/>
                    <a:gd name="connsiteY5" fmla="*/ 23812 h 48578"/>
                    <a:gd name="connsiteX6" fmla="*/ 185738 w 442913"/>
                    <a:gd name="connsiteY6" fmla="*/ 34925 h 48578"/>
                    <a:gd name="connsiteX7" fmla="*/ 212725 w 442913"/>
                    <a:gd name="connsiteY7" fmla="*/ 44450 h 48578"/>
                    <a:gd name="connsiteX8" fmla="*/ 227013 w 442913"/>
                    <a:gd name="connsiteY8" fmla="*/ 46037 h 48578"/>
                    <a:gd name="connsiteX9" fmla="*/ 292100 w 442913"/>
                    <a:gd name="connsiteY9" fmla="*/ 30162 h 48578"/>
                    <a:gd name="connsiteX10" fmla="*/ 325438 w 442913"/>
                    <a:gd name="connsiteY10" fmla="*/ 11112 h 48578"/>
                    <a:gd name="connsiteX11" fmla="*/ 347663 w 442913"/>
                    <a:gd name="connsiteY11" fmla="*/ 22225 h 48578"/>
                    <a:gd name="connsiteX12" fmla="*/ 382588 w 442913"/>
                    <a:gd name="connsiteY12" fmla="*/ 31750 h 48578"/>
                    <a:gd name="connsiteX13" fmla="*/ 442913 w 442913"/>
                    <a:gd name="connsiteY13" fmla="*/ 0 h 4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2913" h="48578">
                      <a:moveTo>
                        <a:pt x="0" y="3175"/>
                      </a:moveTo>
                      <a:cubicBezTo>
                        <a:pt x="19844" y="21299"/>
                        <a:pt x="39688" y="39423"/>
                        <a:pt x="52388" y="46037"/>
                      </a:cubicBezTo>
                      <a:cubicBezTo>
                        <a:pt x="65088" y="52651"/>
                        <a:pt x="66675" y="44450"/>
                        <a:pt x="76200" y="42862"/>
                      </a:cubicBezTo>
                      <a:cubicBezTo>
                        <a:pt x="85725" y="41275"/>
                        <a:pt x="100278" y="38364"/>
                        <a:pt x="109538" y="36512"/>
                      </a:cubicBezTo>
                      <a:cubicBezTo>
                        <a:pt x="118798" y="34660"/>
                        <a:pt x="131763" y="31750"/>
                        <a:pt x="131763" y="31750"/>
                      </a:cubicBezTo>
                      <a:cubicBezTo>
                        <a:pt x="141817" y="29633"/>
                        <a:pt x="160867" y="23283"/>
                        <a:pt x="169863" y="23812"/>
                      </a:cubicBezTo>
                      <a:cubicBezTo>
                        <a:pt x="178859" y="24341"/>
                        <a:pt x="178594" y="31485"/>
                        <a:pt x="185738" y="34925"/>
                      </a:cubicBezTo>
                      <a:cubicBezTo>
                        <a:pt x="192882" y="38365"/>
                        <a:pt x="205846" y="42598"/>
                        <a:pt x="212725" y="44450"/>
                      </a:cubicBezTo>
                      <a:cubicBezTo>
                        <a:pt x="219604" y="46302"/>
                        <a:pt x="213784" y="48418"/>
                        <a:pt x="227013" y="46037"/>
                      </a:cubicBezTo>
                      <a:cubicBezTo>
                        <a:pt x="240242" y="43656"/>
                        <a:pt x="275696" y="35983"/>
                        <a:pt x="292100" y="30162"/>
                      </a:cubicBezTo>
                      <a:cubicBezTo>
                        <a:pt x="308504" y="24341"/>
                        <a:pt x="316178" y="12435"/>
                        <a:pt x="325438" y="11112"/>
                      </a:cubicBezTo>
                      <a:cubicBezTo>
                        <a:pt x="334698" y="9789"/>
                        <a:pt x="338138" y="18785"/>
                        <a:pt x="347663" y="22225"/>
                      </a:cubicBezTo>
                      <a:cubicBezTo>
                        <a:pt x="357188" y="25665"/>
                        <a:pt x="366713" y="35454"/>
                        <a:pt x="382588" y="31750"/>
                      </a:cubicBezTo>
                      <a:cubicBezTo>
                        <a:pt x="398463" y="28046"/>
                        <a:pt x="432330" y="5821"/>
                        <a:pt x="44291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2" name="フリーフォーム: 図形 21">
                  <a:extLst>
                    <a:ext uri="{FF2B5EF4-FFF2-40B4-BE49-F238E27FC236}">
                      <a16:creationId xmlns:a16="http://schemas.microsoft.com/office/drawing/2014/main" id="{51837A77-B870-4E66-97CD-FBACD72CD3EC}"/>
                    </a:ext>
                  </a:extLst>
                </p:cNvPr>
                <p:cNvSpPr/>
                <p:nvPr/>
              </p:nvSpPr>
              <p:spPr>
                <a:xfrm>
                  <a:off x="6559550" y="2665413"/>
                  <a:ext cx="341313" cy="113272"/>
                </a:xfrm>
                <a:custGeom>
                  <a:avLst/>
                  <a:gdLst>
                    <a:gd name="connsiteX0" fmla="*/ 0 w 341313"/>
                    <a:gd name="connsiteY0" fmla="*/ 17462 h 113272"/>
                    <a:gd name="connsiteX1" fmla="*/ 57150 w 341313"/>
                    <a:gd name="connsiteY1" fmla="*/ 93662 h 113272"/>
                    <a:gd name="connsiteX2" fmla="*/ 109538 w 341313"/>
                    <a:gd name="connsiteY2" fmla="*/ 104775 h 113272"/>
                    <a:gd name="connsiteX3" fmla="*/ 195263 w 341313"/>
                    <a:gd name="connsiteY3" fmla="*/ 112712 h 113272"/>
                    <a:gd name="connsiteX4" fmla="*/ 284163 w 341313"/>
                    <a:gd name="connsiteY4" fmla="*/ 88900 h 113272"/>
                    <a:gd name="connsiteX5" fmla="*/ 330200 w 341313"/>
                    <a:gd name="connsiteY5" fmla="*/ 44450 h 113272"/>
                    <a:gd name="connsiteX6" fmla="*/ 341313 w 341313"/>
                    <a:gd name="connsiteY6" fmla="*/ 0 h 11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313" h="113272">
                      <a:moveTo>
                        <a:pt x="0" y="17462"/>
                      </a:moveTo>
                      <a:cubicBezTo>
                        <a:pt x="19447" y="48286"/>
                        <a:pt x="38894" y="79110"/>
                        <a:pt x="57150" y="93662"/>
                      </a:cubicBezTo>
                      <a:cubicBezTo>
                        <a:pt x="75406" y="108214"/>
                        <a:pt x="86519" y="101600"/>
                        <a:pt x="109538" y="104775"/>
                      </a:cubicBezTo>
                      <a:cubicBezTo>
                        <a:pt x="132557" y="107950"/>
                        <a:pt x="166159" y="115358"/>
                        <a:pt x="195263" y="112712"/>
                      </a:cubicBezTo>
                      <a:cubicBezTo>
                        <a:pt x="224367" y="110066"/>
                        <a:pt x="261674" y="100277"/>
                        <a:pt x="284163" y="88900"/>
                      </a:cubicBezTo>
                      <a:cubicBezTo>
                        <a:pt x="306652" y="77523"/>
                        <a:pt x="320675" y="59267"/>
                        <a:pt x="330200" y="44450"/>
                      </a:cubicBezTo>
                      <a:cubicBezTo>
                        <a:pt x="339725" y="29633"/>
                        <a:pt x="338932" y="9525"/>
                        <a:pt x="34131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4" name="フリーフォーム: 図形 23">
                  <a:extLst>
                    <a:ext uri="{FF2B5EF4-FFF2-40B4-BE49-F238E27FC236}">
                      <a16:creationId xmlns:a16="http://schemas.microsoft.com/office/drawing/2014/main" id="{69A634B9-FCD6-43B9-8CC3-0A22597D0FAE}"/>
                    </a:ext>
                  </a:extLst>
                </p:cNvPr>
                <p:cNvSpPr/>
                <p:nvPr/>
              </p:nvSpPr>
              <p:spPr>
                <a:xfrm>
                  <a:off x="6569075" y="2647950"/>
                  <a:ext cx="358775" cy="30474"/>
                </a:xfrm>
                <a:custGeom>
                  <a:avLst/>
                  <a:gdLst>
                    <a:gd name="connsiteX0" fmla="*/ 0 w 358775"/>
                    <a:gd name="connsiteY0" fmla="*/ 15875 h 30474"/>
                    <a:gd name="connsiteX1" fmla="*/ 61913 w 358775"/>
                    <a:gd name="connsiteY1" fmla="*/ 22225 h 30474"/>
                    <a:gd name="connsiteX2" fmla="*/ 87313 w 358775"/>
                    <a:gd name="connsiteY2" fmla="*/ 23813 h 30474"/>
                    <a:gd name="connsiteX3" fmla="*/ 128588 w 358775"/>
                    <a:gd name="connsiteY3" fmla="*/ 30163 h 30474"/>
                    <a:gd name="connsiteX4" fmla="*/ 161925 w 358775"/>
                    <a:gd name="connsiteY4" fmla="*/ 28575 h 30474"/>
                    <a:gd name="connsiteX5" fmla="*/ 211138 w 358775"/>
                    <a:gd name="connsiteY5" fmla="*/ 20638 h 30474"/>
                    <a:gd name="connsiteX6" fmla="*/ 249238 w 358775"/>
                    <a:gd name="connsiteY6" fmla="*/ 4763 h 30474"/>
                    <a:gd name="connsiteX7" fmla="*/ 290513 w 358775"/>
                    <a:gd name="connsiteY7" fmla="*/ 4763 h 30474"/>
                    <a:gd name="connsiteX8" fmla="*/ 317500 w 358775"/>
                    <a:gd name="connsiteY8" fmla="*/ 7938 h 30474"/>
                    <a:gd name="connsiteX9" fmla="*/ 341313 w 358775"/>
                    <a:gd name="connsiteY9" fmla="*/ 6350 h 30474"/>
                    <a:gd name="connsiteX10" fmla="*/ 358775 w 358775"/>
                    <a:gd name="connsiteY10" fmla="*/ 0 h 30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8775" h="30474">
                      <a:moveTo>
                        <a:pt x="0" y="15875"/>
                      </a:moveTo>
                      <a:lnTo>
                        <a:pt x="61913" y="22225"/>
                      </a:lnTo>
                      <a:cubicBezTo>
                        <a:pt x="76465" y="23548"/>
                        <a:pt x="76201" y="22490"/>
                        <a:pt x="87313" y="23813"/>
                      </a:cubicBezTo>
                      <a:cubicBezTo>
                        <a:pt x="98425" y="25136"/>
                        <a:pt x="116153" y="29369"/>
                        <a:pt x="128588" y="30163"/>
                      </a:cubicBezTo>
                      <a:cubicBezTo>
                        <a:pt x="141023" y="30957"/>
                        <a:pt x="148167" y="30162"/>
                        <a:pt x="161925" y="28575"/>
                      </a:cubicBezTo>
                      <a:cubicBezTo>
                        <a:pt x="175683" y="26988"/>
                        <a:pt x="196586" y="24607"/>
                        <a:pt x="211138" y="20638"/>
                      </a:cubicBezTo>
                      <a:cubicBezTo>
                        <a:pt x="225690" y="16669"/>
                        <a:pt x="236009" y="7409"/>
                        <a:pt x="249238" y="4763"/>
                      </a:cubicBezTo>
                      <a:cubicBezTo>
                        <a:pt x="262467" y="2117"/>
                        <a:pt x="279136" y="4234"/>
                        <a:pt x="290513" y="4763"/>
                      </a:cubicBezTo>
                      <a:cubicBezTo>
                        <a:pt x="301890" y="5292"/>
                        <a:pt x="309033" y="7673"/>
                        <a:pt x="317500" y="7938"/>
                      </a:cubicBezTo>
                      <a:cubicBezTo>
                        <a:pt x="325967" y="8202"/>
                        <a:pt x="334434" y="7673"/>
                        <a:pt x="341313" y="6350"/>
                      </a:cubicBezTo>
                      <a:cubicBezTo>
                        <a:pt x="348192" y="5027"/>
                        <a:pt x="352425" y="4498"/>
                        <a:pt x="358775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5" name="フリーフォーム: 図形 24">
                  <a:extLst>
                    <a:ext uri="{FF2B5EF4-FFF2-40B4-BE49-F238E27FC236}">
                      <a16:creationId xmlns:a16="http://schemas.microsoft.com/office/drawing/2014/main" id="{47DA5294-E74D-4D09-A700-20D658702D19}"/>
                    </a:ext>
                  </a:extLst>
                </p:cNvPr>
                <p:cNvSpPr/>
                <p:nvPr/>
              </p:nvSpPr>
              <p:spPr>
                <a:xfrm>
                  <a:off x="6516688" y="2587550"/>
                  <a:ext cx="412750" cy="37212"/>
                </a:xfrm>
                <a:custGeom>
                  <a:avLst/>
                  <a:gdLst>
                    <a:gd name="connsiteX0" fmla="*/ 0 w 412750"/>
                    <a:gd name="connsiteY0" fmla="*/ 14363 h 37212"/>
                    <a:gd name="connsiteX1" fmla="*/ 53975 w 412750"/>
                    <a:gd name="connsiteY1" fmla="*/ 36588 h 37212"/>
                    <a:gd name="connsiteX2" fmla="*/ 90487 w 412750"/>
                    <a:gd name="connsiteY2" fmla="*/ 20713 h 37212"/>
                    <a:gd name="connsiteX3" fmla="*/ 128587 w 412750"/>
                    <a:gd name="connsiteY3" fmla="*/ 8013 h 37212"/>
                    <a:gd name="connsiteX4" fmla="*/ 163512 w 412750"/>
                    <a:gd name="connsiteY4" fmla="*/ 14363 h 37212"/>
                    <a:gd name="connsiteX5" fmla="*/ 190500 w 412750"/>
                    <a:gd name="connsiteY5" fmla="*/ 30238 h 37212"/>
                    <a:gd name="connsiteX6" fmla="*/ 234950 w 412750"/>
                    <a:gd name="connsiteY6" fmla="*/ 36588 h 37212"/>
                    <a:gd name="connsiteX7" fmla="*/ 260350 w 412750"/>
                    <a:gd name="connsiteY7" fmla="*/ 35000 h 37212"/>
                    <a:gd name="connsiteX8" fmla="*/ 285750 w 412750"/>
                    <a:gd name="connsiteY8" fmla="*/ 19125 h 37212"/>
                    <a:gd name="connsiteX9" fmla="*/ 328612 w 412750"/>
                    <a:gd name="connsiteY9" fmla="*/ 75 h 37212"/>
                    <a:gd name="connsiteX10" fmla="*/ 350837 w 412750"/>
                    <a:gd name="connsiteY10" fmla="*/ 12775 h 37212"/>
                    <a:gd name="connsiteX11" fmla="*/ 376237 w 412750"/>
                    <a:gd name="connsiteY11" fmla="*/ 20713 h 37212"/>
                    <a:gd name="connsiteX12" fmla="*/ 388937 w 412750"/>
                    <a:gd name="connsiteY12" fmla="*/ 20713 h 37212"/>
                    <a:gd name="connsiteX13" fmla="*/ 412750 w 412750"/>
                    <a:gd name="connsiteY13" fmla="*/ 20713 h 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2750" h="37212">
                      <a:moveTo>
                        <a:pt x="0" y="14363"/>
                      </a:moveTo>
                      <a:cubicBezTo>
                        <a:pt x="19447" y="24946"/>
                        <a:pt x="38894" y="35530"/>
                        <a:pt x="53975" y="36588"/>
                      </a:cubicBezTo>
                      <a:cubicBezTo>
                        <a:pt x="69056" y="37646"/>
                        <a:pt x="78052" y="25476"/>
                        <a:pt x="90487" y="20713"/>
                      </a:cubicBezTo>
                      <a:cubicBezTo>
                        <a:pt x="102922" y="15950"/>
                        <a:pt x="116416" y="9071"/>
                        <a:pt x="128587" y="8013"/>
                      </a:cubicBezTo>
                      <a:cubicBezTo>
                        <a:pt x="140758" y="6955"/>
                        <a:pt x="153193" y="10659"/>
                        <a:pt x="163512" y="14363"/>
                      </a:cubicBezTo>
                      <a:cubicBezTo>
                        <a:pt x="173831" y="18067"/>
                        <a:pt x="178594" y="26534"/>
                        <a:pt x="190500" y="30238"/>
                      </a:cubicBezTo>
                      <a:cubicBezTo>
                        <a:pt x="202406" y="33942"/>
                        <a:pt x="223308" y="35794"/>
                        <a:pt x="234950" y="36588"/>
                      </a:cubicBezTo>
                      <a:cubicBezTo>
                        <a:pt x="246592" y="37382"/>
                        <a:pt x="251883" y="37910"/>
                        <a:pt x="260350" y="35000"/>
                      </a:cubicBezTo>
                      <a:cubicBezTo>
                        <a:pt x="268817" y="32090"/>
                        <a:pt x="274373" y="24946"/>
                        <a:pt x="285750" y="19125"/>
                      </a:cubicBezTo>
                      <a:cubicBezTo>
                        <a:pt x="297127" y="13304"/>
                        <a:pt x="317764" y="1133"/>
                        <a:pt x="328612" y="75"/>
                      </a:cubicBezTo>
                      <a:cubicBezTo>
                        <a:pt x="339460" y="-983"/>
                        <a:pt x="342900" y="9335"/>
                        <a:pt x="350837" y="12775"/>
                      </a:cubicBezTo>
                      <a:cubicBezTo>
                        <a:pt x="358775" y="16215"/>
                        <a:pt x="369887" y="19390"/>
                        <a:pt x="376237" y="20713"/>
                      </a:cubicBezTo>
                      <a:cubicBezTo>
                        <a:pt x="382587" y="22036"/>
                        <a:pt x="388937" y="20713"/>
                        <a:pt x="388937" y="20713"/>
                      </a:cubicBezTo>
                      <a:lnTo>
                        <a:pt x="412750" y="20713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1DE837BA-3632-4635-8591-5E1D6A6D3355}"/>
                  </a:ext>
                </a:extLst>
              </p:cNvPr>
              <p:cNvSpPr/>
              <p:nvPr/>
            </p:nvSpPr>
            <p:spPr>
              <a:xfrm>
                <a:off x="7474501" y="3491528"/>
                <a:ext cx="256936" cy="367461"/>
              </a:xfrm>
              <a:custGeom>
                <a:avLst/>
                <a:gdLst>
                  <a:gd name="connsiteX0" fmla="*/ 64 w 121046"/>
                  <a:gd name="connsiteY0" fmla="*/ 1665 h 173116"/>
                  <a:gd name="connsiteX1" fmla="*/ 28639 w 121046"/>
                  <a:gd name="connsiteY1" fmla="*/ 50878 h 173116"/>
                  <a:gd name="connsiteX2" fmla="*/ 61976 w 121046"/>
                  <a:gd name="connsiteY2" fmla="*/ 63578 h 173116"/>
                  <a:gd name="connsiteX3" fmla="*/ 93726 w 121046"/>
                  <a:gd name="connsiteY3" fmla="*/ 88978 h 173116"/>
                  <a:gd name="connsiteX4" fmla="*/ 120714 w 121046"/>
                  <a:gd name="connsiteY4" fmla="*/ 101678 h 173116"/>
                  <a:gd name="connsiteX5" fmla="*/ 74676 w 121046"/>
                  <a:gd name="connsiteY5" fmla="*/ 120728 h 173116"/>
                  <a:gd name="connsiteX6" fmla="*/ 23876 w 121046"/>
                  <a:gd name="connsiteY6" fmla="*/ 173115 h 173116"/>
                  <a:gd name="connsiteX7" fmla="*/ 20701 w 121046"/>
                  <a:gd name="connsiteY7" fmla="*/ 119140 h 173116"/>
                  <a:gd name="connsiteX8" fmla="*/ 64 w 121046"/>
                  <a:gd name="connsiteY8" fmla="*/ 1665 h 17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046" h="173116">
                    <a:moveTo>
                      <a:pt x="64" y="1665"/>
                    </a:moveTo>
                    <a:cubicBezTo>
                      <a:pt x="1387" y="-9712"/>
                      <a:pt x="18320" y="40559"/>
                      <a:pt x="28639" y="50878"/>
                    </a:cubicBezTo>
                    <a:cubicBezTo>
                      <a:pt x="38958" y="61197"/>
                      <a:pt x="51128" y="57228"/>
                      <a:pt x="61976" y="63578"/>
                    </a:cubicBezTo>
                    <a:cubicBezTo>
                      <a:pt x="72824" y="69928"/>
                      <a:pt x="83936" y="82628"/>
                      <a:pt x="93726" y="88978"/>
                    </a:cubicBezTo>
                    <a:cubicBezTo>
                      <a:pt x="103516" y="95328"/>
                      <a:pt x="123889" y="96386"/>
                      <a:pt x="120714" y="101678"/>
                    </a:cubicBezTo>
                    <a:cubicBezTo>
                      <a:pt x="117539" y="106970"/>
                      <a:pt x="90816" y="108822"/>
                      <a:pt x="74676" y="120728"/>
                    </a:cubicBezTo>
                    <a:cubicBezTo>
                      <a:pt x="58536" y="132634"/>
                      <a:pt x="32872" y="173380"/>
                      <a:pt x="23876" y="173115"/>
                    </a:cubicBezTo>
                    <a:cubicBezTo>
                      <a:pt x="14880" y="172850"/>
                      <a:pt x="23082" y="144540"/>
                      <a:pt x="20701" y="119140"/>
                    </a:cubicBezTo>
                    <a:cubicBezTo>
                      <a:pt x="18320" y="93740"/>
                      <a:pt x="-1259" y="13042"/>
                      <a:pt x="64" y="1665"/>
                    </a:cubicBezTo>
                    <a:close/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  <p:grpSp>
            <p:nvGrpSpPr>
              <p:cNvPr id="1109" name="グループ化 1108">
                <a:extLst>
                  <a:ext uri="{FF2B5EF4-FFF2-40B4-BE49-F238E27FC236}">
                    <a16:creationId xmlns:a16="http://schemas.microsoft.com/office/drawing/2014/main" id="{AC123B48-5937-4882-A2BE-B42ABA734652}"/>
                  </a:ext>
                </a:extLst>
              </p:cNvPr>
              <p:cNvGrpSpPr/>
              <p:nvPr/>
            </p:nvGrpSpPr>
            <p:grpSpPr>
              <a:xfrm>
                <a:off x="4433687" y="2108856"/>
                <a:ext cx="1972761" cy="2693640"/>
                <a:chOff x="5912731" y="1045565"/>
                <a:chExt cx="929394" cy="1269010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23" name="フリーフォーム: 図形 22">
                  <a:extLst>
                    <a:ext uri="{FF2B5EF4-FFF2-40B4-BE49-F238E27FC236}">
                      <a16:creationId xmlns:a16="http://schemas.microsoft.com/office/drawing/2014/main" id="{8EC6B66F-5E0F-4676-8A90-6E530A89223C}"/>
                    </a:ext>
                  </a:extLst>
                </p:cNvPr>
                <p:cNvSpPr/>
                <p:nvPr/>
              </p:nvSpPr>
              <p:spPr>
                <a:xfrm>
                  <a:off x="5912731" y="1649413"/>
                  <a:ext cx="86906" cy="661987"/>
                </a:xfrm>
                <a:custGeom>
                  <a:avLst/>
                  <a:gdLst>
                    <a:gd name="connsiteX0" fmla="*/ 68969 w 86906"/>
                    <a:gd name="connsiteY0" fmla="*/ 661987 h 661987"/>
                    <a:gd name="connsiteX1" fmla="*/ 83257 w 86906"/>
                    <a:gd name="connsiteY1" fmla="*/ 611187 h 661987"/>
                    <a:gd name="connsiteX2" fmla="*/ 84844 w 86906"/>
                    <a:gd name="connsiteY2" fmla="*/ 584200 h 661987"/>
                    <a:gd name="connsiteX3" fmla="*/ 57857 w 86906"/>
                    <a:gd name="connsiteY3" fmla="*/ 530225 h 661987"/>
                    <a:gd name="connsiteX4" fmla="*/ 22932 w 86906"/>
                    <a:gd name="connsiteY4" fmla="*/ 469900 h 661987"/>
                    <a:gd name="connsiteX5" fmla="*/ 3882 w 86906"/>
                    <a:gd name="connsiteY5" fmla="*/ 423862 h 661987"/>
                    <a:gd name="connsiteX6" fmla="*/ 2294 w 86906"/>
                    <a:gd name="connsiteY6" fmla="*/ 385762 h 661987"/>
                    <a:gd name="connsiteX7" fmla="*/ 2294 w 86906"/>
                    <a:gd name="connsiteY7" fmla="*/ 255587 h 661987"/>
                    <a:gd name="connsiteX8" fmla="*/ 32457 w 86906"/>
                    <a:gd name="connsiteY8" fmla="*/ 180975 h 661987"/>
                    <a:gd name="connsiteX9" fmla="*/ 46744 w 86906"/>
                    <a:gd name="connsiteY9" fmla="*/ 130175 h 661987"/>
                    <a:gd name="connsiteX10" fmla="*/ 49919 w 86906"/>
                    <a:gd name="connsiteY10" fmla="*/ 68262 h 661987"/>
                    <a:gd name="connsiteX11" fmla="*/ 45157 w 86906"/>
                    <a:gd name="connsiteY11" fmla="*/ 0 h 661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906" h="661987">
                      <a:moveTo>
                        <a:pt x="68969" y="661987"/>
                      </a:moveTo>
                      <a:cubicBezTo>
                        <a:pt x="74790" y="643069"/>
                        <a:pt x="80611" y="624151"/>
                        <a:pt x="83257" y="611187"/>
                      </a:cubicBezTo>
                      <a:cubicBezTo>
                        <a:pt x="85903" y="598222"/>
                        <a:pt x="89077" y="597694"/>
                        <a:pt x="84844" y="584200"/>
                      </a:cubicBezTo>
                      <a:cubicBezTo>
                        <a:pt x="80611" y="570706"/>
                        <a:pt x="68176" y="549275"/>
                        <a:pt x="57857" y="530225"/>
                      </a:cubicBezTo>
                      <a:cubicBezTo>
                        <a:pt x="47538" y="511175"/>
                        <a:pt x="31928" y="487627"/>
                        <a:pt x="22932" y="469900"/>
                      </a:cubicBezTo>
                      <a:cubicBezTo>
                        <a:pt x="13936" y="452173"/>
                        <a:pt x="7322" y="437885"/>
                        <a:pt x="3882" y="423862"/>
                      </a:cubicBezTo>
                      <a:cubicBezTo>
                        <a:pt x="442" y="409839"/>
                        <a:pt x="2559" y="413808"/>
                        <a:pt x="2294" y="385762"/>
                      </a:cubicBezTo>
                      <a:cubicBezTo>
                        <a:pt x="2029" y="357716"/>
                        <a:pt x="-2733" y="289718"/>
                        <a:pt x="2294" y="255587"/>
                      </a:cubicBezTo>
                      <a:cubicBezTo>
                        <a:pt x="7321" y="221456"/>
                        <a:pt x="25049" y="201877"/>
                        <a:pt x="32457" y="180975"/>
                      </a:cubicBezTo>
                      <a:cubicBezTo>
                        <a:pt x="39865" y="160073"/>
                        <a:pt x="43834" y="148960"/>
                        <a:pt x="46744" y="130175"/>
                      </a:cubicBezTo>
                      <a:cubicBezTo>
                        <a:pt x="49654" y="111389"/>
                        <a:pt x="50183" y="89958"/>
                        <a:pt x="49919" y="68262"/>
                      </a:cubicBezTo>
                      <a:cubicBezTo>
                        <a:pt x="49655" y="46566"/>
                        <a:pt x="46744" y="12700"/>
                        <a:pt x="4515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108" name="グループ化 1107">
                  <a:extLst>
                    <a:ext uri="{FF2B5EF4-FFF2-40B4-BE49-F238E27FC236}">
                      <a16:creationId xmlns:a16="http://schemas.microsoft.com/office/drawing/2014/main" id="{5ED3C854-1D4C-4463-9E03-AB5E5A25E116}"/>
                    </a:ext>
                  </a:extLst>
                </p:cNvPr>
                <p:cNvGrpSpPr/>
                <p:nvPr/>
              </p:nvGrpSpPr>
              <p:grpSpPr>
                <a:xfrm>
                  <a:off x="5957888" y="1045565"/>
                  <a:ext cx="884237" cy="1269010"/>
                  <a:chOff x="5957888" y="1045565"/>
                  <a:chExt cx="884237" cy="1269010"/>
                </a:xfrm>
              </p:grpSpPr>
              <p:sp>
                <p:nvSpPr>
                  <p:cNvPr id="26" name="フリーフォーム: 図形 25">
                    <a:extLst>
                      <a:ext uri="{FF2B5EF4-FFF2-40B4-BE49-F238E27FC236}">
                        <a16:creationId xmlns:a16="http://schemas.microsoft.com/office/drawing/2014/main" id="{4B755AD0-48C9-4D4A-90A7-8329FDEF9956}"/>
                      </a:ext>
                    </a:extLst>
                  </p:cNvPr>
                  <p:cNvSpPr/>
                  <p:nvPr/>
                </p:nvSpPr>
                <p:spPr>
                  <a:xfrm>
                    <a:off x="5957888" y="1045565"/>
                    <a:ext cx="884237" cy="603848"/>
                  </a:xfrm>
                  <a:custGeom>
                    <a:avLst/>
                    <a:gdLst>
                      <a:gd name="connsiteX0" fmla="*/ 0 w 884237"/>
                      <a:gd name="connsiteY0" fmla="*/ 603848 h 603848"/>
                      <a:gd name="connsiteX1" fmla="*/ 49212 w 884237"/>
                      <a:gd name="connsiteY1" fmla="*/ 489548 h 603848"/>
                      <a:gd name="connsiteX2" fmla="*/ 100012 w 884237"/>
                      <a:gd name="connsiteY2" fmla="*/ 392710 h 603848"/>
                      <a:gd name="connsiteX3" fmla="*/ 120650 w 884237"/>
                      <a:gd name="connsiteY3" fmla="*/ 332385 h 603848"/>
                      <a:gd name="connsiteX4" fmla="*/ 166687 w 884237"/>
                      <a:gd name="connsiteY4" fmla="*/ 273648 h 603848"/>
                      <a:gd name="connsiteX5" fmla="*/ 244475 w 884237"/>
                      <a:gd name="connsiteY5" fmla="*/ 205385 h 603848"/>
                      <a:gd name="connsiteX6" fmla="*/ 315912 w 884237"/>
                      <a:gd name="connsiteY6" fmla="*/ 145060 h 603848"/>
                      <a:gd name="connsiteX7" fmla="*/ 400050 w 884237"/>
                      <a:gd name="connsiteY7" fmla="*/ 86323 h 603848"/>
                      <a:gd name="connsiteX8" fmla="*/ 471487 w 884237"/>
                      <a:gd name="connsiteY8" fmla="*/ 35523 h 603848"/>
                      <a:gd name="connsiteX9" fmla="*/ 557212 w 884237"/>
                      <a:gd name="connsiteY9" fmla="*/ 5360 h 603848"/>
                      <a:gd name="connsiteX10" fmla="*/ 657225 w 884237"/>
                      <a:gd name="connsiteY10" fmla="*/ 5360 h 603848"/>
                      <a:gd name="connsiteX11" fmla="*/ 755650 w 884237"/>
                      <a:gd name="connsiteY11" fmla="*/ 59335 h 603848"/>
                      <a:gd name="connsiteX12" fmla="*/ 884237 w 884237"/>
                      <a:gd name="connsiteY12" fmla="*/ 206973 h 603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84237" h="603848">
                        <a:moveTo>
                          <a:pt x="0" y="603848"/>
                        </a:moveTo>
                        <a:cubicBezTo>
                          <a:pt x="16271" y="564293"/>
                          <a:pt x="32543" y="524738"/>
                          <a:pt x="49212" y="489548"/>
                        </a:cubicBezTo>
                        <a:cubicBezTo>
                          <a:pt x="65881" y="454358"/>
                          <a:pt x="88106" y="418904"/>
                          <a:pt x="100012" y="392710"/>
                        </a:cubicBezTo>
                        <a:cubicBezTo>
                          <a:pt x="111918" y="366516"/>
                          <a:pt x="109538" y="352229"/>
                          <a:pt x="120650" y="332385"/>
                        </a:cubicBezTo>
                        <a:cubicBezTo>
                          <a:pt x="131762" y="312541"/>
                          <a:pt x="146050" y="294815"/>
                          <a:pt x="166687" y="273648"/>
                        </a:cubicBezTo>
                        <a:cubicBezTo>
                          <a:pt x="187325" y="252481"/>
                          <a:pt x="219604" y="226816"/>
                          <a:pt x="244475" y="205385"/>
                        </a:cubicBezTo>
                        <a:cubicBezTo>
                          <a:pt x="269346" y="183954"/>
                          <a:pt x="289983" y="164904"/>
                          <a:pt x="315912" y="145060"/>
                        </a:cubicBezTo>
                        <a:cubicBezTo>
                          <a:pt x="341841" y="125216"/>
                          <a:pt x="400050" y="86323"/>
                          <a:pt x="400050" y="86323"/>
                        </a:cubicBezTo>
                        <a:cubicBezTo>
                          <a:pt x="425979" y="68067"/>
                          <a:pt x="445293" y="49017"/>
                          <a:pt x="471487" y="35523"/>
                        </a:cubicBezTo>
                        <a:cubicBezTo>
                          <a:pt x="497681" y="22029"/>
                          <a:pt x="526256" y="10387"/>
                          <a:pt x="557212" y="5360"/>
                        </a:cubicBezTo>
                        <a:cubicBezTo>
                          <a:pt x="588168" y="333"/>
                          <a:pt x="624152" y="-3636"/>
                          <a:pt x="657225" y="5360"/>
                        </a:cubicBezTo>
                        <a:cubicBezTo>
                          <a:pt x="690298" y="14356"/>
                          <a:pt x="717815" y="25733"/>
                          <a:pt x="755650" y="59335"/>
                        </a:cubicBezTo>
                        <a:cubicBezTo>
                          <a:pt x="793485" y="92937"/>
                          <a:pt x="860954" y="180779"/>
                          <a:pt x="884237" y="20697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1107" name="グループ化 1106">
                    <a:extLst>
                      <a:ext uri="{FF2B5EF4-FFF2-40B4-BE49-F238E27FC236}">
                        <a16:creationId xmlns:a16="http://schemas.microsoft.com/office/drawing/2014/main" id="{580ADC41-0829-4F6D-9E17-FD9699985D99}"/>
                      </a:ext>
                    </a:extLst>
                  </p:cNvPr>
                  <p:cNvGrpSpPr/>
                  <p:nvPr/>
                </p:nvGrpSpPr>
                <p:grpSpPr>
                  <a:xfrm>
                    <a:off x="5962571" y="1153765"/>
                    <a:ext cx="828754" cy="1160810"/>
                    <a:chOff x="5962571" y="1153765"/>
                    <a:chExt cx="828754" cy="1160810"/>
                  </a:xfrm>
                </p:grpSpPr>
                <p:sp>
                  <p:nvSpPr>
                    <p:cNvPr id="48" name="フリーフォーム: 図形 47">
                      <a:extLst>
                        <a:ext uri="{FF2B5EF4-FFF2-40B4-BE49-F238E27FC236}">
                          <a16:creationId xmlns:a16="http://schemas.microsoft.com/office/drawing/2014/main" id="{6C206B2D-C5B1-4BB0-B78B-06C105D234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2975" y="1289042"/>
                      <a:ext cx="755650" cy="849321"/>
                    </a:xfrm>
                    <a:custGeom>
                      <a:avLst/>
                      <a:gdLst>
                        <a:gd name="connsiteX0" fmla="*/ 755650 w 755650"/>
                        <a:gd name="connsiteY0" fmla="*/ 49221 h 849321"/>
                        <a:gd name="connsiteX1" fmla="*/ 593725 w 755650"/>
                        <a:gd name="connsiteY1" fmla="*/ 22233 h 849321"/>
                        <a:gd name="connsiteX2" fmla="*/ 560388 w 755650"/>
                        <a:gd name="connsiteY2" fmla="*/ 3183 h 849321"/>
                        <a:gd name="connsiteX3" fmla="*/ 479425 w 755650"/>
                        <a:gd name="connsiteY3" fmla="*/ 6358 h 849321"/>
                        <a:gd name="connsiteX4" fmla="*/ 382588 w 755650"/>
                        <a:gd name="connsiteY4" fmla="*/ 63508 h 849321"/>
                        <a:gd name="connsiteX5" fmla="*/ 266700 w 755650"/>
                        <a:gd name="connsiteY5" fmla="*/ 184158 h 849321"/>
                        <a:gd name="connsiteX6" fmla="*/ 200025 w 755650"/>
                        <a:gd name="connsiteY6" fmla="*/ 287346 h 849321"/>
                        <a:gd name="connsiteX7" fmla="*/ 119063 w 755650"/>
                        <a:gd name="connsiteY7" fmla="*/ 411171 h 849321"/>
                        <a:gd name="connsiteX8" fmla="*/ 73025 w 755650"/>
                        <a:gd name="connsiteY8" fmla="*/ 503246 h 849321"/>
                        <a:gd name="connsiteX9" fmla="*/ 31750 w 755650"/>
                        <a:gd name="connsiteY9" fmla="*/ 587383 h 849321"/>
                        <a:gd name="connsiteX10" fmla="*/ 17463 w 755650"/>
                        <a:gd name="connsiteY10" fmla="*/ 666758 h 849321"/>
                        <a:gd name="connsiteX11" fmla="*/ 4763 w 755650"/>
                        <a:gd name="connsiteY11" fmla="*/ 739783 h 849321"/>
                        <a:gd name="connsiteX12" fmla="*/ 0 w 755650"/>
                        <a:gd name="connsiteY12" fmla="*/ 849321 h 849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55650" h="849321">
                          <a:moveTo>
                            <a:pt x="755650" y="49221"/>
                          </a:moveTo>
                          <a:cubicBezTo>
                            <a:pt x="690959" y="39563"/>
                            <a:pt x="626269" y="29906"/>
                            <a:pt x="593725" y="22233"/>
                          </a:cubicBezTo>
                          <a:cubicBezTo>
                            <a:pt x="561181" y="14560"/>
                            <a:pt x="579438" y="5829"/>
                            <a:pt x="560388" y="3183"/>
                          </a:cubicBezTo>
                          <a:cubicBezTo>
                            <a:pt x="541338" y="537"/>
                            <a:pt x="509058" y="-3696"/>
                            <a:pt x="479425" y="6358"/>
                          </a:cubicBezTo>
                          <a:cubicBezTo>
                            <a:pt x="449792" y="16412"/>
                            <a:pt x="418042" y="33875"/>
                            <a:pt x="382588" y="63508"/>
                          </a:cubicBezTo>
                          <a:cubicBezTo>
                            <a:pt x="347134" y="93141"/>
                            <a:pt x="297127" y="146852"/>
                            <a:pt x="266700" y="184158"/>
                          </a:cubicBezTo>
                          <a:cubicBezTo>
                            <a:pt x="236273" y="221464"/>
                            <a:pt x="200025" y="287346"/>
                            <a:pt x="200025" y="287346"/>
                          </a:cubicBezTo>
                          <a:cubicBezTo>
                            <a:pt x="175419" y="325181"/>
                            <a:pt x="140230" y="375188"/>
                            <a:pt x="119063" y="411171"/>
                          </a:cubicBezTo>
                          <a:cubicBezTo>
                            <a:pt x="97896" y="447154"/>
                            <a:pt x="87577" y="473877"/>
                            <a:pt x="73025" y="503246"/>
                          </a:cubicBezTo>
                          <a:cubicBezTo>
                            <a:pt x="58473" y="532615"/>
                            <a:pt x="41010" y="560131"/>
                            <a:pt x="31750" y="587383"/>
                          </a:cubicBezTo>
                          <a:cubicBezTo>
                            <a:pt x="22490" y="614635"/>
                            <a:pt x="21961" y="641358"/>
                            <a:pt x="17463" y="666758"/>
                          </a:cubicBezTo>
                          <a:cubicBezTo>
                            <a:pt x="12965" y="692158"/>
                            <a:pt x="7673" y="709356"/>
                            <a:pt x="4763" y="739783"/>
                          </a:cubicBezTo>
                          <a:cubicBezTo>
                            <a:pt x="1853" y="770210"/>
                            <a:pt x="926" y="809765"/>
                            <a:pt x="0" y="849321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grpSp>
                  <p:nvGrpSpPr>
                    <p:cNvPr id="1106" name="グループ化 1105">
                      <a:extLst>
                        <a:ext uri="{FF2B5EF4-FFF2-40B4-BE49-F238E27FC236}">
                          <a16:creationId xmlns:a16="http://schemas.microsoft.com/office/drawing/2014/main" id="{C2DC5270-ECA4-4E7D-81B5-E562F6C69A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62571" y="1153765"/>
                      <a:ext cx="828754" cy="1160810"/>
                      <a:chOff x="5962571" y="1153765"/>
                      <a:chExt cx="828754" cy="1160810"/>
                    </a:xfrm>
                  </p:grpSpPr>
                  <p:grpSp>
                    <p:nvGrpSpPr>
                      <p:cNvPr id="1104" name="グループ化 1103">
                        <a:extLst>
                          <a:ext uri="{FF2B5EF4-FFF2-40B4-BE49-F238E27FC236}">
                            <a16:creationId xmlns:a16="http://schemas.microsoft.com/office/drawing/2014/main" id="{D3B673AB-4A00-4884-9FF4-2335C9323B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80113" y="1355725"/>
                        <a:ext cx="811212" cy="958850"/>
                        <a:chOff x="5980113" y="1355725"/>
                        <a:chExt cx="811212" cy="958850"/>
                      </a:xfrm>
                    </p:grpSpPr>
                    <p:sp>
                      <p:nvSpPr>
                        <p:cNvPr id="2" name="フリーフォーム: 図形 1">
                          <a:extLst>
                            <a:ext uri="{FF2B5EF4-FFF2-40B4-BE49-F238E27FC236}">
                              <a16:creationId xmlns:a16="http://schemas.microsoft.com/office/drawing/2014/main" id="{ABB972A1-E38F-4E00-970F-BF1C22731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3150" y="1433513"/>
                          <a:ext cx="338175" cy="613214"/>
                        </a:xfrm>
                        <a:custGeom>
                          <a:avLst/>
                          <a:gdLst>
                            <a:gd name="connsiteX0" fmla="*/ 338175 w 338175"/>
                            <a:gd name="connsiteY0" fmla="*/ 0 h 613214"/>
                            <a:gd name="connsiteX1" fmla="*/ 301663 w 338175"/>
                            <a:gd name="connsiteY1" fmla="*/ 55562 h 613214"/>
                            <a:gd name="connsiteX2" fmla="*/ 274675 w 338175"/>
                            <a:gd name="connsiteY2" fmla="*/ 119062 h 613214"/>
                            <a:gd name="connsiteX3" fmla="*/ 236575 w 338175"/>
                            <a:gd name="connsiteY3" fmla="*/ 212725 h 613214"/>
                            <a:gd name="connsiteX4" fmla="*/ 190538 w 338175"/>
                            <a:gd name="connsiteY4" fmla="*/ 276225 h 613214"/>
                            <a:gd name="connsiteX5" fmla="*/ 144500 w 338175"/>
                            <a:gd name="connsiteY5" fmla="*/ 373062 h 613214"/>
                            <a:gd name="connsiteX6" fmla="*/ 93700 w 338175"/>
                            <a:gd name="connsiteY6" fmla="*/ 441325 h 613214"/>
                            <a:gd name="connsiteX7" fmla="*/ 74650 w 338175"/>
                            <a:gd name="connsiteY7" fmla="*/ 492125 h 613214"/>
                            <a:gd name="connsiteX8" fmla="*/ 63538 w 338175"/>
                            <a:gd name="connsiteY8" fmla="*/ 528637 h 613214"/>
                            <a:gd name="connsiteX9" fmla="*/ 30200 w 338175"/>
                            <a:gd name="connsiteY9" fmla="*/ 574675 h 613214"/>
                            <a:gd name="connsiteX10" fmla="*/ 9563 w 338175"/>
                            <a:gd name="connsiteY10" fmla="*/ 612775 h 613214"/>
                            <a:gd name="connsiteX11" fmla="*/ 38 w 338175"/>
                            <a:gd name="connsiteY11" fmla="*/ 590550 h 613214"/>
                            <a:gd name="connsiteX12" fmla="*/ 12738 w 338175"/>
                            <a:gd name="connsiteY12" fmla="*/ 520700 h 613214"/>
                            <a:gd name="connsiteX13" fmla="*/ 30200 w 338175"/>
                            <a:gd name="connsiteY13" fmla="*/ 454025 h 613214"/>
                            <a:gd name="connsiteX14" fmla="*/ 36550 w 338175"/>
                            <a:gd name="connsiteY14" fmla="*/ 414337 h 613214"/>
                            <a:gd name="connsiteX15" fmla="*/ 27025 w 338175"/>
                            <a:gd name="connsiteY15" fmla="*/ 398462 h 613214"/>
                            <a:gd name="connsiteX16" fmla="*/ 11150 w 338175"/>
                            <a:gd name="connsiteY16" fmla="*/ 377825 h 6132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38175" h="613214">
                              <a:moveTo>
                                <a:pt x="338175" y="0"/>
                              </a:moveTo>
                              <a:cubicBezTo>
                                <a:pt x="325210" y="17859"/>
                                <a:pt x="312246" y="35718"/>
                                <a:pt x="301663" y="55562"/>
                              </a:cubicBezTo>
                              <a:cubicBezTo>
                                <a:pt x="291080" y="75406"/>
                                <a:pt x="285523" y="92868"/>
                                <a:pt x="274675" y="119062"/>
                              </a:cubicBezTo>
                              <a:cubicBezTo>
                                <a:pt x="263827" y="145256"/>
                                <a:pt x="250598" y="186531"/>
                                <a:pt x="236575" y="212725"/>
                              </a:cubicBezTo>
                              <a:cubicBezTo>
                                <a:pt x="222552" y="238919"/>
                                <a:pt x="205884" y="249502"/>
                                <a:pt x="190538" y="276225"/>
                              </a:cubicBezTo>
                              <a:cubicBezTo>
                                <a:pt x="175192" y="302948"/>
                                <a:pt x="160640" y="345545"/>
                                <a:pt x="144500" y="373062"/>
                              </a:cubicBezTo>
                              <a:cubicBezTo>
                                <a:pt x="128360" y="400579"/>
                                <a:pt x="105342" y="421481"/>
                                <a:pt x="93700" y="441325"/>
                              </a:cubicBezTo>
                              <a:cubicBezTo>
                                <a:pt x="82058" y="461169"/>
                                <a:pt x="79677" y="477573"/>
                                <a:pt x="74650" y="492125"/>
                              </a:cubicBezTo>
                              <a:cubicBezTo>
                                <a:pt x="69623" y="506677"/>
                                <a:pt x="70946" y="514879"/>
                                <a:pt x="63538" y="528637"/>
                              </a:cubicBezTo>
                              <a:cubicBezTo>
                                <a:pt x="56130" y="542395"/>
                                <a:pt x="39196" y="560652"/>
                                <a:pt x="30200" y="574675"/>
                              </a:cubicBezTo>
                              <a:cubicBezTo>
                                <a:pt x="21204" y="588698"/>
                                <a:pt x="14590" y="610129"/>
                                <a:pt x="9563" y="612775"/>
                              </a:cubicBezTo>
                              <a:cubicBezTo>
                                <a:pt x="4536" y="615421"/>
                                <a:pt x="-491" y="605896"/>
                                <a:pt x="38" y="590550"/>
                              </a:cubicBezTo>
                              <a:cubicBezTo>
                                <a:pt x="567" y="575204"/>
                                <a:pt x="7711" y="543454"/>
                                <a:pt x="12738" y="520700"/>
                              </a:cubicBezTo>
                              <a:cubicBezTo>
                                <a:pt x="17765" y="497946"/>
                                <a:pt x="26231" y="471752"/>
                                <a:pt x="30200" y="454025"/>
                              </a:cubicBezTo>
                              <a:cubicBezTo>
                                <a:pt x="34169" y="436298"/>
                                <a:pt x="37079" y="423597"/>
                                <a:pt x="36550" y="414337"/>
                              </a:cubicBezTo>
                              <a:cubicBezTo>
                                <a:pt x="36021" y="405077"/>
                                <a:pt x="31258" y="404547"/>
                                <a:pt x="27025" y="398462"/>
                              </a:cubicBezTo>
                              <a:cubicBezTo>
                                <a:pt x="22792" y="392377"/>
                                <a:pt x="15383" y="381794"/>
                                <a:pt x="11150" y="377825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21" name="フリーフォーム: 図形 20">
                          <a:extLst>
                            <a:ext uri="{FF2B5EF4-FFF2-40B4-BE49-F238E27FC236}">
                              <a16:creationId xmlns:a16="http://schemas.microsoft.com/office/drawing/2014/main" id="{BFDFC60B-61F6-4327-94DF-9D71D38818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80113" y="1809750"/>
                          <a:ext cx="468312" cy="504825"/>
                        </a:xfrm>
                        <a:custGeom>
                          <a:avLst/>
                          <a:gdLst>
                            <a:gd name="connsiteX0" fmla="*/ 468312 w 468312"/>
                            <a:gd name="connsiteY0" fmla="*/ 0 h 504825"/>
                            <a:gd name="connsiteX1" fmla="*/ 409575 w 468312"/>
                            <a:gd name="connsiteY1" fmla="*/ 60325 h 504825"/>
                            <a:gd name="connsiteX2" fmla="*/ 338137 w 468312"/>
                            <a:gd name="connsiteY2" fmla="*/ 168275 h 504825"/>
                            <a:gd name="connsiteX3" fmla="*/ 277812 w 468312"/>
                            <a:gd name="connsiteY3" fmla="*/ 261938 h 504825"/>
                            <a:gd name="connsiteX4" fmla="*/ 228600 w 468312"/>
                            <a:gd name="connsiteY4" fmla="*/ 328613 h 504825"/>
                            <a:gd name="connsiteX5" fmla="*/ 163512 w 468312"/>
                            <a:gd name="connsiteY5" fmla="*/ 388938 h 504825"/>
                            <a:gd name="connsiteX6" fmla="*/ 95250 w 468312"/>
                            <a:gd name="connsiteY6" fmla="*/ 434975 h 504825"/>
                            <a:gd name="connsiteX7" fmla="*/ 44450 w 468312"/>
                            <a:gd name="connsiteY7" fmla="*/ 479425 h 504825"/>
                            <a:gd name="connsiteX8" fmla="*/ 0 w 468312"/>
                            <a:gd name="connsiteY8" fmla="*/ 504825 h 5048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8312" h="504825">
                              <a:moveTo>
                                <a:pt x="468312" y="0"/>
                              </a:moveTo>
                              <a:cubicBezTo>
                                <a:pt x="449791" y="16139"/>
                                <a:pt x="431271" y="32279"/>
                                <a:pt x="409575" y="60325"/>
                              </a:cubicBezTo>
                              <a:cubicBezTo>
                                <a:pt x="387879" y="88371"/>
                                <a:pt x="360097" y="134673"/>
                                <a:pt x="338137" y="168275"/>
                              </a:cubicBezTo>
                              <a:cubicBezTo>
                                <a:pt x="316177" y="201877"/>
                                <a:pt x="296068" y="235215"/>
                                <a:pt x="277812" y="261938"/>
                              </a:cubicBezTo>
                              <a:cubicBezTo>
                                <a:pt x="259556" y="288661"/>
                                <a:pt x="247650" y="307447"/>
                                <a:pt x="228600" y="328613"/>
                              </a:cubicBezTo>
                              <a:cubicBezTo>
                                <a:pt x="209550" y="349779"/>
                                <a:pt x="185737" y="371211"/>
                                <a:pt x="163512" y="388938"/>
                              </a:cubicBezTo>
                              <a:cubicBezTo>
                                <a:pt x="141287" y="406665"/>
                                <a:pt x="115094" y="419894"/>
                                <a:pt x="95250" y="434975"/>
                              </a:cubicBezTo>
                              <a:cubicBezTo>
                                <a:pt x="75406" y="450056"/>
                                <a:pt x="60325" y="467783"/>
                                <a:pt x="44450" y="479425"/>
                              </a:cubicBezTo>
                              <a:cubicBezTo>
                                <a:pt x="28575" y="491067"/>
                                <a:pt x="14287" y="497946"/>
                                <a:pt x="0" y="504825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44" name="フリーフォーム: 図形 43">
                          <a:extLst>
                            <a:ext uri="{FF2B5EF4-FFF2-40B4-BE49-F238E27FC236}">
                              <a16:creationId xmlns:a16="http://schemas.microsoft.com/office/drawing/2014/main" id="{1351EFD1-D12F-49A9-B08D-2205356E5F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8113" y="1381125"/>
                          <a:ext cx="242887" cy="361950"/>
                        </a:xfrm>
                        <a:custGeom>
                          <a:avLst/>
                          <a:gdLst>
                            <a:gd name="connsiteX0" fmla="*/ 242887 w 242887"/>
                            <a:gd name="connsiteY0" fmla="*/ 0 h 361950"/>
                            <a:gd name="connsiteX1" fmla="*/ 139700 w 242887"/>
                            <a:gd name="connsiteY1" fmla="*/ 104775 h 361950"/>
                            <a:gd name="connsiteX2" fmla="*/ 95250 w 242887"/>
                            <a:gd name="connsiteY2" fmla="*/ 174625 h 361950"/>
                            <a:gd name="connsiteX3" fmla="*/ 44450 w 242887"/>
                            <a:gd name="connsiteY3" fmla="*/ 287338 h 361950"/>
                            <a:gd name="connsiteX4" fmla="*/ 0 w 242887"/>
                            <a:gd name="connsiteY4" fmla="*/ 361950 h 361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2887" h="361950">
                              <a:moveTo>
                                <a:pt x="242887" y="0"/>
                              </a:moveTo>
                              <a:cubicBezTo>
                                <a:pt x="203596" y="37835"/>
                                <a:pt x="164306" y="75671"/>
                                <a:pt x="139700" y="104775"/>
                              </a:cubicBezTo>
                              <a:cubicBezTo>
                                <a:pt x="115094" y="133879"/>
                                <a:pt x="111125" y="144198"/>
                                <a:pt x="95250" y="174625"/>
                              </a:cubicBezTo>
                              <a:cubicBezTo>
                                <a:pt x="79375" y="205052"/>
                                <a:pt x="60325" y="256117"/>
                                <a:pt x="44450" y="287338"/>
                              </a:cubicBezTo>
                              <a:cubicBezTo>
                                <a:pt x="28575" y="318559"/>
                                <a:pt x="14287" y="340254"/>
                                <a:pt x="0" y="361950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45" name="フリーフォーム: 図形 44">
                          <a:extLst>
                            <a:ext uri="{FF2B5EF4-FFF2-40B4-BE49-F238E27FC236}">
                              <a16:creationId xmlns:a16="http://schemas.microsoft.com/office/drawing/2014/main" id="{DAC0BCF9-0784-4362-84BE-B2D2D681F5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9500" y="1366838"/>
                          <a:ext cx="512763" cy="760412"/>
                        </a:xfrm>
                        <a:custGeom>
                          <a:avLst/>
                          <a:gdLst>
                            <a:gd name="connsiteX0" fmla="*/ 512763 w 512763"/>
                            <a:gd name="connsiteY0" fmla="*/ 0 h 760412"/>
                            <a:gd name="connsiteX1" fmla="*/ 392113 w 512763"/>
                            <a:gd name="connsiteY1" fmla="*/ 85725 h 760412"/>
                            <a:gd name="connsiteX2" fmla="*/ 311150 w 512763"/>
                            <a:gd name="connsiteY2" fmla="*/ 223837 h 760412"/>
                            <a:gd name="connsiteX3" fmla="*/ 244475 w 512763"/>
                            <a:gd name="connsiteY3" fmla="*/ 358775 h 760412"/>
                            <a:gd name="connsiteX4" fmla="*/ 158750 w 512763"/>
                            <a:gd name="connsiteY4" fmla="*/ 496887 h 760412"/>
                            <a:gd name="connsiteX5" fmla="*/ 103188 w 512763"/>
                            <a:gd name="connsiteY5" fmla="*/ 608012 h 760412"/>
                            <a:gd name="connsiteX6" fmla="*/ 66675 w 512763"/>
                            <a:gd name="connsiteY6" fmla="*/ 681037 h 760412"/>
                            <a:gd name="connsiteX7" fmla="*/ 0 w 512763"/>
                            <a:gd name="connsiteY7" fmla="*/ 760412 h 7604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12763" h="760412">
                              <a:moveTo>
                                <a:pt x="512763" y="0"/>
                              </a:moveTo>
                              <a:cubicBezTo>
                                <a:pt x="469239" y="24209"/>
                                <a:pt x="425715" y="48419"/>
                                <a:pt x="392113" y="85725"/>
                              </a:cubicBezTo>
                              <a:cubicBezTo>
                                <a:pt x="358511" y="123031"/>
                                <a:pt x="335756" y="178329"/>
                                <a:pt x="311150" y="223837"/>
                              </a:cubicBezTo>
                              <a:cubicBezTo>
                                <a:pt x="286544" y="269345"/>
                                <a:pt x="269875" y="313267"/>
                                <a:pt x="244475" y="358775"/>
                              </a:cubicBezTo>
                              <a:cubicBezTo>
                                <a:pt x="219075" y="404283"/>
                                <a:pt x="182298" y="455348"/>
                                <a:pt x="158750" y="496887"/>
                              </a:cubicBezTo>
                              <a:cubicBezTo>
                                <a:pt x="135202" y="538426"/>
                                <a:pt x="103188" y="608012"/>
                                <a:pt x="103188" y="608012"/>
                              </a:cubicBezTo>
                              <a:cubicBezTo>
                                <a:pt x="87842" y="638704"/>
                                <a:pt x="83873" y="655637"/>
                                <a:pt x="66675" y="681037"/>
                              </a:cubicBezTo>
                              <a:cubicBezTo>
                                <a:pt x="49477" y="706437"/>
                                <a:pt x="24738" y="733424"/>
                                <a:pt x="0" y="760412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46" name="フリーフォーム: 図形 45">
                          <a:extLst>
                            <a:ext uri="{FF2B5EF4-FFF2-40B4-BE49-F238E27FC236}">
                              <a16:creationId xmlns:a16="http://schemas.microsoft.com/office/drawing/2014/main" id="{4D612247-8C44-4F1D-B401-5FCD67153C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83300" y="1355725"/>
                          <a:ext cx="527050" cy="785813"/>
                        </a:xfrm>
                        <a:custGeom>
                          <a:avLst/>
                          <a:gdLst>
                            <a:gd name="connsiteX0" fmla="*/ 527050 w 527050"/>
                            <a:gd name="connsiteY0" fmla="*/ 0 h 785813"/>
                            <a:gd name="connsiteX1" fmla="*/ 338138 w 527050"/>
                            <a:gd name="connsiteY1" fmla="*/ 206375 h 785813"/>
                            <a:gd name="connsiteX2" fmla="*/ 323850 w 527050"/>
                            <a:gd name="connsiteY2" fmla="*/ 234950 h 785813"/>
                            <a:gd name="connsiteX3" fmla="*/ 260350 w 527050"/>
                            <a:gd name="connsiteY3" fmla="*/ 349250 h 785813"/>
                            <a:gd name="connsiteX4" fmla="*/ 173038 w 527050"/>
                            <a:gd name="connsiteY4" fmla="*/ 493713 h 785813"/>
                            <a:gd name="connsiteX5" fmla="*/ 131763 w 527050"/>
                            <a:gd name="connsiteY5" fmla="*/ 587375 h 785813"/>
                            <a:gd name="connsiteX6" fmla="*/ 111125 w 527050"/>
                            <a:gd name="connsiteY6" fmla="*/ 644525 h 785813"/>
                            <a:gd name="connsiteX7" fmla="*/ 49213 w 527050"/>
                            <a:gd name="connsiteY7" fmla="*/ 731838 h 785813"/>
                            <a:gd name="connsiteX8" fmla="*/ 0 w 527050"/>
                            <a:gd name="connsiteY8" fmla="*/ 785813 h 785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27050" h="785813">
                              <a:moveTo>
                                <a:pt x="527050" y="0"/>
                              </a:moveTo>
                              <a:cubicBezTo>
                                <a:pt x="449527" y="83608"/>
                                <a:pt x="372005" y="167217"/>
                                <a:pt x="338138" y="206375"/>
                              </a:cubicBezTo>
                              <a:cubicBezTo>
                                <a:pt x="304271" y="245533"/>
                                <a:pt x="336815" y="211138"/>
                                <a:pt x="323850" y="234950"/>
                              </a:cubicBezTo>
                              <a:cubicBezTo>
                                <a:pt x="310885" y="258762"/>
                                <a:pt x="285485" y="306123"/>
                                <a:pt x="260350" y="349250"/>
                              </a:cubicBezTo>
                              <a:cubicBezTo>
                                <a:pt x="235215" y="392377"/>
                                <a:pt x="194469" y="454026"/>
                                <a:pt x="173038" y="493713"/>
                              </a:cubicBezTo>
                              <a:cubicBezTo>
                                <a:pt x="151607" y="533400"/>
                                <a:pt x="142082" y="562240"/>
                                <a:pt x="131763" y="587375"/>
                              </a:cubicBezTo>
                              <a:cubicBezTo>
                                <a:pt x="121444" y="612510"/>
                                <a:pt x="124883" y="620448"/>
                                <a:pt x="111125" y="644525"/>
                              </a:cubicBezTo>
                              <a:cubicBezTo>
                                <a:pt x="97367" y="668602"/>
                                <a:pt x="67734" y="708290"/>
                                <a:pt x="49213" y="731838"/>
                              </a:cubicBezTo>
                              <a:cubicBezTo>
                                <a:pt x="30692" y="755386"/>
                                <a:pt x="15346" y="770599"/>
                                <a:pt x="0" y="785813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47" name="フリーフォーム: 図形 46">
                          <a:extLst>
                            <a:ext uri="{FF2B5EF4-FFF2-40B4-BE49-F238E27FC236}">
                              <a16:creationId xmlns:a16="http://schemas.microsoft.com/office/drawing/2014/main" id="{99E496C3-BB94-47AB-BD52-6222A1E66B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89650" y="1382713"/>
                          <a:ext cx="422275" cy="687387"/>
                        </a:xfrm>
                        <a:custGeom>
                          <a:avLst/>
                          <a:gdLst>
                            <a:gd name="connsiteX0" fmla="*/ 422275 w 422275"/>
                            <a:gd name="connsiteY0" fmla="*/ 0 h 687387"/>
                            <a:gd name="connsiteX1" fmla="*/ 349250 w 422275"/>
                            <a:gd name="connsiteY1" fmla="*/ 73025 h 687387"/>
                            <a:gd name="connsiteX2" fmla="*/ 312738 w 422275"/>
                            <a:gd name="connsiteY2" fmla="*/ 149225 h 687387"/>
                            <a:gd name="connsiteX3" fmla="*/ 231775 w 422275"/>
                            <a:gd name="connsiteY3" fmla="*/ 257175 h 687387"/>
                            <a:gd name="connsiteX4" fmla="*/ 165100 w 422275"/>
                            <a:gd name="connsiteY4" fmla="*/ 381000 h 687387"/>
                            <a:gd name="connsiteX5" fmla="*/ 90488 w 422275"/>
                            <a:gd name="connsiteY5" fmla="*/ 519112 h 687387"/>
                            <a:gd name="connsiteX6" fmla="*/ 52388 w 422275"/>
                            <a:gd name="connsiteY6" fmla="*/ 587375 h 687387"/>
                            <a:gd name="connsiteX7" fmla="*/ 30163 w 422275"/>
                            <a:gd name="connsiteY7" fmla="*/ 646112 h 687387"/>
                            <a:gd name="connsiteX8" fmla="*/ 0 w 422275"/>
                            <a:gd name="connsiteY8" fmla="*/ 687387 h 687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22275" h="687387">
                              <a:moveTo>
                                <a:pt x="422275" y="0"/>
                              </a:moveTo>
                              <a:cubicBezTo>
                                <a:pt x="394890" y="24077"/>
                                <a:pt x="367506" y="48154"/>
                                <a:pt x="349250" y="73025"/>
                              </a:cubicBezTo>
                              <a:cubicBezTo>
                                <a:pt x="330994" y="97896"/>
                                <a:pt x="332317" y="118533"/>
                                <a:pt x="312738" y="149225"/>
                              </a:cubicBezTo>
                              <a:cubicBezTo>
                                <a:pt x="293159" y="179917"/>
                                <a:pt x="256381" y="218546"/>
                                <a:pt x="231775" y="257175"/>
                              </a:cubicBezTo>
                              <a:cubicBezTo>
                                <a:pt x="207169" y="295804"/>
                                <a:pt x="165100" y="381000"/>
                                <a:pt x="165100" y="381000"/>
                              </a:cubicBezTo>
                              <a:lnTo>
                                <a:pt x="90488" y="519112"/>
                              </a:lnTo>
                              <a:cubicBezTo>
                                <a:pt x="71703" y="553508"/>
                                <a:pt x="62442" y="566208"/>
                                <a:pt x="52388" y="587375"/>
                              </a:cubicBezTo>
                              <a:cubicBezTo>
                                <a:pt x="42334" y="608542"/>
                                <a:pt x="38894" y="629443"/>
                                <a:pt x="30163" y="646112"/>
                              </a:cubicBezTo>
                              <a:cubicBezTo>
                                <a:pt x="21432" y="662781"/>
                                <a:pt x="7937" y="679450"/>
                                <a:pt x="0" y="687387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49" name="フリーフォーム: 図形 48">
                          <a:extLst>
                            <a:ext uri="{FF2B5EF4-FFF2-40B4-BE49-F238E27FC236}">
                              <a16:creationId xmlns:a16="http://schemas.microsoft.com/office/drawing/2014/main" id="{BF67D82D-9E60-409C-90DA-4E4071B6D8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59488" y="1376363"/>
                          <a:ext cx="395287" cy="654050"/>
                        </a:xfrm>
                        <a:custGeom>
                          <a:avLst/>
                          <a:gdLst>
                            <a:gd name="connsiteX0" fmla="*/ 395287 w 395287"/>
                            <a:gd name="connsiteY0" fmla="*/ 0 h 654050"/>
                            <a:gd name="connsiteX1" fmla="*/ 274637 w 395287"/>
                            <a:gd name="connsiteY1" fmla="*/ 122237 h 654050"/>
                            <a:gd name="connsiteX2" fmla="*/ 249237 w 395287"/>
                            <a:gd name="connsiteY2" fmla="*/ 152400 h 654050"/>
                            <a:gd name="connsiteX3" fmla="*/ 190500 w 395287"/>
                            <a:gd name="connsiteY3" fmla="*/ 257175 h 654050"/>
                            <a:gd name="connsiteX4" fmla="*/ 117475 w 395287"/>
                            <a:gd name="connsiteY4" fmla="*/ 382587 h 654050"/>
                            <a:gd name="connsiteX5" fmla="*/ 55562 w 395287"/>
                            <a:gd name="connsiteY5" fmla="*/ 506412 h 654050"/>
                            <a:gd name="connsiteX6" fmla="*/ 26987 w 395287"/>
                            <a:gd name="connsiteY6" fmla="*/ 596900 h 654050"/>
                            <a:gd name="connsiteX7" fmla="*/ 0 w 395287"/>
                            <a:gd name="connsiteY7" fmla="*/ 654050 h 6540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95287" h="654050">
                              <a:moveTo>
                                <a:pt x="395287" y="0"/>
                              </a:moveTo>
                              <a:lnTo>
                                <a:pt x="274637" y="122237"/>
                              </a:lnTo>
                              <a:cubicBezTo>
                                <a:pt x="250295" y="147637"/>
                                <a:pt x="263260" y="129910"/>
                                <a:pt x="249237" y="152400"/>
                              </a:cubicBezTo>
                              <a:cubicBezTo>
                                <a:pt x="235214" y="174890"/>
                                <a:pt x="212460" y="218811"/>
                                <a:pt x="190500" y="257175"/>
                              </a:cubicBezTo>
                              <a:cubicBezTo>
                                <a:pt x="168540" y="295539"/>
                                <a:pt x="139965" y="341048"/>
                                <a:pt x="117475" y="382587"/>
                              </a:cubicBezTo>
                              <a:cubicBezTo>
                                <a:pt x="94985" y="424127"/>
                                <a:pt x="70643" y="470693"/>
                                <a:pt x="55562" y="506412"/>
                              </a:cubicBezTo>
                              <a:cubicBezTo>
                                <a:pt x="40481" y="542131"/>
                                <a:pt x="36247" y="572294"/>
                                <a:pt x="26987" y="596900"/>
                              </a:cubicBezTo>
                              <a:cubicBezTo>
                                <a:pt x="17727" y="621506"/>
                                <a:pt x="8863" y="637778"/>
                                <a:pt x="0" y="654050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</p:grpSp>
                  <p:grpSp>
                    <p:nvGrpSpPr>
                      <p:cNvPr id="1105" name="グループ化 1104">
                        <a:extLst>
                          <a:ext uri="{FF2B5EF4-FFF2-40B4-BE49-F238E27FC236}">
                            <a16:creationId xmlns:a16="http://schemas.microsoft.com/office/drawing/2014/main" id="{068AD7D3-3486-4D7F-9000-47CC913FF9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62571" y="1153765"/>
                        <a:ext cx="827167" cy="965548"/>
                        <a:chOff x="5962571" y="1153765"/>
                        <a:chExt cx="827167" cy="965548"/>
                      </a:xfrm>
                    </p:grpSpPr>
                    <p:sp>
                      <p:nvSpPr>
                        <p:cNvPr id="50" name="フリーフォーム: 図形 49">
                          <a:extLst>
                            <a:ext uri="{FF2B5EF4-FFF2-40B4-BE49-F238E27FC236}">
                              <a16:creationId xmlns:a16="http://schemas.microsoft.com/office/drawing/2014/main" id="{048E780E-CF26-4121-91F2-B834BDE4EB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67425" y="1268413"/>
                          <a:ext cx="403225" cy="481012"/>
                        </a:xfrm>
                        <a:custGeom>
                          <a:avLst/>
                          <a:gdLst>
                            <a:gd name="connsiteX0" fmla="*/ 403225 w 403225"/>
                            <a:gd name="connsiteY0" fmla="*/ 0 h 481012"/>
                            <a:gd name="connsiteX1" fmla="*/ 296863 w 403225"/>
                            <a:gd name="connsiteY1" fmla="*/ 53975 h 481012"/>
                            <a:gd name="connsiteX2" fmla="*/ 179388 w 403225"/>
                            <a:gd name="connsiteY2" fmla="*/ 153987 h 481012"/>
                            <a:gd name="connsiteX3" fmla="*/ 93663 w 403225"/>
                            <a:gd name="connsiteY3" fmla="*/ 277812 h 481012"/>
                            <a:gd name="connsiteX4" fmla="*/ 50800 w 403225"/>
                            <a:gd name="connsiteY4" fmla="*/ 349250 h 481012"/>
                            <a:gd name="connsiteX5" fmla="*/ 0 w 403225"/>
                            <a:gd name="connsiteY5" fmla="*/ 481012 h 4810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03225" h="481012">
                              <a:moveTo>
                                <a:pt x="403225" y="0"/>
                              </a:moveTo>
                              <a:cubicBezTo>
                                <a:pt x="368697" y="14155"/>
                                <a:pt x="334169" y="28311"/>
                                <a:pt x="296863" y="53975"/>
                              </a:cubicBezTo>
                              <a:cubicBezTo>
                                <a:pt x="259557" y="79640"/>
                                <a:pt x="213255" y="116681"/>
                                <a:pt x="179388" y="153987"/>
                              </a:cubicBezTo>
                              <a:cubicBezTo>
                                <a:pt x="145521" y="191293"/>
                                <a:pt x="115094" y="245268"/>
                                <a:pt x="93663" y="277812"/>
                              </a:cubicBezTo>
                              <a:cubicBezTo>
                                <a:pt x="72232" y="310356"/>
                                <a:pt x="66410" y="315383"/>
                                <a:pt x="50800" y="349250"/>
                              </a:cubicBezTo>
                              <a:cubicBezTo>
                                <a:pt x="35190" y="383117"/>
                                <a:pt x="17595" y="432064"/>
                                <a:pt x="0" y="481012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51" name="フリーフォーム: 図形 50">
                          <a:extLst>
                            <a:ext uri="{FF2B5EF4-FFF2-40B4-BE49-F238E27FC236}">
                              <a16:creationId xmlns:a16="http://schemas.microsoft.com/office/drawing/2014/main" id="{D77DE157-28CE-426F-9934-73B6BB0AA1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2571" y="1153765"/>
                          <a:ext cx="827167" cy="965548"/>
                        </a:xfrm>
                        <a:custGeom>
                          <a:avLst/>
                          <a:gdLst>
                            <a:gd name="connsiteX0" fmla="*/ 827167 w 827167"/>
                            <a:gd name="connsiteY0" fmla="*/ 125760 h 965548"/>
                            <a:gd name="connsiteX1" fmla="*/ 771604 w 827167"/>
                            <a:gd name="connsiteY1" fmla="*/ 73373 h 965548"/>
                            <a:gd name="connsiteX2" fmla="*/ 695404 w 827167"/>
                            <a:gd name="connsiteY2" fmla="*/ 41623 h 965548"/>
                            <a:gd name="connsiteX3" fmla="*/ 636667 w 827167"/>
                            <a:gd name="connsiteY3" fmla="*/ 13048 h 965548"/>
                            <a:gd name="connsiteX4" fmla="*/ 560467 w 827167"/>
                            <a:gd name="connsiteY4" fmla="*/ 348 h 965548"/>
                            <a:gd name="connsiteX5" fmla="*/ 481092 w 827167"/>
                            <a:gd name="connsiteY5" fmla="*/ 25748 h 965548"/>
                            <a:gd name="connsiteX6" fmla="*/ 366792 w 827167"/>
                            <a:gd name="connsiteY6" fmla="*/ 109885 h 965548"/>
                            <a:gd name="connsiteX7" fmla="*/ 290592 w 827167"/>
                            <a:gd name="connsiteY7" fmla="*/ 190848 h 965548"/>
                            <a:gd name="connsiteX8" fmla="*/ 198517 w 827167"/>
                            <a:gd name="connsiteY8" fmla="*/ 295623 h 965548"/>
                            <a:gd name="connsiteX9" fmla="*/ 111204 w 827167"/>
                            <a:gd name="connsiteY9" fmla="*/ 421035 h 965548"/>
                            <a:gd name="connsiteX10" fmla="*/ 71517 w 827167"/>
                            <a:gd name="connsiteY10" fmla="*/ 508348 h 965548"/>
                            <a:gd name="connsiteX11" fmla="*/ 35004 w 827167"/>
                            <a:gd name="connsiteY11" fmla="*/ 633760 h 965548"/>
                            <a:gd name="connsiteX12" fmla="*/ 14367 w 827167"/>
                            <a:gd name="connsiteY12" fmla="*/ 713135 h 965548"/>
                            <a:gd name="connsiteX13" fmla="*/ 79 w 827167"/>
                            <a:gd name="connsiteY13" fmla="*/ 822673 h 965548"/>
                            <a:gd name="connsiteX14" fmla="*/ 1667 w 827167"/>
                            <a:gd name="connsiteY14" fmla="*/ 965548 h 9655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27167" h="965548">
                              <a:moveTo>
                                <a:pt x="827167" y="125760"/>
                              </a:moveTo>
                              <a:cubicBezTo>
                                <a:pt x="810365" y="106578"/>
                                <a:pt x="793564" y="87396"/>
                                <a:pt x="771604" y="73373"/>
                              </a:cubicBezTo>
                              <a:cubicBezTo>
                                <a:pt x="749644" y="59350"/>
                                <a:pt x="717893" y="51677"/>
                                <a:pt x="695404" y="41623"/>
                              </a:cubicBezTo>
                              <a:cubicBezTo>
                                <a:pt x="672914" y="31569"/>
                                <a:pt x="659156" y="19927"/>
                                <a:pt x="636667" y="13048"/>
                              </a:cubicBezTo>
                              <a:cubicBezTo>
                                <a:pt x="614177" y="6169"/>
                                <a:pt x="586396" y="-1769"/>
                                <a:pt x="560467" y="348"/>
                              </a:cubicBezTo>
                              <a:cubicBezTo>
                                <a:pt x="534538" y="2465"/>
                                <a:pt x="513371" y="7492"/>
                                <a:pt x="481092" y="25748"/>
                              </a:cubicBezTo>
                              <a:cubicBezTo>
                                <a:pt x="448813" y="44004"/>
                                <a:pt x="398542" y="82368"/>
                                <a:pt x="366792" y="109885"/>
                              </a:cubicBezTo>
                              <a:cubicBezTo>
                                <a:pt x="335042" y="137402"/>
                                <a:pt x="318638" y="159892"/>
                                <a:pt x="290592" y="190848"/>
                              </a:cubicBezTo>
                              <a:cubicBezTo>
                                <a:pt x="262546" y="221804"/>
                                <a:pt x="228415" y="257258"/>
                                <a:pt x="198517" y="295623"/>
                              </a:cubicBezTo>
                              <a:cubicBezTo>
                                <a:pt x="168619" y="333988"/>
                                <a:pt x="132371" y="385581"/>
                                <a:pt x="111204" y="421035"/>
                              </a:cubicBezTo>
                              <a:cubicBezTo>
                                <a:pt x="90037" y="456489"/>
                                <a:pt x="84217" y="472894"/>
                                <a:pt x="71517" y="508348"/>
                              </a:cubicBezTo>
                              <a:cubicBezTo>
                                <a:pt x="58817" y="543802"/>
                                <a:pt x="44529" y="599629"/>
                                <a:pt x="35004" y="633760"/>
                              </a:cubicBezTo>
                              <a:cubicBezTo>
                                <a:pt x="25479" y="667891"/>
                                <a:pt x="20188" y="681650"/>
                                <a:pt x="14367" y="713135"/>
                              </a:cubicBezTo>
                              <a:cubicBezTo>
                                <a:pt x="8546" y="744621"/>
                                <a:pt x="2196" y="780604"/>
                                <a:pt x="79" y="822673"/>
                              </a:cubicBezTo>
                              <a:cubicBezTo>
                                <a:pt x="-2038" y="864742"/>
                                <a:pt x="38973" y="944646"/>
                                <a:pt x="1667" y="965548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102" name="グループ化 1101">
                <a:extLst>
                  <a:ext uri="{FF2B5EF4-FFF2-40B4-BE49-F238E27FC236}">
                    <a16:creationId xmlns:a16="http://schemas.microsoft.com/office/drawing/2014/main" id="{F12B5018-5CE1-444A-B531-6CBBD5470746}"/>
                  </a:ext>
                </a:extLst>
              </p:cNvPr>
              <p:cNvGrpSpPr/>
              <p:nvPr/>
            </p:nvGrpSpPr>
            <p:grpSpPr>
              <a:xfrm>
                <a:off x="4959767" y="5476432"/>
                <a:ext cx="2039745" cy="1381568"/>
                <a:chOff x="6160574" y="2632075"/>
                <a:chExt cx="960951" cy="650875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42" name="フリーフォーム: 図形 41">
                  <a:extLst>
                    <a:ext uri="{FF2B5EF4-FFF2-40B4-BE49-F238E27FC236}">
                      <a16:creationId xmlns:a16="http://schemas.microsoft.com/office/drawing/2014/main" id="{C4C6DD62-45E2-4367-8631-F6F844EDF7AD}"/>
                    </a:ext>
                  </a:extLst>
                </p:cNvPr>
                <p:cNvSpPr/>
                <p:nvPr/>
              </p:nvSpPr>
              <p:spPr>
                <a:xfrm>
                  <a:off x="6160574" y="2738438"/>
                  <a:ext cx="216414" cy="544512"/>
                </a:xfrm>
                <a:custGeom>
                  <a:avLst/>
                  <a:gdLst>
                    <a:gd name="connsiteX0" fmla="*/ 216414 w 216414"/>
                    <a:gd name="connsiteY0" fmla="*/ 0 h 544512"/>
                    <a:gd name="connsiteX1" fmla="*/ 202126 w 216414"/>
                    <a:gd name="connsiteY1" fmla="*/ 101600 h 544512"/>
                    <a:gd name="connsiteX2" fmla="*/ 187839 w 216414"/>
                    <a:gd name="connsiteY2" fmla="*/ 184150 h 544512"/>
                    <a:gd name="connsiteX3" fmla="*/ 162439 w 216414"/>
                    <a:gd name="connsiteY3" fmla="*/ 247650 h 544512"/>
                    <a:gd name="connsiteX4" fmla="*/ 83064 w 216414"/>
                    <a:gd name="connsiteY4" fmla="*/ 322262 h 544512"/>
                    <a:gd name="connsiteX5" fmla="*/ 21151 w 216414"/>
                    <a:gd name="connsiteY5" fmla="*/ 377825 h 544512"/>
                    <a:gd name="connsiteX6" fmla="*/ 514 w 216414"/>
                    <a:gd name="connsiteY6" fmla="*/ 431800 h 544512"/>
                    <a:gd name="connsiteX7" fmla="*/ 38614 w 216414"/>
                    <a:gd name="connsiteY7" fmla="*/ 544512 h 54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4" h="544512">
                      <a:moveTo>
                        <a:pt x="216414" y="0"/>
                      </a:moveTo>
                      <a:cubicBezTo>
                        <a:pt x="211651" y="35454"/>
                        <a:pt x="206888" y="70909"/>
                        <a:pt x="202126" y="101600"/>
                      </a:cubicBezTo>
                      <a:cubicBezTo>
                        <a:pt x="197364" y="132291"/>
                        <a:pt x="194453" y="159808"/>
                        <a:pt x="187839" y="184150"/>
                      </a:cubicBezTo>
                      <a:cubicBezTo>
                        <a:pt x="181224" y="208492"/>
                        <a:pt x="179902" y="224631"/>
                        <a:pt x="162439" y="247650"/>
                      </a:cubicBezTo>
                      <a:cubicBezTo>
                        <a:pt x="144976" y="270669"/>
                        <a:pt x="106612" y="300566"/>
                        <a:pt x="83064" y="322262"/>
                      </a:cubicBezTo>
                      <a:cubicBezTo>
                        <a:pt x="59516" y="343958"/>
                        <a:pt x="34909" y="359569"/>
                        <a:pt x="21151" y="377825"/>
                      </a:cubicBezTo>
                      <a:cubicBezTo>
                        <a:pt x="7393" y="396081"/>
                        <a:pt x="-2397" y="404019"/>
                        <a:pt x="514" y="431800"/>
                      </a:cubicBezTo>
                      <a:cubicBezTo>
                        <a:pt x="3425" y="459581"/>
                        <a:pt x="21019" y="502046"/>
                        <a:pt x="38614" y="54451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720225AD-ABE3-4D6B-BA52-657D56DFAE7A}"/>
                    </a:ext>
                  </a:extLst>
                </p:cNvPr>
                <p:cNvSpPr/>
                <p:nvPr/>
              </p:nvSpPr>
              <p:spPr>
                <a:xfrm>
                  <a:off x="7043738" y="2632075"/>
                  <a:ext cx="77787" cy="387350"/>
                </a:xfrm>
                <a:custGeom>
                  <a:avLst/>
                  <a:gdLst>
                    <a:gd name="connsiteX0" fmla="*/ 77787 w 77787"/>
                    <a:gd name="connsiteY0" fmla="*/ 0 h 387350"/>
                    <a:gd name="connsiteX1" fmla="*/ 38100 w 77787"/>
                    <a:gd name="connsiteY1" fmla="*/ 117475 h 387350"/>
                    <a:gd name="connsiteX2" fmla="*/ 23812 w 77787"/>
                    <a:gd name="connsiteY2" fmla="*/ 227013 h 387350"/>
                    <a:gd name="connsiteX3" fmla="*/ 4762 w 77787"/>
                    <a:gd name="connsiteY3" fmla="*/ 314325 h 387350"/>
                    <a:gd name="connsiteX4" fmla="*/ 0 w 77787"/>
                    <a:gd name="connsiteY4" fmla="*/ 387350 h 38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787" h="387350">
                      <a:moveTo>
                        <a:pt x="77787" y="0"/>
                      </a:moveTo>
                      <a:cubicBezTo>
                        <a:pt x="62441" y="39820"/>
                        <a:pt x="47096" y="79640"/>
                        <a:pt x="38100" y="117475"/>
                      </a:cubicBezTo>
                      <a:cubicBezTo>
                        <a:pt x="29104" y="155311"/>
                        <a:pt x="29368" y="194205"/>
                        <a:pt x="23812" y="227013"/>
                      </a:cubicBezTo>
                      <a:cubicBezTo>
                        <a:pt x="18256" y="259821"/>
                        <a:pt x="8731" y="287602"/>
                        <a:pt x="4762" y="314325"/>
                      </a:cubicBezTo>
                      <a:cubicBezTo>
                        <a:pt x="793" y="341048"/>
                        <a:pt x="1587" y="377296"/>
                        <a:pt x="0" y="3873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0" name="フリーフォーム: 図形 1069">
                  <a:extLst>
                    <a:ext uri="{FF2B5EF4-FFF2-40B4-BE49-F238E27FC236}">
                      <a16:creationId xmlns:a16="http://schemas.microsoft.com/office/drawing/2014/main" id="{5DA442C8-8A04-44A2-AFD2-8C672B6359E8}"/>
                    </a:ext>
                  </a:extLst>
                </p:cNvPr>
                <p:cNvSpPr/>
                <p:nvPr/>
              </p:nvSpPr>
              <p:spPr>
                <a:xfrm>
                  <a:off x="6208375" y="2787650"/>
                  <a:ext cx="208300" cy="458105"/>
                </a:xfrm>
                <a:custGeom>
                  <a:avLst/>
                  <a:gdLst>
                    <a:gd name="connsiteX0" fmla="*/ 208300 w 208300"/>
                    <a:gd name="connsiteY0" fmla="*/ 0 h 458105"/>
                    <a:gd name="connsiteX1" fmla="*/ 192425 w 208300"/>
                    <a:gd name="connsiteY1" fmla="*/ 112713 h 458105"/>
                    <a:gd name="connsiteX2" fmla="*/ 178138 w 208300"/>
                    <a:gd name="connsiteY2" fmla="*/ 168275 h 458105"/>
                    <a:gd name="connsiteX3" fmla="*/ 141625 w 208300"/>
                    <a:gd name="connsiteY3" fmla="*/ 219075 h 458105"/>
                    <a:gd name="connsiteX4" fmla="*/ 98763 w 208300"/>
                    <a:gd name="connsiteY4" fmla="*/ 263525 h 458105"/>
                    <a:gd name="connsiteX5" fmla="*/ 54313 w 208300"/>
                    <a:gd name="connsiteY5" fmla="*/ 306388 h 458105"/>
                    <a:gd name="connsiteX6" fmla="*/ 14625 w 208300"/>
                    <a:gd name="connsiteY6" fmla="*/ 330200 h 458105"/>
                    <a:gd name="connsiteX7" fmla="*/ 338 w 208300"/>
                    <a:gd name="connsiteY7" fmla="*/ 355600 h 458105"/>
                    <a:gd name="connsiteX8" fmla="*/ 6688 w 208300"/>
                    <a:gd name="connsiteY8" fmla="*/ 407988 h 458105"/>
                    <a:gd name="connsiteX9" fmla="*/ 30500 w 208300"/>
                    <a:gd name="connsiteY9" fmla="*/ 439738 h 458105"/>
                    <a:gd name="connsiteX10" fmla="*/ 51138 w 208300"/>
                    <a:gd name="connsiteY10" fmla="*/ 457200 h 458105"/>
                    <a:gd name="connsiteX11" fmla="*/ 89238 w 208300"/>
                    <a:gd name="connsiteY11" fmla="*/ 455613 h 458105"/>
                    <a:gd name="connsiteX12" fmla="*/ 124163 w 208300"/>
                    <a:gd name="connsiteY12" fmla="*/ 455613 h 45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300" h="458105">
                      <a:moveTo>
                        <a:pt x="208300" y="0"/>
                      </a:moveTo>
                      <a:cubicBezTo>
                        <a:pt x="202876" y="42333"/>
                        <a:pt x="197452" y="84667"/>
                        <a:pt x="192425" y="112713"/>
                      </a:cubicBezTo>
                      <a:cubicBezTo>
                        <a:pt x="187398" y="140759"/>
                        <a:pt x="186605" y="150548"/>
                        <a:pt x="178138" y="168275"/>
                      </a:cubicBezTo>
                      <a:cubicBezTo>
                        <a:pt x="169671" y="186002"/>
                        <a:pt x="154854" y="203200"/>
                        <a:pt x="141625" y="219075"/>
                      </a:cubicBezTo>
                      <a:cubicBezTo>
                        <a:pt x="128396" y="234950"/>
                        <a:pt x="113315" y="248973"/>
                        <a:pt x="98763" y="263525"/>
                      </a:cubicBezTo>
                      <a:cubicBezTo>
                        <a:pt x="84211" y="278077"/>
                        <a:pt x="68336" y="295276"/>
                        <a:pt x="54313" y="306388"/>
                      </a:cubicBezTo>
                      <a:cubicBezTo>
                        <a:pt x="40290" y="317500"/>
                        <a:pt x="23621" y="321998"/>
                        <a:pt x="14625" y="330200"/>
                      </a:cubicBezTo>
                      <a:cubicBezTo>
                        <a:pt x="5629" y="338402"/>
                        <a:pt x="1661" y="342635"/>
                        <a:pt x="338" y="355600"/>
                      </a:cubicBezTo>
                      <a:cubicBezTo>
                        <a:pt x="-985" y="368565"/>
                        <a:pt x="1661" y="393965"/>
                        <a:pt x="6688" y="407988"/>
                      </a:cubicBezTo>
                      <a:cubicBezTo>
                        <a:pt x="11715" y="422011"/>
                        <a:pt x="23092" y="431536"/>
                        <a:pt x="30500" y="439738"/>
                      </a:cubicBezTo>
                      <a:cubicBezTo>
                        <a:pt x="37908" y="447940"/>
                        <a:pt x="41348" y="454554"/>
                        <a:pt x="51138" y="457200"/>
                      </a:cubicBezTo>
                      <a:cubicBezTo>
                        <a:pt x="60928" y="459846"/>
                        <a:pt x="77067" y="455877"/>
                        <a:pt x="89238" y="455613"/>
                      </a:cubicBezTo>
                      <a:cubicBezTo>
                        <a:pt x="101409" y="455349"/>
                        <a:pt x="112786" y="455481"/>
                        <a:pt x="124163" y="45561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EB8387B2-C33A-4FCD-B8F7-C3AEAF690856}"/>
                    </a:ext>
                  </a:extLst>
                </p:cNvPr>
                <p:cNvSpPr/>
                <p:nvPr/>
              </p:nvSpPr>
              <p:spPr>
                <a:xfrm>
                  <a:off x="7016232" y="2749550"/>
                  <a:ext cx="32268" cy="236538"/>
                </a:xfrm>
                <a:custGeom>
                  <a:avLst/>
                  <a:gdLst>
                    <a:gd name="connsiteX0" fmla="*/ 32268 w 32268"/>
                    <a:gd name="connsiteY0" fmla="*/ 0 h 236538"/>
                    <a:gd name="connsiteX1" fmla="*/ 27506 w 32268"/>
                    <a:gd name="connsiteY1" fmla="*/ 50800 h 236538"/>
                    <a:gd name="connsiteX2" fmla="*/ 19568 w 32268"/>
                    <a:gd name="connsiteY2" fmla="*/ 104775 h 236538"/>
                    <a:gd name="connsiteX3" fmla="*/ 10043 w 32268"/>
                    <a:gd name="connsiteY3" fmla="*/ 142875 h 236538"/>
                    <a:gd name="connsiteX4" fmla="*/ 518 w 32268"/>
                    <a:gd name="connsiteY4" fmla="*/ 184150 h 236538"/>
                    <a:gd name="connsiteX5" fmla="*/ 2106 w 32268"/>
                    <a:gd name="connsiteY5" fmla="*/ 236538 h 23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8" h="236538">
                      <a:moveTo>
                        <a:pt x="32268" y="0"/>
                      </a:moveTo>
                      <a:cubicBezTo>
                        <a:pt x="30945" y="16669"/>
                        <a:pt x="29623" y="33338"/>
                        <a:pt x="27506" y="50800"/>
                      </a:cubicBezTo>
                      <a:cubicBezTo>
                        <a:pt x="25389" y="68262"/>
                        <a:pt x="22478" y="89429"/>
                        <a:pt x="19568" y="104775"/>
                      </a:cubicBezTo>
                      <a:cubicBezTo>
                        <a:pt x="16657" y="120121"/>
                        <a:pt x="13218" y="129646"/>
                        <a:pt x="10043" y="142875"/>
                      </a:cubicBezTo>
                      <a:cubicBezTo>
                        <a:pt x="6868" y="156104"/>
                        <a:pt x="1841" y="168540"/>
                        <a:pt x="518" y="184150"/>
                      </a:cubicBezTo>
                      <a:cubicBezTo>
                        <a:pt x="-805" y="199760"/>
                        <a:pt x="650" y="218149"/>
                        <a:pt x="2106" y="23653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01" name="グループ化 1100">
                <a:extLst>
                  <a:ext uri="{FF2B5EF4-FFF2-40B4-BE49-F238E27FC236}">
                    <a16:creationId xmlns:a16="http://schemas.microsoft.com/office/drawing/2014/main" id="{4E7E56FE-F604-4C41-8243-6BDEA7E00C47}"/>
                  </a:ext>
                </a:extLst>
              </p:cNvPr>
              <p:cNvGrpSpPr/>
              <p:nvPr/>
            </p:nvGrpSpPr>
            <p:grpSpPr>
              <a:xfrm>
                <a:off x="5043154" y="2982871"/>
                <a:ext cx="2185495" cy="3193681"/>
                <a:chOff x="6199859" y="1457325"/>
                <a:chExt cx="1029616" cy="1504586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1068" name="フリーフォーム: 図形 1067">
                  <a:extLst>
                    <a:ext uri="{FF2B5EF4-FFF2-40B4-BE49-F238E27FC236}">
                      <a16:creationId xmlns:a16="http://schemas.microsoft.com/office/drawing/2014/main" id="{F9057A54-F08B-4A27-9C0B-76FA6EA6D466}"/>
                    </a:ext>
                  </a:extLst>
                </p:cNvPr>
                <p:cNvSpPr/>
                <p:nvPr/>
              </p:nvSpPr>
              <p:spPr>
                <a:xfrm>
                  <a:off x="6988175" y="2166938"/>
                  <a:ext cx="162281" cy="415925"/>
                </a:xfrm>
                <a:custGeom>
                  <a:avLst/>
                  <a:gdLst>
                    <a:gd name="connsiteX0" fmla="*/ 158750 w 162281"/>
                    <a:gd name="connsiteY0" fmla="*/ 0 h 415925"/>
                    <a:gd name="connsiteX1" fmla="*/ 160338 w 162281"/>
                    <a:gd name="connsiteY1" fmla="*/ 61912 h 415925"/>
                    <a:gd name="connsiteX2" fmla="*/ 158750 w 162281"/>
                    <a:gd name="connsiteY2" fmla="*/ 157162 h 415925"/>
                    <a:gd name="connsiteX3" fmla="*/ 119063 w 162281"/>
                    <a:gd name="connsiteY3" fmla="*/ 241300 h 415925"/>
                    <a:gd name="connsiteX4" fmla="*/ 68263 w 162281"/>
                    <a:gd name="connsiteY4" fmla="*/ 328612 h 415925"/>
                    <a:gd name="connsiteX5" fmla="*/ 0 w 162281"/>
                    <a:gd name="connsiteY5" fmla="*/ 415925 h 415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281" h="415925">
                      <a:moveTo>
                        <a:pt x="158750" y="0"/>
                      </a:moveTo>
                      <a:cubicBezTo>
                        <a:pt x="159544" y="17859"/>
                        <a:pt x="160338" y="35718"/>
                        <a:pt x="160338" y="61912"/>
                      </a:cubicBezTo>
                      <a:cubicBezTo>
                        <a:pt x="160338" y="88106"/>
                        <a:pt x="165629" y="127264"/>
                        <a:pt x="158750" y="157162"/>
                      </a:cubicBezTo>
                      <a:cubicBezTo>
                        <a:pt x="151871" y="187060"/>
                        <a:pt x="134144" y="212725"/>
                        <a:pt x="119063" y="241300"/>
                      </a:cubicBezTo>
                      <a:cubicBezTo>
                        <a:pt x="103982" y="269875"/>
                        <a:pt x="88107" y="299508"/>
                        <a:pt x="68263" y="328612"/>
                      </a:cubicBezTo>
                      <a:cubicBezTo>
                        <a:pt x="48419" y="357716"/>
                        <a:pt x="24209" y="386820"/>
                        <a:pt x="0" y="4159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69" name="フリーフォーム: 図形 1068">
                  <a:extLst>
                    <a:ext uri="{FF2B5EF4-FFF2-40B4-BE49-F238E27FC236}">
                      <a16:creationId xmlns:a16="http://schemas.microsoft.com/office/drawing/2014/main" id="{D3B66C02-BEE6-4330-917B-68482093FB84}"/>
                    </a:ext>
                  </a:extLst>
                </p:cNvPr>
                <p:cNvSpPr/>
                <p:nvPr/>
              </p:nvSpPr>
              <p:spPr>
                <a:xfrm>
                  <a:off x="6267799" y="2179638"/>
                  <a:ext cx="221901" cy="474662"/>
                </a:xfrm>
                <a:custGeom>
                  <a:avLst/>
                  <a:gdLst>
                    <a:gd name="connsiteX0" fmla="*/ 28226 w 221901"/>
                    <a:gd name="connsiteY0" fmla="*/ 0 h 474662"/>
                    <a:gd name="connsiteX1" fmla="*/ 1239 w 221901"/>
                    <a:gd name="connsiteY1" fmla="*/ 60325 h 474662"/>
                    <a:gd name="connsiteX2" fmla="*/ 7589 w 221901"/>
                    <a:gd name="connsiteY2" fmla="*/ 107950 h 474662"/>
                    <a:gd name="connsiteX3" fmla="*/ 34576 w 221901"/>
                    <a:gd name="connsiteY3" fmla="*/ 149225 h 474662"/>
                    <a:gd name="connsiteX4" fmla="*/ 80614 w 221901"/>
                    <a:gd name="connsiteY4" fmla="*/ 204787 h 474662"/>
                    <a:gd name="connsiteX5" fmla="*/ 115539 w 221901"/>
                    <a:gd name="connsiteY5" fmla="*/ 271462 h 474662"/>
                    <a:gd name="connsiteX6" fmla="*/ 142526 w 221901"/>
                    <a:gd name="connsiteY6" fmla="*/ 339725 h 474662"/>
                    <a:gd name="connsiteX7" fmla="*/ 166339 w 221901"/>
                    <a:gd name="connsiteY7" fmla="*/ 409575 h 474662"/>
                    <a:gd name="connsiteX8" fmla="*/ 221901 w 221901"/>
                    <a:gd name="connsiteY8" fmla="*/ 474662 h 47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901" h="474662">
                      <a:moveTo>
                        <a:pt x="28226" y="0"/>
                      </a:moveTo>
                      <a:cubicBezTo>
                        <a:pt x="16452" y="21166"/>
                        <a:pt x="4678" y="42333"/>
                        <a:pt x="1239" y="60325"/>
                      </a:cubicBezTo>
                      <a:cubicBezTo>
                        <a:pt x="-2200" y="78317"/>
                        <a:pt x="2033" y="93133"/>
                        <a:pt x="7589" y="107950"/>
                      </a:cubicBezTo>
                      <a:cubicBezTo>
                        <a:pt x="13145" y="122767"/>
                        <a:pt x="22405" y="133086"/>
                        <a:pt x="34576" y="149225"/>
                      </a:cubicBezTo>
                      <a:cubicBezTo>
                        <a:pt x="46747" y="165364"/>
                        <a:pt x="67120" y="184414"/>
                        <a:pt x="80614" y="204787"/>
                      </a:cubicBezTo>
                      <a:cubicBezTo>
                        <a:pt x="94108" y="225160"/>
                        <a:pt x="105220" y="248972"/>
                        <a:pt x="115539" y="271462"/>
                      </a:cubicBezTo>
                      <a:cubicBezTo>
                        <a:pt x="125858" y="293952"/>
                        <a:pt x="134059" y="316706"/>
                        <a:pt x="142526" y="339725"/>
                      </a:cubicBezTo>
                      <a:cubicBezTo>
                        <a:pt x="150993" y="362744"/>
                        <a:pt x="153110" y="387086"/>
                        <a:pt x="166339" y="409575"/>
                      </a:cubicBezTo>
                      <a:cubicBezTo>
                        <a:pt x="179568" y="432064"/>
                        <a:pt x="200734" y="453363"/>
                        <a:pt x="221901" y="47466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099" name="グループ化 1098">
                  <a:extLst>
                    <a:ext uri="{FF2B5EF4-FFF2-40B4-BE49-F238E27FC236}">
                      <a16:creationId xmlns:a16="http://schemas.microsoft.com/office/drawing/2014/main" id="{40277888-2ADC-44CD-8C9C-6BE00080D520}"/>
                    </a:ext>
                  </a:extLst>
                </p:cNvPr>
                <p:cNvGrpSpPr/>
                <p:nvPr/>
              </p:nvGrpSpPr>
              <p:grpSpPr>
                <a:xfrm>
                  <a:off x="6199859" y="1457325"/>
                  <a:ext cx="1029616" cy="1504586"/>
                  <a:chOff x="6199859" y="1457325"/>
                  <a:chExt cx="1029616" cy="1504586"/>
                </a:xfrm>
              </p:grpSpPr>
              <p:sp>
                <p:nvSpPr>
                  <p:cNvPr id="16" name="フリーフォーム: 図形 15">
                    <a:extLst>
                      <a:ext uri="{FF2B5EF4-FFF2-40B4-BE49-F238E27FC236}">
                        <a16:creationId xmlns:a16="http://schemas.microsoft.com/office/drawing/2014/main" id="{39CC0B8D-A868-467A-8D39-63B49025B399}"/>
                      </a:ext>
                    </a:extLst>
                  </p:cNvPr>
                  <p:cNvSpPr/>
                  <p:nvPr/>
                </p:nvSpPr>
                <p:spPr>
                  <a:xfrm>
                    <a:off x="6622875" y="2125663"/>
                    <a:ext cx="200200" cy="376699"/>
                  </a:xfrm>
                  <a:custGeom>
                    <a:avLst/>
                    <a:gdLst>
                      <a:gd name="connsiteX0" fmla="*/ 19225 w 200200"/>
                      <a:gd name="connsiteY0" fmla="*/ 0 h 376699"/>
                      <a:gd name="connsiteX1" fmla="*/ 55738 w 200200"/>
                      <a:gd name="connsiteY1" fmla="*/ 101600 h 376699"/>
                      <a:gd name="connsiteX2" fmla="*/ 54150 w 200200"/>
                      <a:gd name="connsiteY2" fmla="*/ 120650 h 376699"/>
                      <a:gd name="connsiteX3" fmla="*/ 28750 w 200200"/>
                      <a:gd name="connsiteY3" fmla="*/ 219075 h 376699"/>
                      <a:gd name="connsiteX4" fmla="*/ 1763 w 200200"/>
                      <a:gd name="connsiteY4" fmla="*/ 300037 h 376699"/>
                      <a:gd name="connsiteX5" fmla="*/ 8113 w 200200"/>
                      <a:gd name="connsiteY5" fmla="*/ 341312 h 376699"/>
                      <a:gd name="connsiteX6" fmla="*/ 52563 w 200200"/>
                      <a:gd name="connsiteY6" fmla="*/ 357187 h 376699"/>
                      <a:gd name="connsiteX7" fmla="*/ 101775 w 200200"/>
                      <a:gd name="connsiteY7" fmla="*/ 376237 h 376699"/>
                      <a:gd name="connsiteX8" fmla="*/ 200200 w 200200"/>
                      <a:gd name="connsiteY8" fmla="*/ 336550 h 376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0200" h="376699">
                        <a:moveTo>
                          <a:pt x="19225" y="0"/>
                        </a:moveTo>
                        <a:cubicBezTo>
                          <a:pt x="34571" y="40746"/>
                          <a:pt x="49917" y="81492"/>
                          <a:pt x="55738" y="101600"/>
                        </a:cubicBezTo>
                        <a:cubicBezTo>
                          <a:pt x="61559" y="121708"/>
                          <a:pt x="58648" y="101071"/>
                          <a:pt x="54150" y="120650"/>
                        </a:cubicBezTo>
                        <a:cubicBezTo>
                          <a:pt x="49652" y="140229"/>
                          <a:pt x="37481" y="189177"/>
                          <a:pt x="28750" y="219075"/>
                        </a:cubicBezTo>
                        <a:cubicBezTo>
                          <a:pt x="20019" y="248973"/>
                          <a:pt x="5202" y="279664"/>
                          <a:pt x="1763" y="300037"/>
                        </a:cubicBezTo>
                        <a:cubicBezTo>
                          <a:pt x="-1676" y="320410"/>
                          <a:pt x="-354" y="331787"/>
                          <a:pt x="8113" y="341312"/>
                        </a:cubicBezTo>
                        <a:cubicBezTo>
                          <a:pt x="16580" y="350837"/>
                          <a:pt x="36953" y="351366"/>
                          <a:pt x="52563" y="357187"/>
                        </a:cubicBezTo>
                        <a:cubicBezTo>
                          <a:pt x="68173" y="363008"/>
                          <a:pt x="77169" y="379676"/>
                          <a:pt x="101775" y="376237"/>
                        </a:cubicBezTo>
                        <a:cubicBezTo>
                          <a:pt x="126381" y="372798"/>
                          <a:pt x="163290" y="354674"/>
                          <a:pt x="200200" y="3365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8" name="フリーフォーム: 図形 17">
                    <a:extLst>
                      <a:ext uri="{FF2B5EF4-FFF2-40B4-BE49-F238E27FC236}">
                        <a16:creationId xmlns:a16="http://schemas.microsoft.com/office/drawing/2014/main" id="{FD190402-01FB-48A5-A028-C172BA2A4A21}"/>
                      </a:ext>
                    </a:extLst>
                  </p:cNvPr>
                  <p:cNvSpPr/>
                  <p:nvPr/>
                </p:nvSpPr>
                <p:spPr>
                  <a:xfrm>
                    <a:off x="6786563" y="2087563"/>
                    <a:ext cx="46037" cy="109537"/>
                  </a:xfrm>
                  <a:custGeom>
                    <a:avLst/>
                    <a:gdLst>
                      <a:gd name="connsiteX0" fmla="*/ 46037 w 46037"/>
                      <a:gd name="connsiteY0" fmla="*/ 0 h 109537"/>
                      <a:gd name="connsiteX1" fmla="*/ 11112 w 46037"/>
                      <a:gd name="connsiteY1" fmla="*/ 84137 h 109537"/>
                      <a:gd name="connsiteX2" fmla="*/ 0 w 46037"/>
                      <a:gd name="connsiteY2" fmla="*/ 109537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037" h="109537">
                        <a:moveTo>
                          <a:pt x="46037" y="0"/>
                        </a:moveTo>
                        <a:lnTo>
                          <a:pt x="11112" y="84137"/>
                        </a:lnTo>
                        <a:cubicBezTo>
                          <a:pt x="3439" y="102393"/>
                          <a:pt x="1719" y="105965"/>
                          <a:pt x="0" y="10953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9" name="フリーフォーム: 図形 18">
                    <a:extLst>
                      <a:ext uri="{FF2B5EF4-FFF2-40B4-BE49-F238E27FC236}">
                        <a16:creationId xmlns:a16="http://schemas.microsoft.com/office/drawing/2014/main" id="{BFBD88C7-14F1-4FFE-AF63-4F91FF1478C6}"/>
                      </a:ext>
                    </a:extLst>
                  </p:cNvPr>
                  <p:cNvSpPr/>
                  <p:nvPr/>
                </p:nvSpPr>
                <p:spPr>
                  <a:xfrm>
                    <a:off x="6556375" y="2146300"/>
                    <a:ext cx="82550" cy="47625"/>
                  </a:xfrm>
                  <a:custGeom>
                    <a:avLst/>
                    <a:gdLst>
                      <a:gd name="connsiteX0" fmla="*/ 0 w 82550"/>
                      <a:gd name="connsiteY0" fmla="*/ 0 h 47625"/>
                      <a:gd name="connsiteX1" fmla="*/ 55563 w 82550"/>
                      <a:gd name="connsiteY1" fmla="*/ 15875 h 47625"/>
                      <a:gd name="connsiteX2" fmla="*/ 69850 w 82550"/>
                      <a:gd name="connsiteY2" fmla="*/ 31750 h 47625"/>
                      <a:gd name="connsiteX3" fmla="*/ 82550 w 82550"/>
                      <a:gd name="connsiteY3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50" h="47625">
                        <a:moveTo>
                          <a:pt x="0" y="0"/>
                        </a:moveTo>
                        <a:cubicBezTo>
                          <a:pt x="21960" y="5291"/>
                          <a:pt x="43921" y="10583"/>
                          <a:pt x="55563" y="15875"/>
                        </a:cubicBezTo>
                        <a:cubicBezTo>
                          <a:pt x="67205" y="21167"/>
                          <a:pt x="65352" y="26458"/>
                          <a:pt x="69850" y="31750"/>
                        </a:cubicBezTo>
                        <a:cubicBezTo>
                          <a:pt x="74348" y="37042"/>
                          <a:pt x="78449" y="42333"/>
                          <a:pt x="82550" y="476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41" name="フリーフォーム: 図形 40">
                    <a:extLst>
                      <a:ext uri="{FF2B5EF4-FFF2-40B4-BE49-F238E27FC236}">
                        <a16:creationId xmlns:a16="http://schemas.microsoft.com/office/drawing/2014/main" id="{DB202A7F-09AC-4864-8571-016FD9DE857F}"/>
                      </a:ext>
                    </a:extLst>
                  </p:cNvPr>
                  <p:cNvSpPr/>
                  <p:nvPr/>
                </p:nvSpPr>
                <p:spPr>
                  <a:xfrm>
                    <a:off x="6199859" y="2187575"/>
                    <a:ext cx="1029616" cy="774336"/>
                  </a:xfrm>
                  <a:custGeom>
                    <a:avLst/>
                    <a:gdLst>
                      <a:gd name="connsiteX0" fmla="*/ 916 w 1029616"/>
                      <a:gd name="connsiteY0" fmla="*/ 0 h 774336"/>
                      <a:gd name="connsiteX1" fmla="*/ 916 w 1029616"/>
                      <a:gd name="connsiteY1" fmla="*/ 107950 h 774336"/>
                      <a:gd name="connsiteX2" fmla="*/ 10441 w 1029616"/>
                      <a:gd name="connsiteY2" fmla="*/ 196850 h 774336"/>
                      <a:gd name="connsiteX3" fmla="*/ 54891 w 1029616"/>
                      <a:gd name="connsiteY3" fmla="*/ 314325 h 774336"/>
                      <a:gd name="connsiteX4" fmla="*/ 181891 w 1029616"/>
                      <a:gd name="connsiteY4" fmla="*/ 533400 h 774336"/>
                      <a:gd name="connsiteX5" fmla="*/ 286666 w 1029616"/>
                      <a:gd name="connsiteY5" fmla="*/ 619125 h 774336"/>
                      <a:gd name="connsiteX6" fmla="*/ 527966 w 1029616"/>
                      <a:gd name="connsiteY6" fmla="*/ 755650 h 774336"/>
                      <a:gd name="connsiteX7" fmla="*/ 604166 w 1029616"/>
                      <a:gd name="connsiteY7" fmla="*/ 755650 h 774336"/>
                      <a:gd name="connsiteX8" fmla="*/ 794666 w 1029616"/>
                      <a:gd name="connsiteY8" fmla="*/ 593725 h 774336"/>
                      <a:gd name="connsiteX9" fmla="*/ 889916 w 1029616"/>
                      <a:gd name="connsiteY9" fmla="*/ 498475 h 774336"/>
                      <a:gd name="connsiteX10" fmla="*/ 943891 w 1029616"/>
                      <a:gd name="connsiteY10" fmla="*/ 381000 h 774336"/>
                      <a:gd name="connsiteX11" fmla="*/ 981991 w 1029616"/>
                      <a:gd name="connsiteY11" fmla="*/ 285750 h 774336"/>
                      <a:gd name="connsiteX12" fmla="*/ 1029616 w 1029616"/>
                      <a:gd name="connsiteY12" fmla="*/ 69850 h 774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29616" h="774336">
                        <a:moveTo>
                          <a:pt x="916" y="0"/>
                        </a:moveTo>
                        <a:cubicBezTo>
                          <a:pt x="122" y="37571"/>
                          <a:pt x="-672" y="75142"/>
                          <a:pt x="916" y="107950"/>
                        </a:cubicBezTo>
                        <a:cubicBezTo>
                          <a:pt x="2504" y="140758"/>
                          <a:pt x="1445" y="162454"/>
                          <a:pt x="10441" y="196850"/>
                        </a:cubicBezTo>
                        <a:cubicBezTo>
                          <a:pt x="19437" y="231246"/>
                          <a:pt x="26316" y="258233"/>
                          <a:pt x="54891" y="314325"/>
                        </a:cubicBezTo>
                        <a:cubicBezTo>
                          <a:pt x="83466" y="370417"/>
                          <a:pt x="143262" y="482600"/>
                          <a:pt x="181891" y="533400"/>
                        </a:cubicBezTo>
                        <a:cubicBezTo>
                          <a:pt x="220520" y="584200"/>
                          <a:pt x="228987" y="582083"/>
                          <a:pt x="286666" y="619125"/>
                        </a:cubicBezTo>
                        <a:cubicBezTo>
                          <a:pt x="344345" y="656167"/>
                          <a:pt x="475049" y="732896"/>
                          <a:pt x="527966" y="755650"/>
                        </a:cubicBezTo>
                        <a:cubicBezTo>
                          <a:pt x="580883" y="778404"/>
                          <a:pt x="559716" y="782638"/>
                          <a:pt x="604166" y="755650"/>
                        </a:cubicBezTo>
                        <a:cubicBezTo>
                          <a:pt x="648616" y="728662"/>
                          <a:pt x="747041" y="636587"/>
                          <a:pt x="794666" y="593725"/>
                        </a:cubicBezTo>
                        <a:cubicBezTo>
                          <a:pt x="842291" y="550863"/>
                          <a:pt x="865045" y="533929"/>
                          <a:pt x="889916" y="498475"/>
                        </a:cubicBezTo>
                        <a:cubicBezTo>
                          <a:pt x="914787" y="463021"/>
                          <a:pt x="928545" y="416454"/>
                          <a:pt x="943891" y="381000"/>
                        </a:cubicBezTo>
                        <a:cubicBezTo>
                          <a:pt x="959237" y="345546"/>
                          <a:pt x="967704" y="337608"/>
                          <a:pt x="981991" y="285750"/>
                        </a:cubicBezTo>
                        <a:cubicBezTo>
                          <a:pt x="996278" y="233892"/>
                          <a:pt x="1012947" y="151871"/>
                          <a:pt x="1029616" y="698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 dirty="0"/>
                  </a:p>
                </p:txBody>
              </p:sp>
              <p:sp>
                <p:nvSpPr>
                  <p:cNvPr id="1063" name="フリーフォーム: 図形 1062">
                    <a:extLst>
                      <a:ext uri="{FF2B5EF4-FFF2-40B4-BE49-F238E27FC236}">
                        <a16:creationId xmlns:a16="http://schemas.microsoft.com/office/drawing/2014/main" id="{C1278159-8F5C-4B9B-A43C-1E65D1CB4D2A}"/>
                      </a:ext>
                    </a:extLst>
                  </p:cNvPr>
                  <p:cNvSpPr/>
                  <p:nvPr/>
                </p:nvSpPr>
                <p:spPr>
                  <a:xfrm>
                    <a:off x="6796088" y="1457325"/>
                    <a:ext cx="349695" cy="382588"/>
                  </a:xfrm>
                  <a:custGeom>
                    <a:avLst/>
                    <a:gdLst>
                      <a:gd name="connsiteX0" fmla="*/ 0 w 349695"/>
                      <a:gd name="connsiteY0" fmla="*/ 0 h 382588"/>
                      <a:gd name="connsiteX1" fmla="*/ 111125 w 349695"/>
                      <a:gd name="connsiteY1" fmla="*/ 26988 h 382588"/>
                      <a:gd name="connsiteX2" fmla="*/ 153987 w 349695"/>
                      <a:gd name="connsiteY2" fmla="*/ 41275 h 382588"/>
                      <a:gd name="connsiteX3" fmla="*/ 200025 w 349695"/>
                      <a:gd name="connsiteY3" fmla="*/ 82550 h 382588"/>
                      <a:gd name="connsiteX4" fmla="*/ 242887 w 349695"/>
                      <a:gd name="connsiteY4" fmla="*/ 150813 h 382588"/>
                      <a:gd name="connsiteX5" fmla="*/ 273050 w 349695"/>
                      <a:gd name="connsiteY5" fmla="*/ 212725 h 382588"/>
                      <a:gd name="connsiteX6" fmla="*/ 314325 w 349695"/>
                      <a:gd name="connsiteY6" fmla="*/ 298450 h 382588"/>
                      <a:gd name="connsiteX7" fmla="*/ 338137 w 349695"/>
                      <a:gd name="connsiteY7" fmla="*/ 327025 h 382588"/>
                      <a:gd name="connsiteX8" fmla="*/ 349250 w 349695"/>
                      <a:gd name="connsiteY8" fmla="*/ 357188 h 382588"/>
                      <a:gd name="connsiteX9" fmla="*/ 323850 w 349695"/>
                      <a:gd name="connsiteY9" fmla="*/ 382588 h 382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9695" h="382588">
                        <a:moveTo>
                          <a:pt x="0" y="0"/>
                        </a:moveTo>
                        <a:lnTo>
                          <a:pt x="111125" y="26988"/>
                        </a:lnTo>
                        <a:cubicBezTo>
                          <a:pt x="136789" y="33867"/>
                          <a:pt x="139170" y="32015"/>
                          <a:pt x="153987" y="41275"/>
                        </a:cubicBezTo>
                        <a:cubicBezTo>
                          <a:pt x="168804" y="50535"/>
                          <a:pt x="185208" y="64294"/>
                          <a:pt x="200025" y="82550"/>
                        </a:cubicBezTo>
                        <a:cubicBezTo>
                          <a:pt x="214842" y="100806"/>
                          <a:pt x="230716" y="129117"/>
                          <a:pt x="242887" y="150813"/>
                        </a:cubicBezTo>
                        <a:cubicBezTo>
                          <a:pt x="255058" y="172509"/>
                          <a:pt x="261144" y="188119"/>
                          <a:pt x="273050" y="212725"/>
                        </a:cubicBezTo>
                        <a:cubicBezTo>
                          <a:pt x="284956" y="237331"/>
                          <a:pt x="303477" y="279400"/>
                          <a:pt x="314325" y="298450"/>
                        </a:cubicBezTo>
                        <a:cubicBezTo>
                          <a:pt x="325173" y="317500"/>
                          <a:pt x="332316" y="317235"/>
                          <a:pt x="338137" y="327025"/>
                        </a:cubicBezTo>
                        <a:cubicBezTo>
                          <a:pt x="343958" y="336815"/>
                          <a:pt x="351631" y="347928"/>
                          <a:pt x="349250" y="357188"/>
                        </a:cubicBezTo>
                        <a:cubicBezTo>
                          <a:pt x="346869" y="366449"/>
                          <a:pt x="335359" y="374518"/>
                          <a:pt x="323850" y="38258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67" name="フリーフォーム: 図形 1066">
                    <a:extLst>
                      <a:ext uri="{FF2B5EF4-FFF2-40B4-BE49-F238E27FC236}">
                        <a16:creationId xmlns:a16="http://schemas.microsoft.com/office/drawing/2014/main" id="{E2D3C505-9F0C-4503-8C22-30FCA8C73557}"/>
                      </a:ext>
                    </a:extLst>
                  </p:cNvPr>
                  <p:cNvSpPr/>
                  <p:nvPr/>
                </p:nvSpPr>
                <p:spPr>
                  <a:xfrm>
                    <a:off x="6877050" y="2181225"/>
                    <a:ext cx="185738" cy="49449"/>
                  </a:xfrm>
                  <a:custGeom>
                    <a:avLst/>
                    <a:gdLst>
                      <a:gd name="connsiteX0" fmla="*/ 0 w 185738"/>
                      <a:gd name="connsiteY0" fmla="*/ 0 h 49449"/>
                      <a:gd name="connsiteX1" fmla="*/ 98425 w 185738"/>
                      <a:gd name="connsiteY1" fmla="*/ 39688 h 49449"/>
                      <a:gd name="connsiteX2" fmla="*/ 134938 w 185738"/>
                      <a:gd name="connsiteY2" fmla="*/ 49213 h 49449"/>
                      <a:gd name="connsiteX3" fmla="*/ 185738 w 185738"/>
                      <a:gd name="connsiteY3" fmla="*/ 33338 h 49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5738" h="49449">
                        <a:moveTo>
                          <a:pt x="0" y="0"/>
                        </a:moveTo>
                        <a:cubicBezTo>
                          <a:pt x="37967" y="15743"/>
                          <a:pt x="75935" y="31486"/>
                          <a:pt x="98425" y="39688"/>
                        </a:cubicBezTo>
                        <a:cubicBezTo>
                          <a:pt x="120915" y="47890"/>
                          <a:pt x="120386" y="50271"/>
                          <a:pt x="134938" y="49213"/>
                        </a:cubicBezTo>
                        <a:cubicBezTo>
                          <a:pt x="149490" y="48155"/>
                          <a:pt x="167614" y="40746"/>
                          <a:pt x="185738" y="3333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72" name="フリーフォーム: 図形 1071">
                    <a:extLst>
                      <a:ext uri="{FF2B5EF4-FFF2-40B4-BE49-F238E27FC236}">
                        <a16:creationId xmlns:a16="http://schemas.microsoft.com/office/drawing/2014/main" id="{E698F3B6-9B07-480D-BE79-3B7B524DE3AE}"/>
                      </a:ext>
                    </a:extLst>
                  </p:cNvPr>
                  <p:cNvSpPr/>
                  <p:nvPr/>
                </p:nvSpPr>
                <p:spPr>
                  <a:xfrm>
                    <a:off x="6586538" y="2212975"/>
                    <a:ext cx="53416" cy="169863"/>
                  </a:xfrm>
                  <a:custGeom>
                    <a:avLst/>
                    <a:gdLst>
                      <a:gd name="connsiteX0" fmla="*/ 9525 w 53416"/>
                      <a:gd name="connsiteY0" fmla="*/ 0 h 169863"/>
                      <a:gd name="connsiteX1" fmla="*/ 52387 w 53416"/>
                      <a:gd name="connsiteY1" fmla="*/ 33338 h 169863"/>
                      <a:gd name="connsiteX2" fmla="*/ 38100 w 53416"/>
                      <a:gd name="connsiteY2" fmla="*/ 65088 h 169863"/>
                      <a:gd name="connsiteX3" fmla="*/ 15875 w 53416"/>
                      <a:gd name="connsiteY3" fmla="*/ 123825 h 169863"/>
                      <a:gd name="connsiteX4" fmla="*/ 0 w 53416"/>
                      <a:gd name="connsiteY4" fmla="*/ 169863 h 169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416" h="169863">
                        <a:moveTo>
                          <a:pt x="9525" y="0"/>
                        </a:moveTo>
                        <a:cubicBezTo>
                          <a:pt x="28575" y="11245"/>
                          <a:pt x="47625" y="22490"/>
                          <a:pt x="52387" y="33338"/>
                        </a:cubicBezTo>
                        <a:cubicBezTo>
                          <a:pt x="57149" y="44186"/>
                          <a:pt x="44185" y="50007"/>
                          <a:pt x="38100" y="65088"/>
                        </a:cubicBezTo>
                        <a:cubicBezTo>
                          <a:pt x="32015" y="80169"/>
                          <a:pt x="22225" y="106363"/>
                          <a:pt x="15875" y="123825"/>
                        </a:cubicBezTo>
                        <a:cubicBezTo>
                          <a:pt x="9525" y="141287"/>
                          <a:pt x="4762" y="155575"/>
                          <a:pt x="0" y="16986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73" name="フリーフォーム: 図形 1072">
                    <a:extLst>
                      <a:ext uri="{FF2B5EF4-FFF2-40B4-BE49-F238E27FC236}">
                        <a16:creationId xmlns:a16="http://schemas.microsoft.com/office/drawing/2014/main" id="{8DF56816-5DDE-40A9-8D4C-566F331F93E8}"/>
                      </a:ext>
                    </a:extLst>
                  </p:cNvPr>
                  <p:cNvSpPr/>
                  <p:nvPr/>
                </p:nvSpPr>
                <p:spPr>
                  <a:xfrm>
                    <a:off x="6832600" y="2238375"/>
                    <a:ext cx="22225" cy="142875"/>
                  </a:xfrm>
                  <a:custGeom>
                    <a:avLst/>
                    <a:gdLst>
                      <a:gd name="connsiteX0" fmla="*/ 0 w 22225"/>
                      <a:gd name="connsiteY0" fmla="*/ 0 h 142875"/>
                      <a:gd name="connsiteX1" fmla="*/ 4763 w 22225"/>
                      <a:gd name="connsiteY1" fmla="*/ 82550 h 142875"/>
                      <a:gd name="connsiteX2" fmla="*/ 4763 w 22225"/>
                      <a:gd name="connsiteY2" fmla="*/ 115888 h 142875"/>
                      <a:gd name="connsiteX3" fmla="*/ 22225 w 22225"/>
                      <a:gd name="connsiteY3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25" h="142875">
                        <a:moveTo>
                          <a:pt x="0" y="0"/>
                        </a:moveTo>
                        <a:cubicBezTo>
                          <a:pt x="1984" y="31617"/>
                          <a:pt x="3969" y="63235"/>
                          <a:pt x="4763" y="82550"/>
                        </a:cubicBezTo>
                        <a:cubicBezTo>
                          <a:pt x="5557" y="101865"/>
                          <a:pt x="1853" y="105834"/>
                          <a:pt x="4763" y="115888"/>
                        </a:cubicBezTo>
                        <a:cubicBezTo>
                          <a:pt x="7673" y="125942"/>
                          <a:pt x="14949" y="134408"/>
                          <a:pt x="22225" y="14287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74" name="フリーフォーム: 図形 1073">
                    <a:extLst>
                      <a:ext uri="{FF2B5EF4-FFF2-40B4-BE49-F238E27FC236}">
                        <a16:creationId xmlns:a16="http://schemas.microsoft.com/office/drawing/2014/main" id="{716B127F-79E0-48C6-9894-2633E254FD47}"/>
                      </a:ext>
                    </a:extLst>
                  </p:cNvPr>
                  <p:cNvSpPr/>
                  <p:nvPr/>
                </p:nvSpPr>
                <p:spPr>
                  <a:xfrm>
                    <a:off x="6902450" y="1874838"/>
                    <a:ext cx="111125" cy="95250"/>
                  </a:xfrm>
                  <a:custGeom>
                    <a:avLst/>
                    <a:gdLst>
                      <a:gd name="connsiteX0" fmla="*/ 0 w 111125"/>
                      <a:gd name="connsiteY0" fmla="*/ 95250 h 95250"/>
                      <a:gd name="connsiteX1" fmla="*/ 50800 w 111125"/>
                      <a:gd name="connsiteY1" fmla="*/ 60325 h 95250"/>
                      <a:gd name="connsiteX2" fmla="*/ 77788 w 111125"/>
                      <a:gd name="connsiteY2" fmla="*/ 33337 h 95250"/>
                      <a:gd name="connsiteX3" fmla="*/ 111125 w 111125"/>
                      <a:gd name="connsiteY3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25" h="95250">
                        <a:moveTo>
                          <a:pt x="0" y="95250"/>
                        </a:moveTo>
                        <a:cubicBezTo>
                          <a:pt x="18917" y="82947"/>
                          <a:pt x="37835" y="70644"/>
                          <a:pt x="50800" y="60325"/>
                        </a:cubicBezTo>
                        <a:cubicBezTo>
                          <a:pt x="63765" y="50006"/>
                          <a:pt x="77788" y="33337"/>
                          <a:pt x="77788" y="33337"/>
                        </a:cubicBezTo>
                        <a:cubicBezTo>
                          <a:pt x="87842" y="23283"/>
                          <a:pt x="105569" y="7938"/>
                          <a:pt x="111125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123" name="グループ化 1122">
                <a:extLst>
                  <a:ext uri="{FF2B5EF4-FFF2-40B4-BE49-F238E27FC236}">
                    <a16:creationId xmlns:a16="http://schemas.microsoft.com/office/drawing/2014/main" id="{D374D8C2-260F-49E8-8723-699A0BC82E78}"/>
                  </a:ext>
                </a:extLst>
              </p:cNvPr>
              <p:cNvGrpSpPr/>
              <p:nvPr/>
            </p:nvGrpSpPr>
            <p:grpSpPr>
              <a:xfrm>
                <a:off x="6483780" y="1277774"/>
                <a:ext cx="1318328" cy="1543754"/>
                <a:chOff x="6878557" y="654031"/>
                <a:chExt cx="621082" cy="727283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1084" name="フリーフォーム: 図形 1083">
                  <a:extLst>
                    <a:ext uri="{FF2B5EF4-FFF2-40B4-BE49-F238E27FC236}">
                      <a16:creationId xmlns:a16="http://schemas.microsoft.com/office/drawing/2014/main" id="{5F5695B0-8826-4FCE-A58C-7F10490EA93B}"/>
                    </a:ext>
                  </a:extLst>
                </p:cNvPr>
                <p:cNvSpPr/>
                <p:nvPr/>
              </p:nvSpPr>
              <p:spPr>
                <a:xfrm>
                  <a:off x="7185025" y="936625"/>
                  <a:ext cx="84138" cy="19050"/>
                </a:xfrm>
                <a:custGeom>
                  <a:avLst/>
                  <a:gdLst>
                    <a:gd name="connsiteX0" fmla="*/ 0 w 84138"/>
                    <a:gd name="connsiteY0" fmla="*/ 0 h 19050"/>
                    <a:gd name="connsiteX1" fmla="*/ 66675 w 84138"/>
                    <a:gd name="connsiteY1" fmla="*/ 6350 h 19050"/>
                    <a:gd name="connsiteX2" fmla="*/ 84138 w 84138"/>
                    <a:gd name="connsiteY2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38" h="19050">
                      <a:moveTo>
                        <a:pt x="0" y="0"/>
                      </a:moveTo>
                      <a:cubicBezTo>
                        <a:pt x="26326" y="1587"/>
                        <a:pt x="52652" y="3175"/>
                        <a:pt x="66675" y="6350"/>
                      </a:cubicBezTo>
                      <a:cubicBezTo>
                        <a:pt x="80698" y="9525"/>
                        <a:pt x="83873" y="17198"/>
                        <a:pt x="84138" y="190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85" name="フリーフォーム: 図形 1084">
                  <a:extLst>
                    <a:ext uri="{FF2B5EF4-FFF2-40B4-BE49-F238E27FC236}">
                      <a16:creationId xmlns:a16="http://schemas.microsoft.com/office/drawing/2014/main" id="{BB10C552-5C8B-48AD-A4BD-E16A8FDAB73B}"/>
                    </a:ext>
                  </a:extLst>
                </p:cNvPr>
                <p:cNvSpPr/>
                <p:nvPr/>
              </p:nvSpPr>
              <p:spPr>
                <a:xfrm>
                  <a:off x="7318375" y="1082675"/>
                  <a:ext cx="137525" cy="195263"/>
                </a:xfrm>
                <a:custGeom>
                  <a:avLst/>
                  <a:gdLst>
                    <a:gd name="connsiteX0" fmla="*/ 0 w 137525"/>
                    <a:gd name="connsiteY0" fmla="*/ 0 h 195263"/>
                    <a:gd name="connsiteX1" fmla="*/ 60325 w 137525"/>
                    <a:gd name="connsiteY1" fmla="*/ 19050 h 195263"/>
                    <a:gd name="connsiteX2" fmla="*/ 60325 w 137525"/>
                    <a:gd name="connsiteY2" fmla="*/ 44450 h 195263"/>
                    <a:gd name="connsiteX3" fmla="*/ 79375 w 137525"/>
                    <a:gd name="connsiteY3" fmla="*/ 77788 h 195263"/>
                    <a:gd name="connsiteX4" fmla="*/ 136525 w 137525"/>
                    <a:gd name="connsiteY4" fmla="*/ 92075 h 195263"/>
                    <a:gd name="connsiteX5" fmla="*/ 115888 w 137525"/>
                    <a:gd name="connsiteY5" fmla="*/ 150813 h 195263"/>
                    <a:gd name="connsiteX6" fmla="*/ 117475 w 137525"/>
                    <a:gd name="connsiteY6" fmla="*/ 195263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525" h="195263">
                      <a:moveTo>
                        <a:pt x="0" y="0"/>
                      </a:moveTo>
                      <a:cubicBezTo>
                        <a:pt x="25135" y="5821"/>
                        <a:pt x="50271" y="11642"/>
                        <a:pt x="60325" y="19050"/>
                      </a:cubicBezTo>
                      <a:cubicBezTo>
                        <a:pt x="70379" y="26458"/>
                        <a:pt x="57150" y="34660"/>
                        <a:pt x="60325" y="44450"/>
                      </a:cubicBezTo>
                      <a:cubicBezTo>
                        <a:pt x="63500" y="54240"/>
                        <a:pt x="66675" y="69851"/>
                        <a:pt x="79375" y="77788"/>
                      </a:cubicBezTo>
                      <a:cubicBezTo>
                        <a:pt x="92075" y="85725"/>
                        <a:pt x="130440" y="79904"/>
                        <a:pt x="136525" y="92075"/>
                      </a:cubicBezTo>
                      <a:cubicBezTo>
                        <a:pt x="142611" y="104246"/>
                        <a:pt x="119063" y="133615"/>
                        <a:pt x="115888" y="150813"/>
                      </a:cubicBezTo>
                      <a:cubicBezTo>
                        <a:pt x="112713" y="168011"/>
                        <a:pt x="115094" y="181637"/>
                        <a:pt x="117475" y="19526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122" name="グループ化 1121">
                  <a:extLst>
                    <a:ext uri="{FF2B5EF4-FFF2-40B4-BE49-F238E27FC236}">
                      <a16:creationId xmlns:a16="http://schemas.microsoft.com/office/drawing/2014/main" id="{D1CDB44D-A0EC-4988-8721-2D5F0057F9A5}"/>
                    </a:ext>
                  </a:extLst>
                </p:cNvPr>
                <p:cNvGrpSpPr/>
                <p:nvPr/>
              </p:nvGrpSpPr>
              <p:grpSpPr>
                <a:xfrm>
                  <a:off x="6878557" y="654031"/>
                  <a:ext cx="621082" cy="727283"/>
                  <a:chOff x="6878557" y="654031"/>
                  <a:chExt cx="621082" cy="727283"/>
                </a:xfrm>
              </p:grpSpPr>
              <p:sp>
                <p:nvSpPr>
                  <p:cNvPr id="35" name="フリーフォーム: 図形 34">
                    <a:extLst>
                      <a:ext uri="{FF2B5EF4-FFF2-40B4-BE49-F238E27FC236}">
                        <a16:creationId xmlns:a16="http://schemas.microsoft.com/office/drawing/2014/main" id="{4EE8DEA3-7BBD-4E19-B7C0-A10B33407D4D}"/>
                      </a:ext>
                    </a:extLst>
                  </p:cNvPr>
                  <p:cNvSpPr/>
                  <p:nvPr/>
                </p:nvSpPr>
                <p:spPr>
                  <a:xfrm>
                    <a:off x="6878557" y="654031"/>
                    <a:ext cx="621082" cy="727283"/>
                  </a:xfrm>
                  <a:custGeom>
                    <a:avLst/>
                    <a:gdLst>
                      <a:gd name="connsiteX0" fmla="*/ 9606 w 621082"/>
                      <a:gd name="connsiteY0" fmla="*/ 174644 h 727283"/>
                      <a:gd name="connsiteX1" fmla="*/ 81 w 621082"/>
                      <a:gd name="connsiteY1" fmla="*/ 96857 h 727283"/>
                      <a:gd name="connsiteX2" fmla="*/ 14368 w 621082"/>
                      <a:gd name="connsiteY2" fmla="*/ 71457 h 727283"/>
                      <a:gd name="connsiteX3" fmla="*/ 49293 w 621082"/>
                      <a:gd name="connsiteY3" fmla="*/ 47644 h 727283"/>
                      <a:gd name="connsiteX4" fmla="*/ 76281 w 621082"/>
                      <a:gd name="connsiteY4" fmla="*/ 6369 h 727283"/>
                      <a:gd name="connsiteX5" fmla="*/ 95331 w 621082"/>
                      <a:gd name="connsiteY5" fmla="*/ 3194 h 727283"/>
                      <a:gd name="connsiteX6" fmla="*/ 139781 w 621082"/>
                      <a:gd name="connsiteY6" fmla="*/ 36532 h 727283"/>
                      <a:gd name="connsiteX7" fmla="*/ 169943 w 621082"/>
                      <a:gd name="connsiteY7" fmla="*/ 36532 h 727283"/>
                      <a:gd name="connsiteX8" fmla="*/ 198518 w 621082"/>
                      <a:gd name="connsiteY8" fmla="*/ 82569 h 727283"/>
                      <a:gd name="connsiteX9" fmla="*/ 230268 w 621082"/>
                      <a:gd name="connsiteY9" fmla="*/ 114319 h 727283"/>
                      <a:gd name="connsiteX10" fmla="*/ 277893 w 621082"/>
                      <a:gd name="connsiteY10" fmla="*/ 146069 h 727283"/>
                      <a:gd name="connsiteX11" fmla="*/ 308056 w 621082"/>
                      <a:gd name="connsiteY11" fmla="*/ 190519 h 727283"/>
                      <a:gd name="connsiteX12" fmla="*/ 346156 w 621082"/>
                      <a:gd name="connsiteY12" fmla="*/ 254019 h 727283"/>
                      <a:gd name="connsiteX13" fmla="*/ 396956 w 621082"/>
                      <a:gd name="connsiteY13" fmla="*/ 276244 h 727283"/>
                      <a:gd name="connsiteX14" fmla="*/ 438231 w 621082"/>
                      <a:gd name="connsiteY14" fmla="*/ 328632 h 727283"/>
                      <a:gd name="connsiteX15" fmla="*/ 444581 w 621082"/>
                      <a:gd name="connsiteY15" fmla="*/ 350857 h 727283"/>
                      <a:gd name="connsiteX16" fmla="*/ 449343 w 621082"/>
                      <a:gd name="connsiteY16" fmla="*/ 377844 h 727283"/>
                      <a:gd name="connsiteX17" fmla="*/ 504906 w 621082"/>
                      <a:gd name="connsiteY17" fmla="*/ 396894 h 727283"/>
                      <a:gd name="connsiteX18" fmla="*/ 528718 w 621082"/>
                      <a:gd name="connsiteY18" fmla="*/ 423882 h 727283"/>
                      <a:gd name="connsiteX19" fmla="*/ 528718 w 621082"/>
                      <a:gd name="connsiteY19" fmla="*/ 473094 h 727283"/>
                      <a:gd name="connsiteX20" fmla="*/ 565231 w 621082"/>
                      <a:gd name="connsiteY20" fmla="*/ 488969 h 727283"/>
                      <a:gd name="connsiteX21" fmla="*/ 568406 w 621082"/>
                      <a:gd name="connsiteY21" fmla="*/ 481032 h 727283"/>
                      <a:gd name="connsiteX22" fmla="*/ 598568 w 621082"/>
                      <a:gd name="connsiteY22" fmla="*/ 501669 h 727283"/>
                      <a:gd name="connsiteX23" fmla="*/ 620793 w 621082"/>
                      <a:gd name="connsiteY23" fmla="*/ 517544 h 727283"/>
                      <a:gd name="connsiteX24" fmla="*/ 582693 w 621082"/>
                      <a:gd name="connsiteY24" fmla="*/ 577869 h 727283"/>
                      <a:gd name="connsiteX25" fmla="*/ 584281 w 621082"/>
                      <a:gd name="connsiteY25" fmla="*/ 622319 h 727283"/>
                      <a:gd name="connsiteX26" fmla="*/ 604918 w 621082"/>
                      <a:gd name="connsiteY26" fmla="*/ 641369 h 727283"/>
                      <a:gd name="connsiteX27" fmla="*/ 617618 w 621082"/>
                      <a:gd name="connsiteY27" fmla="*/ 703282 h 727283"/>
                      <a:gd name="connsiteX28" fmla="*/ 587456 w 621082"/>
                      <a:gd name="connsiteY28" fmla="*/ 727094 h 727283"/>
                      <a:gd name="connsiteX29" fmla="*/ 554118 w 621082"/>
                      <a:gd name="connsiteY29" fmla="*/ 712807 h 727283"/>
                      <a:gd name="connsiteX30" fmla="*/ 511256 w 621082"/>
                      <a:gd name="connsiteY30" fmla="*/ 684232 h 727283"/>
                      <a:gd name="connsiteX31" fmla="*/ 465218 w 621082"/>
                      <a:gd name="connsiteY31" fmla="*/ 685819 h 727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21082" h="727283">
                        <a:moveTo>
                          <a:pt x="9606" y="174644"/>
                        </a:moveTo>
                        <a:cubicBezTo>
                          <a:pt x="4446" y="144349"/>
                          <a:pt x="-713" y="114055"/>
                          <a:pt x="81" y="96857"/>
                        </a:cubicBezTo>
                        <a:cubicBezTo>
                          <a:pt x="875" y="79659"/>
                          <a:pt x="6166" y="79659"/>
                          <a:pt x="14368" y="71457"/>
                        </a:cubicBezTo>
                        <a:cubicBezTo>
                          <a:pt x="22570" y="63255"/>
                          <a:pt x="38974" y="58492"/>
                          <a:pt x="49293" y="47644"/>
                        </a:cubicBezTo>
                        <a:cubicBezTo>
                          <a:pt x="59612" y="36796"/>
                          <a:pt x="68608" y="13777"/>
                          <a:pt x="76281" y="6369"/>
                        </a:cubicBezTo>
                        <a:cubicBezTo>
                          <a:pt x="83954" y="-1039"/>
                          <a:pt x="84748" y="-1833"/>
                          <a:pt x="95331" y="3194"/>
                        </a:cubicBezTo>
                        <a:cubicBezTo>
                          <a:pt x="105914" y="8221"/>
                          <a:pt x="127346" y="30976"/>
                          <a:pt x="139781" y="36532"/>
                        </a:cubicBezTo>
                        <a:cubicBezTo>
                          <a:pt x="152216" y="42088"/>
                          <a:pt x="160154" y="28859"/>
                          <a:pt x="169943" y="36532"/>
                        </a:cubicBezTo>
                        <a:cubicBezTo>
                          <a:pt x="179732" y="44205"/>
                          <a:pt x="188464" y="69604"/>
                          <a:pt x="198518" y="82569"/>
                        </a:cubicBezTo>
                        <a:cubicBezTo>
                          <a:pt x="208572" y="95533"/>
                          <a:pt x="217039" y="103736"/>
                          <a:pt x="230268" y="114319"/>
                        </a:cubicBezTo>
                        <a:cubicBezTo>
                          <a:pt x="243497" y="124902"/>
                          <a:pt x="264928" y="133369"/>
                          <a:pt x="277893" y="146069"/>
                        </a:cubicBezTo>
                        <a:cubicBezTo>
                          <a:pt x="290858" y="158769"/>
                          <a:pt x="296679" y="172527"/>
                          <a:pt x="308056" y="190519"/>
                        </a:cubicBezTo>
                        <a:cubicBezTo>
                          <a:pt x="319433" y="208511"/>
                          <a:pt x="331339" y="239732"/>
                          <a:pt x="346156" y="254019"/>
                        </a:cubicBezTo>
                        <a:cubicBezTo>
                          <a:pt x="360973" y="268306"/>
                          <a:pt x="381610" y="263809"/>
                          <a:pt x="396956" y="276244"/>
                        </a:cubicBezTo>
                        <a:cubicBezTo>
                          <a:pt x="412302" y="288679"/>
                          <a:pt x="430294" y="316197"/>
                          <a:pt x="438231" y="328632"/>
                        </a:cubicBezTo>
                        <a:cubicBezTo>
                          <a:pt x="446168" y="341067"/>
                          <a:pt x="442729" y="342655"/>
                          <a:pt x="444581" y="350857"/>
                        </a:cubicBezTo>
                        <a:cubicBezTo>
                          <a:pt x="446433" y="359059"/>
                          <a:pt x="439289" y="370171"/>
                          <a:pt x="449343" y="377844"/>
                        </a:cubicBezTo>
                        <a:cubicBezTo>
                          <a:pt x="459397" y="385517"/>
                          <a:pt x="491677" y="389221"/>
                          <a:pt x="504906" y="396894"/>
                        </a:cubicBezTo>
                        <a:cubicBezTo>
                          <a:pt x="518135" y="404567"/>
                          <a:pt x="524749" y="411182"/>
                          <a:pt x="528718" y="423882"/>
                        </a:cubicBezTo>
                        <a:cubicBezTo>
                          <a:pt x="532687" y="436582"/>
                          <a:pt x="522633" y="462246"/>
                          <a:pt x="528718" y="473094"/>
                        </a:cubicBezTo>
                        <a:cubicBezTo>
                          <a:pt x="534803" y="483942"/>
                          <a:pt x="558616" y="487646"/>
                          <a:pt x="565231" y="488969"/>
                        </a:cubicBezTo>
                        <a:cubicBezTo>
                          <a:pt x="571846" y="490292"/>
                          <a:pt x="562850" y="478915"/>
                          <a:pt x="568406" y="481032"/>
                        </a:cubicBezTo>
                        <a:cubicBezTo>
                          <a:pt x="573962" y="483149"/>
                          <a:pt x="589837" y="495584"/>
                          <a:pt x="598568" y="501669"/>
                        </a:cubicBezTo>
                        <a:cubicBezTo>
                          <a:pt x="607299" y="507754"/>
                          <a:pt x="623439" y="504844"/>
                          <a:pt x="620793" y="517544"/>
                        </a:cubicBezTo>
                        <a:cubicBezTo>
                          <a:pt x="618147" y="530244"/>
                          <a:pt x="588778" y="560407"/>
                          <a:pt x="582693" y="577869"/>
                        </a:cubicBezTo>
                        <a:cubicBezTo>
                          <a:pt x="576608" y="595332"/>
                          <a:pt x="580577" y="611736"/>
                          <a:pt x="584281" y="622319"/>
                        </a:cubicBezTo>
                        <a:cubicBezTo>
                          <a:pt x="587985" y="632902"/>
                          <a:pt x="599362" y="627875"/>
                          <a:pt x="604918" y="641369"/>
                        </a:cubicBezTo>
                        <a:cubicBezTo>
                          <a:pt x="610474" y="654863"/>
                          <a:pt x="620528" y="688994"/>
                          <a:pt x="617618" y="703282"/>
                        </a:cubicBezTo>
                        <a:cubicBezTo>
                          <a:pt x="614708" y="717570"/>
                          <a:pt x="598039" y="725507"/>
                          <a:pt x="587456" y="727094"/>
                        </a:cubicBezTo>
                        <a:cubicBezTo>
                          <a:pt x="576873" y="728682"/>
                          <a:pt x="566818" y="719951"/>
                          <a:pt x="554118" y="712807"/>
                        </a:cubicBezTo>
                        <a:cubicBezTo>
                          <a:pt x="541418" y="705663"/>
                          <a:pt x="526073" y="688730"/>
                          <a:pt x="511256" y="684232"/>
                        </a:cubicBezTo>
                        <a:cubicBezTo>
                          <a:pt x="496439" y="679734"/>
                          <a:pt x="465218" y="685819"/>
                          <a:pt x="465218" y="685819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81" name="フリーフォーム: 図形 1080">
                    <a:extLst>
                      <a:ext uri="{FF2B5EF4-FFF2-40B4-BE49-F238E27FC236}">
                        <a16:creationId xmlns:a16="http://schemas.microsoft.com/office/drawing/2014/main" id="{E3A68AD8-2529-49D0-8C21-EF7ABF54CF8A}"/>
                      </a:ext>
                    </a:extLst>
                  </p:cNvPr>
                  <p:cNvSpPr/>
                  <p:nvPr/>
                </p:nvSpPr>
                <p:spPr>
                  <a:xfrm>
                    <a:off x="6993729" y="795338"/>
                    <a:ext cx="23021" cy="92075"/>
                  </a:xfrm>
                  <a:custGeom>
                    <a:avLst/>
                    <a:gdLst>
                      <a:gd name="connsiteX0" fmla="*/ 23021 w 23021"/>
                      <a:gd name="connsiteY0" fmla="*/ 92075 h 92075"/>
                      <a:gd name="connsiteX1" fmla="*/ 2384 w 23021"/>
                      <a:gd name="connsiteY1" fmla="*/ 19050 h 92075"/>
                      <a:gd name="connsiteX2" fmla="*/ 2384 w 23021"/>
                      <a:gd name="connsiteY2" fmla="*/ 9525 h 92075"/>
                      <a:gd name="connsiteX3" fmla="*/ 19846 w 23021"/>
                      <a:gd name="connsiteY3" fmla="*/ 0 h 9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1" h="92075">
                        <a:moveTo>
                          <a:pt x="23021" y="92075"/>
                        </a:moveTo>
                        <a:cubicBezTo>
                          <a:pt x="14422" y="62441"/>
                          <a:pt x="5823" y="32808"/>
                          <a:pt x="2384" y="19050"/>
                        </a:cubicBezTo>
                        <a:cubicBezTo>
                          <a:pt x="-1055" y="5292"/>
                          <a:pt x="-526" y="12700"/>
                          <a:pt x="2384" y="9525"/>
                        </a:cubicBezTo>
                        <a:cubicBezTo>
                          <a:pt x="5294" y="6350"/>
                          <a:pt x="12570" y="3175"/>
                          <a:pt x="19846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82" name="フリーフォーム: 図形 1081">
                    <a:extLst>
                      <a:ext uri="{FF2B5EF4-FFF2-40B4-BE49-F238E27FC236}">
                        <a16:creationId xmlns:a16="http://schemas.microsoft.com/office/drawing/2014/main" id="{E4BAE1E3-8AC9-47C8-A80D-EFA8DEF96822}"/>
                      </a:ext>
                    </a:extLst>
                  </p:cNvPr>
                  <p:cNvSpPr/>
                  <p:nvPr/>
                </p:nvSpPr>
                <p:spPr>
                  <a:xfrm>
                    <a:off x="6969125" y="752475"/>
                    <a:ext cx="196850" cy="119303"/>
                  </a:xfrm>
                  <a:custGeom>
                    <a:avLst/>
                    <a:gdLst>
                      <a:gd name="connsiteX0" fmla="*/ 0 w 196850"/>
                      <a:gd name="connsiteY0" fmla="*/ 0 h 119303"/>
                      <a:gd name="connsiteX1" fmla="*/ 71438 w 196850"/>
                      <a:gd name="connsiteY1" fmla="*/ 47625 h 119303"/>
                      <a:gd name="connsiteX2" fmla="*/ 115888 w 196850"/>
                      <a:gd name="connsiteY2" fmla="*/ 93663 h 119303"/>
                      <a:gd name="connsiteX3" fmla="*/ 171450 w 196850"/>
                      <a:gd name="connsiteY3" fmla="*/ 117475 h 119303"/>
                      <a:gd name="connsiteX4" fmla="*/ 196850 w 196850"/>
                      <a:gd name="connsiteY4" fmla="*/ 115888 h 1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6850" h="119303">
                        <a:moveTo>
                          <a:pt x="0" y="0"/>
                        </a:moveTo>
                        <a:cubicBezTo>
                          <a:pt x="26061" y="16007"/>
                          <a:pt x="52123" y="32015"/>
                          <a:pt x="71438" y="47625"/>
                        </a:cubicBezTo>
                        <a:cubicBezTo>
                          <a:pt x="90753" y="63235"/>
                          <a:pt x="99219" y="82021"/>
                          <a:pt x="115888" y="93663"/>
                        </a:cubicBezTo>
                        <a:cubicBezTo>
                          <a:pt x="132557" y="105305"/>
                          <a:pt x="157956" y="113771"/>
                          <a:pt x="171450" y="117475"/>
                        </a:cubicBezTo>
                        <a:cubicBezTo>
                          <a:pt x="184944" y="121179"/>
                          <a:pt x="190897" y="118533"/>
                          <a:pt x="196850" y="11588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83" name="フリーフォーム: 図形 1082">
                    <a:extLst>
                      <a:ext uri="{FF2B5EF4-FFF2-40B4-BE49-F238E27FC236}">
                        <a16:creationId xmlns:a16="http://schemas.microsoft.com/office/drawing/2014/main" id="{BD6F7665-D1AD-433D-A3E3-D53726E20624}"/>
                      </a:ext>
                    </a:extLst>
                  </p:cNvPr>
                  <p:cNvSpPr/>
                  <p:nvPr/>
                </p:nvSpPr>
                <p:spPr>
                  <a:xfrm>
                    <a:off x="6988175" y="728663"/>
                    <a:ext cx="136525" cy="88900"/>
                  </a:xfrm>
                  <a:custGeom>
                    <a:avLst/>
                    <a:gdLst>
                      <a:gd name="connsiteX0" fmla="*/ 0 w 136525"/>
                      <a:gd name="connsiteY0" fmla="*/ 0 h 88900"/>
                      <a:gd name="connsiteX1" fmla="*/ 50800 w 136525"/>
                      <a:gd name="connsiteY1" fmla="*/ 6350 h 88900"/>
                      <a:gd name="connsiteX2" fmla="*/ 69850 w 136525"/>
                      <a:gd name="connsiteY2" fmla="*/ 34925 h 88900"/>
                      <a:gd name="connsiteX3" fmla="*/ 104775 w 136525"/>
                      <a:gd name="connsiteY3" fmla="*/ 60325 h 88900"/>
                      <a:gd name="connsiteX4" fmla="*/ 136525 w 136525"/>
                      <a:gd name="connsiteY4" fmla="*/ 8890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25" h="88900">
                        <a:moveTo>
                          <a:pt x="0" y="0"/>
                        </a:moveTo>
                        <a:cubicBezTo>
                          <a:pt x="19579" y="264"/>
                          <a:pt x="39158" y="529"/>
                          <a:pt x="50800" y="6350"/>
                        </a:cubicBezTo>
                        <a:cubicBezTo>
                          <a:pt x="62442" y="12171"/>
                          <a:pt x="60854" y="25929"/>
                          <a:pt x="69850" y="34925"/>
                        </a:cubicBezTo>
                        <a:cubicBezTo>
                          <a:pt x="78846" y="43921"/>
                          <a:pt x="93663" y="51329"/>
                          <a:pt x="104775" y="60325"/>
                        </a:cubicBezTo>
                        <a:cubicBezTo>
                          <a:pt x="115887" y="69321"/>
                          <a:pt x="126206" y="79110"/>
                          <a:pt x="136525" y="8890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86" name="フリーフォーム: 図形 1085">
                    <a:extLst>
                      <a:ext uri="{FF2B5EF4-FFF2-40B4-BE49-F238E27FC236}">
                        <a16:creationId xmlns:a16="http://schemas.microsoft.com/office/drawing/2014/main" id="{CF61583B-1E78-4D9A-8D7B-AAD8DB4CD559}"/>
                      </a:ext>
                    </a:extLst>
                  </p:cNvPr>
                  <p:cNvSpPr/>
                  <p:nvPr/>
                </p:nvSpPr>
                <p:spPr>
                  <a:xfrm>
                    <a:off x="6908800" y="773113"/>
                    <a:ext cx="548334" cy="593725"/>
                  </a:xfrm>
                  <a:custGeom>
                    <a:avLst/>
                    <a:gdLst>
                      <a:gd name="connsiteX0" fmla="*/ 0 w 548334"/>
                      <a:gd name="connsiteY0" fmla="*/ 0 h 593725"/>
                      <a:gd name="connsiteX1" fmla="*/ 46038 w 548334"/>
                      <a:gd name="connsiteY1" fmla="*/ 52387 h 593725"/>
                      <a:gd name="connsiteX2" fmla="*/ 63500 w 548334"/>
                      <a:gd name="connsiteY2" fmla="*/ 76200 h 593725"/>
                      <a:gd name="connsiteX3" fmla="*/ 92075 w 548334"/>
                      <a:gd name="connsiteY3" fmla="*/ 101600 h 593725"/>
                      <a:gd name="connsiteX4" fmla="*/ 161925 w 548334"/>
                      <a:gd name="connsiteY4" fmla="*/ 130175 h 593725"/>
                      <a:gd name="connsiteX5" fmla="*/ 203200 w 548334"/>
                      <a:gd name="connsiteY5" fmla="*/ 165100 h 593725"/>
                      <a:gd name="connsiteX6" fmla="*/ 249238 w 548334"/>
                      <a:gd name="connsiteY6" fmla="*/ 204787 h 593725"/>
                      <a:gd name="connsiteX7" fmla="*/ 287338 w 548334"/>
                      <a:gd name="connsiteY7" fmla="*/ 252412 h 593725"/>
                      <a:gd name="connsiteX8" fmla="*/ 339725 w 548334"/>
                      <a:gd name="connsiteY8" fmla="*/ 306387 h 593725"/>
                      <a:gd name="connsiteX9" fmla="*/ 368300 w 548334"/>
                      <a:gd name="connsiteY9" fmla="*/ 349250 h 593725"/>
                      <a:gd name="connsiteX10" fmla="*/ 388938 w 548334"/>
                      <a:gd name="connsiteY10" fmla="*/ 393700 h 593725"/>
                      <a:gd name="connsiteX11" fmla="*/ 409575 w 548334"/>
                      <a:gd name="connsiteY11" fmla="*/ 447675 h 593725"/>
                      <a:gd name="connsiteX12" fmla="*/ 433388 w 548334"/>
                      <a:gd name="connsiteY12" fmla="*/ 485775 h 593725"/>
                      <a:gd name="connsiteX13" fmla="*/ 466725 w 548334"/>
                      <a:gd name="connsiteY13" fmla="*/ 511175 h 593725"/>
                      <a:gd name="connsiteX14" fmla="*/ 515938 w 548334"/>
                      <a:gd name="connsiteY14" fmla="*/ 511175 h 593725"/>
                      <a:gd name="connsiteX15" fmla="*/ 546100 w 548334"/>
                      <a:gd name="connsiteY15" fmla="*/ 533400 h 593725"/>
                      <a:gd name="connsiteX16" fmla="*/ 546100 w 548334"/>
                      <a:gd name="connsiteY16" fmla="*/ 593725 h 59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48334" h="593725">
                        <a:moveTo>
                          <a:pt x="0" y="0"/>
                        </a:moveTo>
                        <a:cubicBezTo>
                          <a:pt x="17727" y="19843"/>
                          <a:pt x="35455" y="39687"/>
                          <a:pt x="46038" y="52387"/>
                        </a:cubicBezTo>
                        <a:cubicBezTo>
                          <a:pt x="56621" y="65087"/>
                          <a:pt x="55827" y="67998"/>
                          <a:pt x="63500" y="76200"/>
                        </a:cubicBezTo>
                        <a:cubicBezTo>
                          <a:pt x="71173" y="84402"/>
                          <a:pt x="75671" y="92604"/>
                          <a:pt x="92075" y="101600"/>
                        </a:cubicBezTo>
                        <a:cubicBezTo>
                          <a:pt x="108479" y="110596"/>
                          <a:pt x="143404" y="119592"/>
                          <a:pt x="161925" y="130175"/>
                        </a:cubicBezTo>
                        <a:cubicBezTo>
                          <a:pt x="180446" y="140758"/>
                          <a:pt x="203200" y="165100"/>
                          <a:pt x="203200" y="165100"/>
                        </a:cubicBezTo>
                        <a:cubicBezTo>
                          <a:pt x="217752" y="177535"/>
                          <a:pt x="235215" y="190235"/>
                          <a:pt x="249238" y="204787"/>
                        </a:cubicBezTo>
                        <a:cubicBezTo>
                          <a:pt x="263261" y="219339"/>
                          <a:pt x="272257" y="235479"/>
                          <a:pt x="287338" y="252412"/>
                        </a:cubicBezTo>
                        <a:cubicBezTo>
                          <a:pt x="302419" y="269345"/>
                          <a:pt x="326231" y="290247"/>
                          <a:pt x="339725" y="306387"/>
                        </a:cubicBezTo>
                        <a:cubicBezTo>
                          <a:pt x="353219" y="322527"/>
                          <a:pt x="360098" y="334698"/>
                          <a:pt x="368300" y="349250"/>
                        </a:cubicBezTo>
                        <a:cubicBezTo>
                          <a:pt x="376502" y="363802"/>
                          <a:pt x="382059" y="377296"/>
                          <a:pt x="388938" y="393700"/>
                        </a:cubicBezTo>
                        <a:cubicBezTo>
                          <a:pt x="395817" y="410104"/>
                          <a:pt x="402167" y="432329"/>
                          <a:pt x="409575" y="447675"/>
                        </a:cubicBezTo>
                        <a:cubicBezTo>
                          <a:pt x="416983" y="463021"/>
                          <a:pt x="423863" y="475192"/>
                          <a:pt x="433388" y="485775"/>
                        </a:cubicBezTo>
                        <a:cubicBezTo>
                          <a:pt x="442913" y="496358"/>
                          <a:pt x="452967" y="506942"/>
                          <a:pt x="466725" y="511175"/>
                        </a:cubicBezTo>
                        <a:cubicBezTo>
                          <a:pt x="480483" y="515408"/>
                          <a:pt x="502709" y="507471"/>
                          <a:pt x="515938" y="511175"/>
                        </a:cubicBezTo>
                        <a:cubicBezTo>
                          <a:pt x="529167" y="514879"/>
                          <a:pt x="541073" y="519642"/>
                          <a:pt x="546100" y="533400"/>
                        </a:cubicBezTo>
                        <a:cubicBezTo>
                          <a:pt x="551127" y="547158"/>
                          <a:pt x="546100" y="593725"/>
                          <a:pt x="546100" y="5937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124" name="グループ化 1123">
                <a:extLst>
                  <a:ext uri="{FF2B5EF4-FFF2-40B4-BE49-F238E27FC236}">
                    <a16:creationId xmlns:a16="http://schemas.microsoft.com/office/drawing/2014/main" id="{518C3299-1025-4491-BE86-8EDFB17FE50C}"/>
                  </a:ext>
                </a:extLst>
              </p:cNvPr>
              <p:cNvGrpSpPr/>
              <p:nvPr/>
            </p:nvGrpSpPr>
            <p:grpSpPr>
              <a:xfrm>
                <a:off x="6854616" y="172560"/>
                <a:ext cx="1468441" cy="2095939"/>
                <a:chOff x="7053263" y="133350"/>
                <a:chExt cx="691802" cy="9874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38" name="フリーフォーム: 図形 37">
                  <a:extLst>
                    <a:ext uri="{FF2B5EF4-FFF2-40B4-BE49-F238E27FC236}">
                      <a16:creationId xmlns:a16="http://schemas.microsoft.com/office/drawing/2014/main" id="{2B328617-9730-4E2A-8323-5EF72C0BD452}"/>
                    </a:ext>
                  </a:extLst>
                </p:cNvPr>
                <p:cNvSpPr/>
                <p:nvPr/>
              </p:nvSpPr>
              <p:spPr>
                <a:xfrm>
                  <a:off x="7053263" y="133350"/>
                  <a:ext cx="461962" cy="549275"/>
                </a:xfrm>
                <a:custGeom>
                  <a:avLst/>
                  <a:gdLst>
                    <a:gd name="connsiteX0" fmla="*/ 0 w 461962"/>
                    <a:gd name="connsiteY0" fmla="*/ 549275 h 549275"/>
                    <a:gd name="connsiteX1" fmla="*/ 23812 w 461962"/>
                    <a:gd name="connsiteY1" fmla="*/ 473075 h 549275"/>
                    <a:gd name="connsiteX2" fmla="*/ 73025 w 461962"/>
                    <a:gd name="connsiteY2" fmla="*/ 333375 h 549275"/>
                    <a:gd name="connsiteX3" fmla="*/ 114300 w 461962"/>
                    <a:gd name="connsiteY3" fmla="*/ 263525 h 549275"/>
                    <a:gd name="connsiteX4" fmla="*/ 179387 w 461962"/>
                    <a:gd name="connsiteY4" fmla="*/ 153988 h 549275"/>
                    <a:gd name="connsiteX5" fmla="*/ 276225 w 461962"/>
                    <a:gd name="connsiteY5" fmla="*/ 71438 h 549275"/>
                    <a:gd name="connsiteX6" fmla="*/ 306387 w 461962"/>
                    <a:gd name="connsiteY6" fmla="*/ 39688 h 549275"/>
                    <a:gd name="connsiteX7" fmla="*/ 377825 w 461962"/>
                    <a:gd name="connsiteY7" fmla="*/ 7938 h 549275"/>
                    <a:gd name="connsiteX8" fmla="*/ 461962 w 461962"/>
                    <a:gd name="connsiteY8" fmla="*/ 0 h 5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2" h="549275">
                      <a:moveTo>
                        <a:pt x="0" y="549275"/>
                      </a:moveTo>
                      <a:cubicBezTo>
                        <a:pt x="5820" y="529166"/>
                        <a:pt x="11641" y="509058"/>
                        <a:pt x="23812" y="473075"/>
                      </a:cubicBezTo>
                      <a:cubicBezTo>
                        <a:pt x="35983" y="437092"/>
                        <a:pt x="57944" y="368300"/>
                        <a:pt x="73025" y="333375"/>
                      </a:cubicBezTo>
                      <a:cubicBezTo>
                        <a:pt x="88106" y="298450"/>
                        <a:pt x="114300" y="263525"/>
                        <a:pt x="114300" y="263525"/>
                      </a:cubicBezTo>
                      <a:cubicBezTo>
                        <a:pt x="132027" y="233627"/>
                        <a:pt x="152400" y="186002"/>
                        <a:pt x="179387" y="153988"/>
                      </a:cubicBezTo>
                      <a:cubicBezTo>
                        <a:pt x="206374" y="121974"/>
                        <a:pt x="255059" y="90488"/>
                        <a:pt x="276225" y="71438"/>
                      </a:cubicBezTo>
                      <a:cubicBezTo>
                        <a:pt x="297391" y="52388"/>
                        <a:pt x="289454" y="50271"/>
                        <a:pt x="306387" y="39688"/>
                      </a:cubicBezTo>
                      <a:cubicBezTo>
                        <a:pt x="323320" y="29105"/>
                        <a:pt x="351896" y="14553"/>
                        <a:pt x="377825" y="7938"/>
                      </a:cubicBezTo>
                      <a:cubicBezTo>
                        <a:pt x="403754" y="1323"/>
                        <a:pt x="445293" y="1058"/>
                        <a:pt x="461962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9" name="フリーフォーム: 図形 38">
                  <a:extLst>
                    <a:ext uri="{FF2B5EF4-FFF2-40B4-BE49-F238E27FC236}">
                      <a16:creationId xmlns:a16="http://schemas.microsoft.com/office/drawing/2014/main" id="{8CDF50AE-8ACE-4A16-A821-AA8A3894C462}"/>
                    </a:ext>
                  </a:extLst>
                </p:cNvPr>
                <p:cNvSpPr/>
                <p:nvPr/>
              </p:nvSpPr>
              <p:spPr>
                <a:xfrm>
                  <a:off x="7458075" y="136525"/>
                  <a:ext cx="286990" cy="984250"/>
                </a:xfrm>
                <a:custGeom>
                  <a:avLst/>
                  <a:gdLst>
                    <a:gd name="connsiteX0" fmla="*/ 66675 w 286990"/>
                    <a:gd name="connsiteY0" fmla="*/ 0 h 984250"/>
                    <a:gd name="connsiteX1" fmla="*/ 142875 w 286990"/>
                    <a:gd name="connsiteY1" fmla="*/ 49213 h 984250"/>
                    <a:gd name="connsiteX2" fmla="*/ 180975 w 286990"/>
                    <a:gd name="connsiteY2" fmla="*/ 95250 h 984250"/>
                    <a:gd name="connsiteX3" fmla="*/ 227013 w 286990"/>
                    <a:gd name="connsiteY3" fmla="*/ 182563 h 984250"/>
                    <a:gd name="connsiteX4" fmla="*/ 250825 w 286990"/>
                    <a:gd name="connsiteY4" fmla="*/ 266700 h 984250"/>
                    <a:gd name="connsiteX5" fmla="*/ 280988 w 286990"/>
                    <a:gd name="connsiteY5" fmla="*/ 339725 h 984250"/>
                    <a:gd name="connsiteX6" fmla="*/ 285750 w 286990"/>
                    <a:gd name="connsiteY6" fmla="*/ 439738 h 984250"/>
                    <a:gd name="connsiteX7" fmla="*/ 265113 w 286990"/>
                    <a:gd name="connsiteY7" fmla="*/ 569913 h 984250"/>
                    <a:gd name="connsiteX8" fmla="*/ 227013 w 286990"/>
                    <a:gd name="connsiteY8" fmla="*/ 712788 h 984250"/>
                    <a:gd name="connsiteX9" fmla="*/ 182563 w 286990"/>
                    <a:gd name="connsiteY9" fmla="*/ 804863 h 984250"/>
                    <a:gd name="connsiteX10" fmla="*/ 180975 w 286990"/>
                    <a:gd name="connsiteY10" fmla="*/ 858838 h 984250"/>
                    <a:gd name="connsiteX11" fmla="*/ 157163 w 286990"/>
                    <a:gd name="connsiteY11" fmla="*/ 893763 h 984250"/>
                    <a:gd name="connsiteX12" fmla="*/ 71438 w 286990"/>
                    <a:gd name="connsiteY12" fmla="*/ 933450 h 984250"/>
                    <a:gd name="connsiteX13" fmla="*/ 33338 w 286990"/>
                    <a:gd name="connsiteY13" fmla="*/ 958850 h 984250"/>
                    <a:gd name="connsiteX14" fmla="*/ 0 w 286990"/>
                    <a:gd name="connsiteY14" fmla="*/ 9842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6990" h="984250">
                      <a:moveTo>
                        <a:pt x="66675" y="0"/>
                      </a:moveTo>
                      <a:cubicBezTo>
                        <a:pt x="95250" y="16669"/>
                        <a:pt x="123825" y="33338"/>
                        <a:pt x="142875" y="49213"/>
                      </a:cubicBezTo>
                      <a:cubicBezTo>
                        <a:pt x="161925" y="65088"/>
                        <a:pt x="166952" y="73025"/>
                        <a:pt x="180975" y="95250"/>
                      </a:cubicBezTo>
                      <a:cubicBezTo>
                        <a:pt x="194998" y="117475"/>
                        <a:pt x="215371" y="153988"/>
                        <a:pt x="227013" y="182563"/>
                      </a:cubicBezTo>
                      <a:cubicBezTo>
                        <a:pt x="238655" y="211138"/>
                        <a:pt x="241829" y="240506"/>
                        <a:pt x="250825" y="266700"/>
                      </a:cubicBezTo>
                      <a:cubicBezTo>
                        <a:pt x="259821" y="292894"/>
                        <a:pt x="275167" y="310885"/>
                        <a:pt x="280988" y="339725"/>
                      </a:cubicBezTo>
                      <a:cubicBezTo>
                        <a:pt x="286809" y="368565"/>
                        <a:pt x="288396" y="401373"/>
                        <a:pt x="285750" y="439738"/>
                      </a:cubicBezTo>
                      <a:cubicBezTo>
                        <a:pt x="283104" y="478103"/>
                        <a:pt x="274902" y="524405"/>
                        <a:pt x="265113" y="569913"/>
                      </a:cubicBezTo>
                      <a:cubicBezTo>
                        <a:pt x="255324" y="615421"/>
                        <a:pt x="240771" y="673630"/>
                        <a:pt x="227013" y="712788"/>
                      </a:cubicBezTo>
                      <a:cubicBezTo>
                        <a:pt x="213255" y="751946"/>
                        <a:pt x="190236" y="780521"/>
                        <a:pt x="182563" y="804863"/>
                      </a:cubicBezTo>
                      <a:cubicBezTo>
                        <a:pt x="174890" y="829205"/>
                        <a:pt x="185208" y="844021"/>
                        <a:pt x="180975" y="858838"/>
                      </a:cubicBezTo>
                      <a:cubicBezTo>
                        <a:pt x="176742" y="873655"/>
                        <a:pt x="175419" y="881328"/>
                        <a:pt x="157163" y="893763"/>
                      </a:cubicBezTo>
                      <a:cubicBezTo>
                        <a:pt x="138907" y="906198"/>
                        <a:pt x="92076" y="922602"/>
                        <a:pt x="71438" y="933450"/>
                      </a:cubicBezTo>
                      <a:cubicBezTo>
                        <a:pt x="50800" y="944298"/>
                        <a:pt x="45244" y="950383"/>
                        <a:pt x="33338" y="958850"/>
                      </a:cubicBezTo>
                      <a:cubicBezTo>
                        <a:pt x="21432" y="967317"/>
                        <a:pt x="11906" y="979752"/>
                        <a:pt x="0" y="984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6" name="フリーフォーム: 図形 1035">
                  <a:extLst>
                    <a:ext uri="{FF2B5EF4-FFF2-40B4-BE49-F238E27FC236}">
                      <a16:creationId xmlns:a16="http://schemas.microsoft.com/office/drawing/2014/main" id="{89FF8445-F50B-4C7E-A562-7E09987A1645}"/>
                    </a:ext>
                  </a:extLst>
                </p:cNvPr>
                <p:cNvSpPr/>
                <p:nvPr/>
              </p:nvSpPr>
              <p:spPr>
                <a:xfrm>
                  <a:off x="7103533" y="666750"/>
                  <a:ext cx="285750" cy="268817"/>
                </a:xfrm>
                <a:custGeom>
                  <a:avLst/>
                  <a:gdLst>
                    <a:gd name="connsiteX0" fmla="*/ 0 w 285750"/>
                    <a:gd name="connsiteY0" fmla="*/ 0 h 268817"/>
                    <a:gd name="connsiteX1" fmla="*/ 59267 w 285750"/>
                    <a:gd name="connsiteY1" fmla="*/ 67733 h 268817"/>
                    <a:gd name="connsiteX2" fmla="*/ 133350 w 285750"/>
                    <a:gd name="connsiteY2" fmla="*/ 135467 h 268817"/>
                    <a:gd name="connsiteX3" fmla="*/ 190500 w 285750"/>
                    <a:gd name="connsiteY3" fmla="*/ 201083 h 268817"/>
                    <a:gd name="connsiteX4" fmla="*/ 237067 w 285750"/>
                    <a:gd name="connsiteY4" fmla="*/ 254000 h 268817"/>
                    <a:gd name="connsiteX5" fmla="*/ 285750 w 285750"/>
                    <a:gd name="connsiteY5" fmla="*/ 268817 h 26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750" h="268817">
                      <a:moveTo>
                        <a:pt x="0" y="0"/>
                      </a:moveTo>
                      <a:cubicBezTo>
                        <a:pt x="18521" y="22577"/>
                        <a:pt x="37042" y="45155"/>
                        <a:pt x="59267" y="67733"/>
                      </a:cubicBezTo>
                      <a:cubicBezTo>
                        <a:pt x="81492" y="90311"/>
                        <a:pt x="111478" y="113242"/>
                        <a:pt x="133350" y="135467"/>
                      </a:cubicBezTo>
                      <a:cubicBezTo>
                        <a:pt x="155222" y="157692"/>
                        <a:pt x="190500" y="201083"/>
                        <a:pt x="190500" y="201083"/>
                      </a:cubicBezTo>
                      <a:cubicBezTo>
                        <a:pt x="207786" y="220839"/>
                        <a:pt x="221192" y="242711"/>
                        <a:pt x="237067" y="254000"/>
                      </a:cubicBezTo>
                      <a:cubicBezTo>
                        <a:pt x="252942" y="265289"/>
                        <a:pt x="269346" y="267053"/>
                        <a:pt x="285750" y="2688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7" name="フリーフォーム: 図形 1036">
                  <a:extLst>
                    <a:ext uri="{FF2B5EF4-FFF2-40B4-BE49-F238E27FC236}">
                      <a16:creationId xmlns:a16="http://schemas.microsoft.com/office/drawing/2014/main" id="{0EDF78E9-D471-4A38-9F03-5CDAC81580E9}"/>
                    </a:ext>
                  </a:extLst>
                </p:cNvPr>
                <p:cNvSpPr/>
                <p:nvPr/>
              </p:nvSpPr>
              <p:spPr>
                <a:xfrm>
                  <a:off x="7107767" y="620183"/>
                  <a:ext cx="374650" cy="370417"/>
                </a:xfrm>
                <a:custGeom>
                  <a:avLst/>
                  <a:gdLst>
                    <a:gd name="connsiteX0" fmla="*/ 0 w 374650"/>
                    <a:gd name="connsiteY0" fmla="*/ 0 h 370417"/>
                    <a:gd name="connsiteX1" fmla="*/ 69850 w 374650"/>
                    <a:gd name="connsiteY1" fmla="*/ 38100 h 370417"/>
                    <a:gd name="connsiteX2" fmla="*/ 146050 w 374650"/>
                    <a:gd name="connsiteY2" fmla="*/ 105834 h 370417"/>
                    <a:gd name="connsiteX3" fmla="*/ 262466 w 374650"/>
                    <a:gd name="connsiteY3" fmla="*/ 171450 h 370417"/>
                    <a:gd name="connsiteX4" fmla="*/ 374650 w 374650"/>
                    <a:gd name="connsiteY4" fmla="*/ 370417 h 3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650" h="370417">
                      <a:moveTo>
                        <a:pt x="0" y="0"/>
                      </a:moveTo>
                      <a:cubicBezTo>
                        <a:pt x="22754" y="10230"/>
                        <a:pt x="45508" y="20461"/>
                        <a:pt x="69850" y="38100"/>
                      </a:cubicBezTo>
                      <a:cubicBezTo>
                        <a:pt x="94192" y="55739"/>
                        <a:pt x="113947" y="83609"/>
                        <a:pt x="146050" y="105834"/>
                      </a:cubicBezTo>
                      <a:cubicBezTo>
                        <a:pt x="178153" y="128059"/>
                        <a:pt x="224366" y="127353"/>
                        <a:pt x="262466" y="171450"/>
                      </a:cubicBezTo>
                      <a:cubicBezTo>
                        <a:pt x="300566" y="215547"/>
                        <a:pt x="337608" y="292982"/>
                        <a:pt x="374650" y="3704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8" name="フリーフォーム: 図形 1037">
                  <a:extLst>
                    <a:ext uri="{FF2B5EF4-FFF2-40B4-BE49-F238E27FC236}">
                      <a16:creationId xmlns:a16="http://schemas.microsoft.com/office/drawing/2014/main" id="{9F8FD63C-454E-4D10-B7B6-C5AF29E49D1A}"/>
                    </a:ext>
                  </a:extLst>
                </p:cNvPr>
                <p:cNvSpPr/>
                <p:nvPr/>
              </p:nvSpPr>
              <p:spPr>
                <a:xfrm>
                  <a:off x="7145867" y="556683"/>
                  <a:ext cx="340783" cy="393700"/>
                </a:xfrm>
                <a:custGeom>
                  <a:avLst/>
                  <a:gdLst>
                    <a:gd name="connsiteX0" fmla="*/ 0 w 340783"/>
                    <a:gd name="connsiteY0" fmla="*/ 0 h 393700"/>
                    <a:gd name="connsiteX1" fmla="*/ 139700 w 340783"/>
                    <a:gd name="connsiteY1" fmla="*/ 65617 h 393700"/>
                    <a:gd name="connsiteX2" fmla="*/ 205316 w 340783"/>
                    <a:gd name="connsiteY2" fmla="*/ 158750 h 393700"/>
                    <a:gd name="connsiteX3" fmla="*/ 258233 w 340783"/>
                    <a:gd name="connsiteY3" fmla="*/ 226484 h 393700"/>
                    <a:gd name="connsiteX4" fmla="*/ 340783 w 340783"/>
                    <a:gd name="connsiteY4" fmla="*/ 39370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783" h="393700">
                      <a:moveTo>
                        <a:pt x="0" y="0"/>
                      </a:moveTo>
                      <a:cubicBezTo>
                        <a:pt x="52740" y="19579"/>
                        <a:pt x="105481" y="39159"/>
                        <a:pt x="139700" y="65617"/>
                      </a:cubicBezTo>
                      <a:cubicBezTo>
                        <a:pt x="173919" y="92075"/>
                        <a:pt x="185561" y="131939"/>
                        <a:pt x="205316" y="158750"/>
                      </a:cubicBezTo>
                      <a:cubicBezTo>
                        <a:pt x="225071" y="185561"/>
                        <a:pt x="235655" y="187326"/>
                        <a:pt x="258233" y="226484"/>
                      </a:cubicBezTo>
                      <a:cubicBezTo>
                        <a:pt x="280811" y="265642"/>
                        <a:pt x="310797" y="329671"/>
                        <a:pt x="340783" y="3937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9" name="フリーフォーム: 図形 1038">
                  <a:extLst>
                    <a:ext uri="{FF2B5EF4-FFF2-40B4-BE49-F238E27FC236}">
                      <a16:creationId xmlns:a16="http://schemas.microsoft.com/office/drawing/2014/main" id="{6D63ED24-A617-4162-928F-6639817E9E78}"/>
                    </a:ext>
                  </a:extLst>
                </p:cNvPr>
                <p:cNvSpPr/>
                <p:nvPr/>
              </p:nvSpPr>
              <p:spPr>
                <a:xfrm>
                  <a:off x="7169150" y="501650"/>
                  <a:ext cx="120650" cy="110067"/>
                </a:xfrm>
                <a:custGeom>
                  <a:avLst/>
                  <a:gdLst>
                    <a:gd name="connsiteX0" fmla="*/ 0 w 120650"/>
                    <a:gd name="connsiteY0" fmla="*/ 0 h 110067"/>
                    <a:gd name="connsiteX1" fmla="*/ 48683 w 120650"/>
                    <a:gd name="connsiteY1" fmla="*/ 40217 h 110067"/>
                    <a:gd name="connsiteX2" fmla="*/ 120650 w 120650"/>
                    <a:gd name="connsiteY2" fmla="*/ 110067 h 110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0" h="110067">
                      <a:moveTo>
                        <a:pt x="0" y="0"/>
                      </a:moveTo>
                      <a:cubicBezTo>
                        <a:pt x="14287" y="10936"/>
                        <a:pt x="28575" y="21873"/>
                        <a:pt x="48683" y="40217"/>
                      </a:cubicBezTo>
                      <a:cubicBezTo>
                        <a:pt x="68791" y="58561"/>
                        <a:pt x="110772" y="99484"/>
                        <a:pt x="120650" y="1100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11201DF1-C48C-4A15-A90C-A46FC3CFFBCD}"/>
                    </a:ext>
                  </a:extLst>
                </p:cNvPr>
                <p:cNvSpPr/>
                <p:nvPr/>
              </p:nvSpPr>
              <p:spPr>
                <a:xfrm>
                  <a:off x="7198783" y="429683"/>
                  <a:ext cx="143934" cy="135467"/>
                </a:xfrm>
                <a:custGeom>
                  <a:avLst/>
                  <a:gdLst>
                    <a:gd name="connsiteX0" fmla="*/ 0 w 143934"/>
                    <a:gd name="connsiteY0" fmla="*/ 0 h 135467"/>
                    <a:gd name="connsiteX1" fmla="*/ 50800 w 143934"/>
                    <a:gd name="connsiteY1" fmla="*/ 67734 h 135467"/>
                    <a:gd name="connsiteX2" fmla="*/ 143934 w 143934"/>
                    <a:gd name="connsiteY2" fmla="*/ 135467 h 1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3934" h="135467">
                      <a:moveTo>
                        <a:pt x="0" y="0"/>
                      </a:moveTo>
                      <a:cubicBezTo>
                        <a:pt x="13405" y="22578"/>
                        <a:pt x="26811" y="45156"/>
                        <a:pt x="50800" y="67734"/>
                      </a:cubicBezTo>
                      <a:cubicBezTo>
                        <a:pt x="74789" y="90312"/>
                        <a:pt x="109361" y="112889"/>
                        <a:pt x="143934" y="1354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5B08BBAD-B3BB-4F25-8DBA-3A530C9FE491}"/>
                    </a:ext>
                  </a:extLst>
                </p:cNvPr>
                <p:cNvSpPr/>
                <p:nvPr/>
              </p:nvSpPr>
              <p:spPr>
                <a:xfrm>
                  <a:off x="7205133" y="393700"/>
                  <a:ext cx="381000" cy="548217"/>
                </a:xfrm>
                <a:custGeom>
                  <a:avLst/>
                  <a:gdLst>
                    <a:gd name="connsiteX0" fmla="*/ 0 w 381000"/>
                    <a:gd name="connsiteY0" fmla="*/ 0 h 548217"/>
                    <a:gd name="connsiteX1" fmla="*/ 69850 w 381000"/>
                    <a:gd name="connsiteY1" fmla="*/ 38100 h 548217"/>
                    <a:gd name="connsiteX2" fmla="*/ 135467 w 381000"/>
                    <a:gd name="connsiteY2" fmla="*/ 120650 h 548217"/>
                    <a:gd name="connsiteX3" fmla="*/ 256117 w 381000"/>
                    <a:gd name="connsiteY3" fmla="*/ 315383 h 548217"/>
                    <a:gd name="connsiteX4" fmla="*/ 306917 w 381000"/>
                    <a:gd name="connsiteY4" fmla="*/ 419100 h 548217"/>
                    <a:gd name="connsiteX5" fmla="*/ 381000 w 381000"/>
                    <a:gd name="connsiteY5" fmla="*/ 548217 h 54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548217">
                      <a:moveTo>
                        <a:pt x="0" y="0"/>
                      </a:moveTo>
                      <a:cubicBezTo>
                        <a:pt x="23636" y="8996"/>
                        <a:pt x="47272" y="17992"/>
                        <a:pt x="69850" y="38100"/>
                      </a:cubicBezTo>
                      <a:cubicBezTo>
                        <a:pt x="92428" y="58208"/>
                        <a:pt x="104423" y="74436"/>
                        <a:pt x="135467" y="120650"/>
                      </a:cubicBezTo>
                      <a:cubicBezTo>
                        <a:pt x="166512" y="166864"/>
                        <a:pt x="227542" y="265641"/>
                        <a:pt x="256117" y="315383"/>
                      </a:cubicBezTo>
                      <a:cubicBezTo>
                        <a:pt x="284692" y="365125"/>
                        <a:pt x="286103" y="380294"/>
                        <a:pt x="306917" y="419100"/>
                      </a:cubicBezTo>
                      <a:cubicBezTo>
                        <a:pt x="327731" y="457906"/>
                        <a:pt x="354365" y="503061"/>
                        <a:pt x="381000" y="548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B078B1A3-0CF7-417D-92E2-BCCF7AD2AE19}"/>
                    </a:ext>
                  </a:extLst>
                </p:cNvPr>
                <p:cNvSpPr/>
                <p:nvPr/>
              </p:nvSpPr>
              <p:spPr>
                <a:xfrm>
                  <a:off x="7270750" y="353483"/>
                  <a:ext cx="35983" cy="65617"/>
                </a:xfrm>
                <a:custGeom>
                  <a:avLst/>
                  <a:gdLst>
                    <a:gd name="connsiteX0" fmla="*/ 0 w 35983"/>
                    <a:gd name="connsiteY0" fmla="*/ 0 h 65617"/>
                    <a:gd name="connsiteX1" fmla="*/ 35983 w 35983"/>
                    <a:gd name="connsiteY1" fmla="*/ 65617 h 6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983" h="65617">
                      <a:moveTo>
                        <a:pt x="0" y="0"/>
                      </a:moveTo>
                      <a:lnTo>
                        <a:pt x="35983" y="65617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5" name="フリーフォーム: 図形 1044">
                  <a:extLst>
                    <a:ext uri="{FF2B5EF4-FFF2-40B4-BE49-F238E27FC236}">
                      <a16:creationId xmlns:a16="http://schemas.microsoft.com/office/drawing/2014/main" id="{4C40540B-75B9-430E-8BA0-661BCBC0EAA0}"/>
                    </a:ext>
                  </a:extLst>
                </p:cNvPr>
                <p:cNvSpPr/>
                <p:nvPr/>
              </p:nvSpPr>
              <p:spPr>
                <a:xfrm>
                  <a:off x="7294033" y="302683"/>
                  <a:ext cx="283634" cy="334434"/>
                </a:xfrm>
                <a:custGeom>
                  <a:avLst/>
                  <a:gdLst>
                    <a:gd name="connsiteX0" fmla="*/ 0 w 283634"/>
                    <a:gd name="connsiteY0" fmla="*/ 0 h 334434"/>
                    <a:gd name="connsiteX1" fmla="*/ 63500 w 283634"/>
                    <a:gd name="connsiteY1" fmla="*/ 48684 h 334434"/>
                    <a:gd name="connsiteX2" fmla="*/ 112184 w 283634"/>
                    <a:gd name="connsiteY2" fmla="*/ 103717 h 334434"/>
                    <a:gd name="connsiteX3" fmla="*/ 148167 w 283634"/>
                    <a:gd name="connsiteY3" fmla="*/ 173567 h 334434"/>
                    <a:gd name="connsiteX4" fmla="*/ 226484 w 283634"/>
                    <a:gd name="connsiteY4" fmla="*/ 260350 h 334434"/>
                    <a:gd name="connsiteX5" fmla="*/ 283634 w 283634"/>
                    <a:gd name="connsiteY5" fmla="*/ 334434 h 334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634" h="334434">
                      <a:moveTo>
                        <a:pt x="0" y="0"/>
                      </a:moveTo>
                      <a:cubicBezTo>
                        <a:pt x="22401" y="15699"/>
                        <a:pt x="44803" y="31398"/>
                        <a:pt x="63500" y="48684"/>
                      </a:cubicBezTo>
                      <a:cubicBezTo>
                        <a:pt x="82197" y="65970"/>
                        <a:pt x="98073" y="82903"/>
                        <a:pt x="112184" y="103717"/>
                      </a:cubicBezTo>
                      <a:cubicBezTo>
                        <a:pt x="126295" y="124531"/>
                        <a:pt x="129117" y="147462"/>
                        <a:pt x="148167" y="173567"/>
                      </a:cubicBezTo>
                      <a:cubicBezTo>
                        <a:pt x="167217" y="199672"/>
                        <a:pt x="203906" y="233539"/>
                        <a:pt x="226484" y="260350"/>
                      </a:cubicBezTo>
                      <a:cubicBezTo>
                        <a:pt x="249062" y="287161"/>
                        <a:pt x="266348" y="310797"/>
                        <a:pt x="283634" y="3344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6" name="フリーフォーム: 図形 1045">
                  <a:extLst>
                    <a:ext uri="{FF2B5EF4-FFF2-40B4-BE49-F238E27FC236}">
                      <a16:creationId xmlns:a16="http://schemas.microsoft.com/office/drawing/2014/main" id="{A96084CF-AAF2-42E6-94C5-6743FAFBFD19}"/>
                    </a:ext>
                  </a:extLst>
                </p:cNvPr>
                <p:cNvSpPr/>
                <p:nvPr/>
              </p:nvSpPr>
              <p:spPr>
                <a:xfrm>
                  <a:off x="7361767" y="239183"/>
                  <a:ext cx="323850" cy="374650"/>
                </a:xfrm>
                <a:custGeom>
                  <a:avLst/>
                  <a:gdLst>
                    <a:gd name="connsiteX0" fmla="*/ 0 w 323850"/>
                    <a:gd name="connsiteY0" fmla="*/ 0 h 374650"/>
                    <a:gd name="connsiteX1" fmla="*/ 110066 w 323850"/>
                    <a:gd name="connsiteY1" fmla="*/ 97367 h 374650"/>
                    <a:gd name="connsiteX2" fmla="*/ 177800 w 323850"/>
                    <a:gd name="connsiteY2" fmla="*/ 156634 h 374650"/>
                    <a:gd name="connsiteX3" fmla="*/ 243416 w 323850"/>
                    <a:gd name="connsiteY3" fmla="*/ 249767 h 374650"/>
                    <a:gd name="connsiteX4" fmla="*/ 292100 w 323850"/>
                    <a:gd name="connsiteY4" fmla="*/ 336550 h 374650"/>
                    <a:gd name="connsiteX5" fmla="*/ 323850 w 323850"/>
                    <a:gd name="connsiteY5" fmla="*/ 37465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3850" h="374650">
                      <a:moveTo>
                        <a:pt x="0" y="0"/>
                      </a:moveTo>
                      <a:lnTo>
                        <a:pt x="110066" y="97367"/>
                      </a:lnTo>
                      <a:cubicBezTo>
                        <a:pt x="139699" y="123473"/>
                        <a:pt x="155575" y="131234"/>
                        <a:pt x="177800" y="156634"/>
                      </a:cubicBezTo>
                      <a:cubicBezTo>
                        <a:pt x="200025" y="182034"/>
                        <a:pt x="224366" y="219781"/>
                        <a:pt x="243416" y="249767"/>
                      </a:cubicBezTo>
                      <a:cubicBezTo>
                        <a:pt x="262466" y="279753"/>
                        <a:pt x="278694" y="315736"/>
                        <a:pt x="292100" y="336550"/>
                      </a:cubicBezTo>
                      <a:cubicBezTo>
                        <a:pt x="305506" y="357364"/>
                        <a:pt x="314678" y="366007"/>
                        <a:pt x="323850" y="3746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7" name="フリーフォーム: 図形 1046">
                  <a:extLst>
                    <a:ext uri="{FF2B5EF4-FFF2-40B4-BE49-F238E27FC236}">
                      <a16:creationId xmlns:a16="http://schemas.microsoft.com/office/drawing/2014/main" id="{4E3E709F-6C84-45DD-AB10-9C9B5728BFC0}"/>
                    </a:ext>
                  </a:extLst>
                </p:cNvPr>
                <p:cNvSpPr/>
                <p:nvPr/>
              </p:nvSpPr>
              <p:spPr>
                <a:xfrm>
                  <a:off x="7391400" y="213783"/>
                  <a:ext cx="254000" cy="167217"/>
                </a:xfrm>
                <a:custGeom>
                  <a:avLst/>
                  <a:gdLst>
                    <a:gd name="connsiteX0" fmla="*/ 0 w 254000"/>
                    <a:gd name="connsiteY0" fmla="*/ 0 h 167217"/>
                    <a:gd name="connsiteX1" fmla="*/ 80433 w 254000"/>
                    <a:gd name="connsiteY1" fmla="*/ 6350 h 167217"/>
                    <a:gd name="connsiteX2" fmla="*/ 124883 w 254000"/>
                    <a:gd name="connsiteY2" fmla="*/ 35984 h 167217"/>
                    <a:gd name="connsiteX3" fmla="*/ 165100 w 254000"/>
                    <a:gd name="connsiteY3" fmla="*/ 82550 h 167217"/>
                    <a:gd name="connsiteX4" fmla="*/ 254000 w 254000"/>
                    <a:gd name="connsiteY4" fmla="*/ 167217 h 16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000" h="167217">
                      <a:moveTo>
                        <a:pt x="0" y="0"/>
                      </a:moveTo>
                      <a:cubicBezTo>
                        <a:pt x="29809" y="176"/>
                        <a:pt x="59619" y="353"/>
                        <a:pt x="80433" y="6350"/>
                      </a:cubicBezTo>
                      <a:cubicBezTo>
                        <a:pt x="101247" y="12347"/>
                        <a:pt x="110772" y="23284"/>
                        <a:pt x="124883" y="35984"/>
                      </a:cubicBezTo>
                      <a:cubicBezTo>
                        <a:pt x="138994" y="48684"/>
                        <a:pt x="143581" y="60678"/>
                        <a:pt x="165100" y="82550"/>
                      </a:cubicBezTo>
                      <a:cubicBezTo>
                        <a:pt x="186620" y="104422"/>
                        <a:pt x="242006" y="155928"/>
                        <a:pt x="254000" y="167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87" name="フリーフォーム: 図形 1086">
                  <a:extLst>
                    <a:ext uri="{FF2B5EF4-FFF2-40B4-BE49-F238E27FC236}">
                      <a16:creationId xmlns:a16="http://schemas.microsoft.com/office/drawing/2014/main" id="{4644F3E2-63B5-4789-9622-3EF35C7BFDBD}"/>
                    </a:ext>
                  </a:extLst>
                </p:cNvPr>
                <p:cNvSpPr/>
                <p:nvPr/>
              </p:nvSpPr>
              <p:spPr>
                <a:xfrm>
                  <a:off x="7372350" y="512763"/>
                  <a:ext cx="266715" cy="401637"/>
                </a:xfrm>
                <a:custGeom>
                  <a:avLst/>
                  <a:gdLst>
                    <a:gd name="connsiteX0" fmla="*/ 0 w 266715"/>
                    <a:gd name="connsiteY0" fmla="*/ 0 h 401637"/>
                    <a:gd name="connsiteX1" fmla="*/ 74613 w 266715"/>
                    <a:gd name="connsiteY1" fmla="*/ 87312 h 401637"/>
                    <a:gd name="connsiteX2" fmla="*/ 127000 w 266715"/>
                    <a:gd name="connsiteY2" fmla="*/ 176212 h 401637"/>
                    <a:gd name="connsiteX3" fmla="*/ 217488 w 266715"/>
                    <a:gd name="connsiteY3" fmla="*/ 274637 h 401637"/>
                    <a:gd name="connsiteX4" fmla="*/ 255588 w 266715"/>
                    <a:gd name="connsiteY4" fmla="*/ 350837 h 401637"/>
                    <a:gd name="connsiteX5" fmla="*/ 266700 w 266715"/>
                    <a:gd name="connsiteY5" fmla="*/ 401637 h 40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15" h="401637">
                      <a:moveTo>
                        <a:pt x="0" y="0"/>
                      </a:moveTo>
                      <a:cubicBezTo>
                        <a:pt x="26723" y="28971"/>
                        <a:pt x="53446" y="57943"/>
                        <a:pt x="74613" y="87312"/>
                      </a:cubicBezTo>
                      <a:cubicBezTo>
                        <a:pt x="95780" y="116681"/>
                        <a:pt x="103188" y="144991"/>
                        <a:pt x="127000" y="176212"/>
                      </a:cubicBezTo>
                      <a:cubicBezTo>
                        <a:pt x="150812" y="207433"/>
                        <a:pt x="196057" y="245533"/>
                        <a:pt x="217488" y="274637"/>
                      </a:cubicBezTo>
                      <a:cubicBezTo>
                        <a:pt x="238919" y="303741"/>
                        <a:pt x="247386" y="329670"/>
                        <a:pt x="255588" y="350837"/>
                      </a:cubicBezTo>
                      <a:cubicBezTo>
                        <a:pt x="263790" y="372004"/>
                        <a:pt x="266965" y="393700"/>
                        <a:pt x="266700" y="40163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03" name="グループ化 1102">
                <a:extLst>
                  <a:ext uri="{FF2B5EF4-FFF2-40B4-BE49-F238E27FC236}">
                    <a16:creationId xmlns:a16="http://schemas.microsoft.com/office/drawing/2014/main" id="{17669B92-9F5E-4912-919A-E2EBED4457D5}"/>
                  </a:ext>
                </a:extLst>
              </p:cNvPr>
              <p:cNvGrpSpPr/>
              <p:nvPr/>
            </p:nvGrpSpPr>
            <p:grpSpPr>
              <a:xfrm>
                <a:off x="4606461" y="4627274"/>
                <a:ext cx="793448" cy="1385070"/>
                <a:chOff x="5994127" y="2232025"/>
                <a:chExt cx="373804" cy="652525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32" name="フリーフォーム: 図形 31">
                  <a:extLst>
                    <a:ext uri="{FF2B5EF4-FFF2-40B4-BE49-F238E27FC236}">
                      <a16:creationId xmlns:a16="http://schemas.microsoft.com/office/drawing/2014/main" id="{E6599182-D2A0-4354-9094-A3D111B3CC54}"/>
                    </a:ext>
                  </a:extLst>
                </p:cNvPr>
                <p:cNvSpPr/>
                <p:nvPr/>
              </p:nvSpPr>
              <p:spPr>
                <a:xfrm>
                  <a:off x="5994127" y="2311400"/>
                  <a:ext cx="373804" cy="573150"/>
                </a:xfrm>
                <a:custGeom>
                  <a:avLst/>
                  <a:gdLst>
                    <a:gd name="connsiteX0" fmla="*/ 8211 w 373804"/>
                    <a:gd name="connsiteY0" fmla="*/ 0 h 573150"/>
                    <a:gd name="connsiteX1" fmla="*/ 1861 w 373804"/>
                    <a:gd name="connsiteY1" fmla="*/ 173038 h 573150"/>
                    <a:gd name="connsiteX2" fmla="*/ 273 w 373804"/>
                    <a:gd name="connsiteY2" fmla="*/ 247650 h 573150"/>
                    <a:gd name="connsiteX3" fmla="*/ 6623 w 373804"/>
                    <a:gd name="connsiteY3" fmla="*/ 357188 h 573150"/>
                    <a:gd name="connsiteX4" fmla="*/ 19323 w 373804"/>
                    <a:gd name="connsiteY4" fmla="*/ 460375 h 573150"/>
                    <a:gd name="connsiteX5" fmla="*/ 128861 w 373804"/>
                    <a:gd name="connsiteY5" fmla="*/ 568325 h 573150"/>
                    <a:gd name="connsiteX6" fmla="*/ 247923 w 373804"/>
                    <a:gd name="connsiteY6" fmla="*/ 550863 h 573150"/>
                    <a:gd name="connsiteX7" fmla="*/ 359048 w 373804"/>
                    <a:gd name="connsiteY7" fmla="*/ 519113 h 573150"/>
                    <a:gd name="connsiteX8" fmla="*/ 371748 w 373804"/>
                    <a:gd name="connsiteY8" fmla="*/ 514350 h 57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804" h="573150">
                      <a:moveTo>
                        <a:pt x="8211" y="0"/>
                      </a:moveTo>
                      <a:cubicBezTo>
                        <a:pt x="5697" y="65881"/>
                        <a:pt x="3184" y="131763"/>
                        <a:pt x="1861" y="173038"/>
                      </a:cubicBezTo>
                      <a:cubicBezTo>
                        <a:pt x="538" y="214313"/>
                        <a:pt x="-521" y="216958"/>
                        <a:pt x="273" y="247650"/>
                      </a:cubicBezTo>
                      <a:cubicBezTo>
                        <a:pt x="1067" y="278342"/>
                        <a:pt x="3448" y="321734"/>
                        <a:pt x="6623" y="357188"/>
                      </a:cubicBezTo>
                      <a:cubicBezTo>
                        <a:pt x="9798" y="392642"/>
                        <a:pt x="-1050" y="425186"/>
                        <a:pt x="19323" y="460375"/>
                      </a:cubicBezTo>
                      <a:cubicBezTo>
                        <a:pt x="39696" y="495565"/>
                        <a:pt x="90761" y="553244"/>
                        <a:pt x="128861" y="568325"/>
                      </a:cubicBezTo>
                      <a:cubicBezTo>
                        <a:pt x="166961" y="583406"/>
                        <a:pt x="209559" y="559065"/>
                        <a:pt x="247923" y="550863"/>
                      </a:cubicBezTo>
                      <a:cubicBezTo>
                        <a:pt x="286287" y="542661"/>
                        <a:pt x="338411" y="525198"/>
                        <a:pt x="359048" y="519113"/>
                      </a:cubicBezTo>
                      <a:cubicBezTo>
                        <a:pt x="379685" y="513028"/>
                        <a:pt x="373071" y="515144"/>
                        <a:pt x="371748" y="5143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49" name="フリーフォーム: 図形 1048">
                  <a:extLst>
                    <a:ext uri="{FF2B5EF4-FFF2-40B4-BE49-F238E27FC236}">
                      <a16:creationId xmlns:a16="http://schemas.microsoft.com/office/drawing/2014/main" id="{21366994-7766-44B7-B7BF-9AD112B7E9FF}"/>
                    </a:ext>
                  </a:extLst>
                </p:cNvPr>
                <p:cNvSpPr/>
                <p:nvPr/>
              </p:nvSpPr>
              <p:spPr>
                <a:xfrm>
                  <a:off x="6119813" y="2657475"/>
                  <a:ext cx="190500" cy="122238"/>
                </a:xfrm>
                <a:custGeom>
                  <a:avLst/>
                  <a:gdLst>
                    <a:gd name="connsiteX0" fmla="*/ 190500 w 190500"/>
                    <a:gd name="connsiteY0" fmla="*/ 0 h 122238"/>
                    <a:gd name="connsiteX1" fmla="*/ 157162 w 190500"/>
                    <a:gd name="connsiteY1" fmla="*/ 44450 h 122238"/>
                    <a:gd name="connsiteX2" fmla="*/ 109537 w 190500"/>
                    <a:gd name="connsiteY2" fmla="*/ 68263 h 122238"/>
                    <a:gd name="connsiteX3" fmla="*/ 58737 w 190500"/>
                    <a:gd name="connsiteY3" fmla="*/ 101600 h 122238"/>
                    <a:gd name="connsiteX4" fmla="*/ 0 w 190500"/>
                    <a:gd name="connsiteY4" fmla="*/ 122238 h 122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0" h="122238">
                      <a:moveTo>
                        <a:pt x="190500" y="0"/>
                      </a:moveTo>
                      <a:cubicBezTo>
                        <a:pt x="180578" y="16536"/>
                        <a:pt x="170656" y="33073"/>
                        <a:pt x="157162" y="44450"/>
                      </a:cubicBezTo>
                      <a:cubicBezTo>
                        <a:pt x="143668" y="55827"/>
                        <a:pt x="125941" y="58738"/>
                        <a:pt x="109537" y="68263"/>
                      </a:cubicBezTo>
                      <a:cubicBezTo>
                        <a:pt x="93133" y="77788"/>
                        <a:pt x="76993" y="92604"/>
                        <a:pt x="58737" y="101600"/>
                      </a:cubicBezTo>
                      <a:cubicBezTo>
                        <a:pt x="40481" y="110596"/>
                        <a:pt x="20240" y="116417"/>
                        <a:pt x="0" y="12223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0" name="フリーフォーム: 図形 1049">
                  <a:extLst>
                    <a:ext uri="{FF2B5EF4-FFF2-40B4-BE49-F238E27FC236}">
                      <a16:creationId xmlns:a16="http://schemas.microsoft.com/office/drawing/2014/main" id="{3264B36D-9F4F-469F-BAE5-30371AD59AB8}"/>
                    </a:ext>
                  </a:extLst>
                </p:cNvPr>
                <p:cNvSpPr/>
                <p:nvPr/>
              </p:nvSpPr>
              <p:spPr>
                <a:xfrm>
                  <a:off x="6070600" y="2570163"/>
                  <a:ext cx="141288" cy="130180"/>
                </a:xfrm>
                <a:custGeom>
                  <a:avLst/>
                  <a:gdLst>
                    <a:gd name="connsiteX0" fmla="*/ 0 w 141288"/>
                    <a:gd name="connsiteY0" fmla="*/ 0 h 130180"/>
                    <a:gd name="connsiteX1" fmla="*/ 41275 w 141288"/>
                    <a:gd name="connsiteY1" fmla="*/ 63500 h 130180"/>
                    <a:gd name="connsiteX2" fmla="*/ 61913 w 141288"/>
                    <a:gd name="connsiteY2" fmla="*/ 66675 h 130180"/>
                    <a:gd name="connsiteX3" fmla="*/ 112713 w 141288"/>
                    <a:gd name="connsiteY3" fmla="*/ 122237 h 130180"/>
                    <a:gd name="connsiteX4" fmla="*/ 141288 w 141288"/>
                    <a:gd name="connsiteY4" fmla="*/ 128587 h 13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88" h="130180">
                      <a:moveTo>
                        <a:pt x="0" y="0"/>
                      </a:moveTo>
                      <a:cubicBezTo>
                        <a:pt x="15478" y="26194"/>
                        <a:pt x="30956" y="52388"/>
                        <a:pt x="41275" y="63500"/>
                      </a:cubicBezTo>
                      <a:cubicBezTo>
                        <a:pt x="51594" y="74612"/>
                        <a:pt x="50007" y="56886"/>
                        <a:pt x="61913" y="66675"/>
                      </a:cubicBezTo>
                      <a:cubicBezTo>
                        <a:pt x="73819" y="76464"/>
                        <a:pt x="99484" y="111918"/>
                        <a:pt x="112713" y="122237"/>
                      </a:cubicBezTo>
                      <a:cubicBezTo>
                        <a:pt x="125942" y="132556"/>
                        <a:pt x="133615" y="130571"/>
                        <a:pt x="141288" y="12858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1" name="フリーフォーム: 図形 1050">
                  <a:extLst>
                    <a:ext uri="{FF2B5EF4-FFF2-40B4-BE49-F238E27FC236}">
                      <a16:creationId xmlns:a16="http://schemas.microsoft.com/office/drawing/2014/main" id="{B34E25B6-77B6-4E25-9263-5DDEB0C0B085}"/>
                    </a:ext>
                  </a:extLst>
                </p:cNvPr>
                <p:cNvSpPr/>
                <p:nvPr/>
              </p:nvSpPr>
              <p:spPr>
                <a:xfrm>
                  <a:off x="6036381" y="2576513"/>
                  <a:ext cx="115182" cy="176866"/>
                </a:xfrm>
                <a:custGeom>
                  <a:avLst/>
                  <a:gdLst>
                    <a:gd name="connsiteX0" fmla="*/ 37394 w 115182"/>
                    <a:gd name="connsiteY0" fmla="*/ 0 h 176866"/>
                    <a:gd name="connsiteX1" fmla="*/ 2469 w 115182"/>
                    <a:gd name="connsiteY1" fmla="*/ 77787 h 176866"/>
                    <a:gd name="connsiteX2" fmla="*/ 5644 w 115182"/>
                    <a:gd name="connsiteY2" fmla="*/ 95250 h 176866"/>
                    <a:gd name="connsiteX3" fmla="*/ 27869 w 115182"/>
                    <a:gd name="connsiteY3" fmla="*/ 150812 h 176866"/>
                    <a:gd name="connsiteX4" fmla="*/ 34219 w 115182"/>
                    <a:gd name="connsiteY4" fmla="*/ 176212 h 176866"/>
                    <a:gd name="connsiteX5" fmla="*/ 73907 w 115182"/>
                    <a:gd name="connsiteY5" fmla="*/ 166687 h 176866"/>
                    <a:gd name="connsiteX6" fmla="*/ 115182 w 115182"/>
                    <a:gd name="connsiteY6" fmla="*/ 138112 h 17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182" h="176866">
                      <a:moveTo>
                        <a:pt x="37394" y="0"/>
                      </a:moveTo>
                      <a:cubicBezTo>
                        <a:pt x="22577" y="30956"/>
                        <a:pt x="7761" y="61912"/>
                        <a:pt x="2469" y="77787"/>
                      </a:cubicBezTo>
                      <a:cubicBezTo>
                        <a:pt x="-2823" y="93662"/>
                        <a:pt x="1411" y="83079"/>
                        <a:pt x="5644" y="95250"/>
                      </a:cubicBezTo>
                      <a:cubicBezTo>
                        <a:pt x="9877" y="107421"/>
                        <a:pt x="23106" y="137318"/>
                        <a:pt x="27869" y="150812"/>
                      </a:cubicBezTo>
                      <a:cubicBezTo>
                        <a:pt x="32632" y="164306"/>
                        <a:pt x="26546" y="173566"/>
                        <a:pt x="34219" y="176212"/>
                      </a:cubicBezTo>
                      <a:cubicBezTo>
                        <a:pt x="41892" y="178858"/>
                        <a:pt x="60413" y="173037"/>
                        <a:pt x="73907" y="166687"/>
                      </a:cubicBezTo>
                      <a:cubicBezTo>
                        <a:pt x="87401" y="160337"/>
                        <a:pt x="101291" y="149224"/>
                        <a:pt x="115182" y="13811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2" name="フリーフォーム: 図形 1051">
                  <a:extLst>
                    <a:ext uri="{FF2B5EF4-FFF2-40B4-BE49-F238E27FC236}">
                      <a16:creationId xmlns:a16="http://schemas.microsoft.com/office/drawing/2014/main" id="{FEB3AD82-443E-473D-9BEC-05421804EFE3}"/>
                    </a:ext>
                  </a:extLst>
                </p:cNvPr>
                <p:cNvSpPr/>
                <p:nvPr/>
              </p:nvSpPr>
              <p:spPr>
                <a:xfrm>
                  <a:off x="6183665" y="2506663"/>
                  <a:ext cx="82198" cy="114462"/>
                </a:xfrm>
                <a:custGeom>
                  <a:avLst/>
                  <a:gdLst>
                    <a:gd name="connsiteX0" fmla="*/ 64735 w 82198"/>
                    <a:gd name="connsiteY0" fmla="*/ 0 h 114462"/>
                    <a:gd name="connsiteX1" fmla="*/ 4410 w 82198"/>
                    <a:gd name="connsiteY1" fmla="*/ 31750 h 114462"/>
                    <a:gd name="connsiteX2" fmla="*/ 4410 w 82198"/>
                    <a:gd name="connsiteY2" fmla="*/ 39687 h 114462"/>
                    <a:gd name="connsiteX3" fmla="*/ 2823 w 82198"/>
                    <a:gd name="connsiteY3" fmla="*/ 85725 h 114462"/>
                    <a:gd name="connsiteX4" fmla="*/ 25048 w 82198"/>
                    <a:gd name="connsiteY4" fmla="*/ 114300 h 114462"/>
                    <a:gd name="connsiteX5" fmla="*/ 82198 w 82198"/>
                    <a:gd name="connsiteY5" fmla="*/ 95250 h 114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198" h="114462">
                      <a:moveTo>
                        <a:pt x="64735" y="0"/>
                      </a:moveTo>
                      <a:cubicBezTo>
                        <a:pt x="39599" y="12568"/>
                        <a:pt x="14464" y="25136"/>
                        <a:pt x="4410" y="31750"/>
                      </a:cubicBezTo>
                      <a:cubicBezTo>
                        <a:pt x="-5644" y="38364"/>
                        <a:pt x="4674" y="30691"/>
                        <a:pt x="4410" y="39687"/>
                      </a:cubicBezTo>
                      <a:cubicBezTo>
                        <a:pt x="4146" y="48683"/>
                        <a:pt x="-617" y="73290"/>
                        <a:pt x="2823" y="85725"/>
                      </a:cubicBezTo>
                      <a:cubicBezTo>
                        <a:pt x="6263" y="98160"/>
                        <a:pt x="11819" y="112713"/>
                        <a:pt x="25048" y="114300"/>
                      </a:cubicBezTo>
                      <a:cubicBezTo>
                        <a:pt x="38277" y="115887"/>
                        <a:pt x="60237" y="105568"/>
                        <a:pt x="82198" y="95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3" name="フリーフォーム: 図形 1052">
                  <a:extLst>
                    <a:ext uri="{FF2B5EF4-FFF2-40B4-BE49-F238E27FC236}">
                      <a16:creationId xmlns:a16="http://schemas.microsoft.com/office/drawing/2014/main" id="{EDBA3D85-7929-4606-9C90-F0C667B9CFA6}"/>
                    </a:ext>
                  </a:extLst>
                </p:cNvPr>
                <p:cNvSpPr/>
                <p:nvPr/>
              </p:nvSpPr>
              <p:spPr>
                <a:xfrm>
                  <a:off x="6038850" y="2232025"/>
                  <a:ext cx="106363" cy="76200"/>
                </a:xfrm>
                <a:custGeom>
                  <a:avLst/>
                  <a:gdLst>
                    <a:gd name="connsiteX0" fmla="*/ 106363 w 106363"/>
                    <a:gd name="connsiteY0" fmla="*/ 0 h 76200"/>
                    <a:gd name="connsiteX1" fmla="*/ 76200 w 106363"/>
                    <a:gd name="connsiteY1" fmla="*/ 47625 h 76200"/>
                    <a:gd name="connsiteX2" fmla="*/ 39688 w 106363"/>
                    <a:gd name="connsiteY2" fmla="*/ 68263 h 76200"/>
                    <a:gd name="connsiteX3" fmla="*/ 0 w 106363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363" h="76200">
                      <a:moveTo>
                        <a:pt x="106363" y="0"/>
                      </a:moveTo>
                      <a:cubicBezTo>
                        <a:pt x="96837" y="18124"/>
                        <a:pt x="87312" y="36248"/>
                        <a:pt x="76200" y="47625"/>
                      </a:cubicBezTo>
                      <a:cubicBezTo>
                        <a:pt x="65087" y="59002"/>
                        <a:pt x="52388" y="63500"/>
                        <a:pt x="39688" y="68263"/>
                      </a:cubicBezTo>
                      <a:cubicBezTo>
                        <a:pt x="26988" y="73026"/>
                        <a:pt x="13494" y="74613"/>
                        <a:pt x="0" y="762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4" name="フリーフォーム: 図形 1053">
                  <a:extLst>
                    <a:ext uri="{FF2B5EF4-FFF2-40B4-BE49-F238E27FC236}">
                      <a16:creationId xmlns:a16="http://schemas.microsoft.com/office/drawing/2014/main" id="{60598410-56FA-43E7-AC20-CE4D34EF5AD5}"/>
                    </a:ext>
                  </a:extLst>
                </p:cNvPr>
                <p:cNvSpPr/>
                <p:nvPr/>
              </p:nvSpPr>
              <p:spPr>
                <a:xfrm>
                  <a:off x="6029325" y="2301875"/>
                  <a:ext cx="54788" cy="222250"/>
                </a:xfrm>
                <a:custGeom>
                  <a:avLst/>
                  <a:gdLst>
                    <a:gd name="connsiteX0" fmla="*/ 46038 w 54788"/>
                    <a:gd name="connsiteY0" fmla="*/ 0 h 222250"/>
                    <a:gd name="connsiteX1" fmla="*/ 53975 w 54788"/>
                    <a:gd name="connsiteY1" fmla="*/ 80963 h 222250"/>
                    <a:gd name="connsiteX2" fmla="*/ 28575 w 54788"/>
                    <a:gd name="connsiteY2" fmla="*/ 158750 h 222250"/>
                    <a:gd name="connsiteX3" fmla="*/ 0 w 54788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88" h="222250">
                      <a:moveTo>
                        <a:pt x="46038" y="0"/>
                      </a:moveTo>
                      <a:cubicBezTo>
                        <a:pt x="51462" y="27252"/>
                        <a:pt x="56886" y="54505"/>
                        <a:pt x="53975" y="80963"/>
                      </a:cubicBezTo>
                      <a:cubicBezTo>
                        <a:pt x="51065" y="107421"/>
                        <a:pt x="37571" y="135202"/>
                        <a:pt x="28575" y="158750"/>
                      </a:cubicBezTo>
                      <a:cubicBezTo>
                        <a:pt x="19579" y="182298"/>
                        <a:pt x="10848" y="209550"/>
                        <a:pt x="0" y="222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5" name="フリーフォーム: 図形 1054">
                  <a:extLst>
                    <a:ext uri="{FF2B5EF4-FFF2-40B4-BE49-F238E27FC236}">
                      <a16:creationId xmlns:a16="http://schemas.microsoft.com/office/drawing/2014/main" id="{C771419B-E394-42DF-AA34-AC53C9EFEB76}"/>
                    </a:ext>
                  </a:extLst>
                </p:cNvPr>
                <p:cNvSpPr/>
                <p:nvPr/>
              </p:nvSpPr>
              <p:spPr>
                <a:xfrm>
                  <a:off x="6135688" y="2466975"/>
                  <a:ext cx="38100" cy="174625"/>
                </a:xfrm>
                <a:custGeom>
                  <a:avLst/>
                  <a:gdLst>
                    <a:gd name="connsiteX0" fmla="*/ 0 w 38100"/>
                    <a:gd name="connsiteY0" fmla="*/ 0 h 174625"/>
                    <a:gd name="connsiteX1" fmla="*/ 11112 w 38100"/>
                    <a:gd name="connsiteY1" fmla="*/ 58738 h 174625"/>
                    <a:gd name="connsiteX2" fmla="*/ 11112 w 38100"/>
                    <a:gd name="connsiteY2" fmla="*/ 112713 h 174625"/>
                    <a:gd name="connsiteX3" fmla="*/ 38100 w 38100"/>
                    <a:gd name="connsiteY3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4625">
                      <a:moveTo>
                        <a:pt x="0" y="0"/>
                      </a:moveTo>
                      <a:cubicBezTo>
                        <a:pt x="4630" y="19976"/>
                        <a:pt x="9260" y="39953"/>
                        <a:pt x="11112" y="58738"/>
                      </a:cubicBezTo>
                      <a:cubicBezTo>
                        <a:pt x="12964" y="77524"/>
                        <a:pt x="6614" y="93399"/>
                        <a:pt x="11112" y="112713"/>
                      </a:cubicBezTo>
                      <a:cubicBezTo>
                        <a:pt x="15610" y="132027"/>
                        <a:pt x="26855" y="153326"/>
                        <a:pt x="38100" y="1746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56" name="フリーフォーム: 図形 1055">
                  <a:extLst>
                    <a:ext uri="{FF2B5EF4-FFF2-40B4-BE49-F238E27FC236}">
                      <a16:creationId xmlns:a16="http://schemas.microsoft.com/office/drawing/2014/main" id="{D10058E7-8B6E-4BDE-8CE7-59FC07B79F80}"/>
                    </a:ext>
                  </a:extLst>
                </p:cNvPr>
                <p:cNvSpPr/>
                <p:nvPr/>
              </p:nvSpPr>
              <p:spPr>
                <a:xfrm>
                  <a:off x="6073312" y="2465388"/>
                  <a:ext cx="48088" cy="104775"/>
                </a:xfrm>
                <a:custGeom>
                  <a:avLst/>
                  <a:gdLst>
                    <a:gd name="connsiteX0" fmla="*/ 48088 w 48088"/>
                    <a:gd name="connsiteY0" fmla="*/ 0 h 104775"/>
                    <a:gd name="connsiteX1" fmla="*/ 2051 w 48088"/>
                    <a:gd name="connsiteY1" fmla="*/ 53975 h 104775"/>
                    <a:gd name="connsiteX2" fmla="*/ 11576 w 48088"/>
                    <a:gd name="connsiteY2" fmla="*/ 82550 h 104775"/>
                    <a:gd name="connsiteX3" fmla="*/ 43326 w 48088"/>
                    <a:gd name="connsiteY3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88" h="104775">
                      <a:moveTo>
                        <a:pt x="48088" y="0"/>
                      </a:moveTo>
                      <a:cubicBezTo>
                        <a:pt x="28112" y="20108"/>
                        <a:pt x="8136" y="40217"/>
                        <a:pt x="2051" y="53975"/>
                      </a:cubicBezTo>
                      <a:cubicBezTo>
                        <a:pt x="-4034" y="67733"/>
                        <a:pt x="4697" y="74083"/>
                        <a:pt x="11576" y="82550"/>
                      </a:cubicBezTo>
                      <a:cubicBezTo>
                        <a:pt x="18455" y="91017"/>
                        <a:pt x="30890" y="97896"/>
                        <a:pt x="43326" y="10477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88" name="フリーフォーム: 図形 1087">
                  <a:extLst>
                    <a:ext uri="{FF2B5EF4-FFF2-40B4-BE49-F238E27FC236}">
                      <a16:creationId xmlns:a16="http://schemas.microsoft.com/office/drawing/2014/main" id="{75B10E63-6D8E-4228-8F35-39665816E03D}"/>
                    </a:ext>
                  </a:extLst>
                </p:cNvPr>
                <p:cNvSpPr/>
                <p:nvPr/>
              </p:nvSpPr>
              <p:spPr>
                <a:xfrm>
                  <a:off x="6146068" y="2292350"/>
                  <a:ext cx="66349" cy="82550"/>
                </a:xfrm>
                <a:custGeom>
                  <a:avLst/>
                  <a:gdLst>
                    <a:gd name="connsiteX0" fmla="*/ 66349 w 66349"/>
                    <a:gd name="connsiteY0" fmla="*/ 82550 h 82550"/>
                    <a:gd name="connsiteX1" fmla="*/ 4965 w 66349"/>
                    <a:gd name="connsiteY1" fmla="*/ 67733 h 82550"/>
                    <a:gd name="connsiteX2" fmla="*/ 4965 w 66349"/>
                    <a:gd name="connsiteY2" fmla="*/ 23283 h 82550"/>
                    <a:gd name="connsiteX3" fmla="*/ 15549 w 66349"/>
                    <a:gd name="connsiteY3" fmla="*/ 0 h 8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349" h="82550">
                      <a:moveTo>
                        <a:pt x="66349" y="82550"/>
                      </a:moveTo>
                      <a:cubicBezTo>
                        <a:pt x="40772" y="80080"/>
                        <a:pt x="15196" y="77611"/>
                        <a:pt x="4965" y="67733"/>
                      </a:cubicBezTo>
                      <a:cubicBezTo>
                        <a:pt x="-5266" y="57855"/>
                        <a:pt x="3201" y="34572"/>
                        <a:pt x="4965" y="23283"/>
                      </a:cubicBezTo>
                      <a:cubicBezTo>
                        <a:pt x="6729" y="11994"/>
                        <a:pt x="11139" y="5997"/>
                        <a:pt x="15549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89" name="フリーフォーム: 図形 1088">
                  <a:extLst>
                    <a:ext uri="{FF2B5EF4-FFF2-40B4-BE49-F238E27FC236}">
                      <a16:creationId xmlns:a16="http://schemas.microsoft.com/office/drawing/2014/main" id="{78ED4FCA-B28D-4891-95FC-9BDCA8975960}"/>
                    </a:ext>
                  </a:extLst>
                </p:cNvPr>
                <p:cNvSpPr/>
                <p:nvPr/>
              </p:nvSpPr>
              <p:spPr>
                <a:xfrm>
                  <a:off x="6125633" y="2357967"/>
                  <a:ext cx="50800" cy="127332"/>
                </a:xfrm>
                <a:custGeom>
                  <a:avLst/>
                  <a:gdLst>
                    <a:gd name="connsiteX0" fmla="*/ 0 w 50800"/>
                    <a:gd name="connsiteY0" fmla="*/ 0 h 127332"/>
                    <a:gd name="connsiteX1" fmla="*/ 29634 w 50800"/>
                    <a:gd name="connsiteY1" fmla="*/ 55033 h 127332"/>
                    <a:gd name="connsiteX2" fmla="*/ 40217 w 50800"/>
                    <a:gd name="connsiteY2" fmla="*/ 116416 h 127332"/>
                    <a:gd name="connsiteX3" fmla="*/ 50800 w 50800"/>
                    <a:gd name="connsiteY3" fmla="*/ 127000 h 12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0" h="127332">
                      <a:moveTo>
                        <a:pt x="0" y="0"/>
                      </a:moveTo>
                      <a:cubicBezTo>
                        <a:pt x="11465" y="17815"/>
                        <a:pt x="22931" y="35630"/>
                        <a:pt x="29634" y="55033"/>
                      </a:cubicBezTo>
                      <a:cubicBezTo>
                        <a:pt x="36337" y="74436"/>
                        <a:pt x="36689" y="104422"/>
                        <a:pt x="40217" y="116416"/>
                      </a:cubicBezTo>
                      <a:cubicBezTo>
                        <a:pt x="43745" y="128410"/>
                        <a:pt x="47272" y="127705"/>
                        <a:pt x="50800" y="1270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11" name="グループ化 1110">
                <a:extLst>
                  <a:ext uri="{FF2B5EF4-FFF2-40B4-BE49-F238E27FC236}">
                    <a16:creationId xmlns:a16="http://schemas.microsoft.com/office/drawing/2014/main" id="{27607A8F-6484-4224-956A-3B3AA9C91E78}"/>
                  </a:ext>
                </a:extLst>
              </p:cNvPr>
              <p:cNvGrpSpPr/>
              <p:nvPr/>
            </p:nvGrpSpPr>
            <p:grpSpPr>
              <a:xfrm>
                <a:off x="6301989" y="2327906"/>
                <a:ext cx="1243410" cy="2872234"/>
                <a:chOff x="6792913" y="1148762"/>
                <a:chExt cx="585787" cy="1353148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1110" name="グループ化 1109">
                  <a:extLst>
                    <a:ext uri="{FF2B5EF4-FFF2-40B4-BE49-F238E27FC236}">
                      <a16:creationId xmlns:a16="http://schemas.microsoft.com/office/drawing/2014/main" id="{C069010F-E156-4A1F-A740-4A3EB72CB4B8}"/>
                    </a:ext>
                  </a:extLst>
                </p:cNvPr>
                <p:cNvGrpSpPr/>
                <p:nvPr/>
              </p:nvGrpSpPr>
              <p:grpSpPr>
                <a:xfrm>
                  <a:off x="6792913" y="1148762"/>
                  <a:ext cx="585787" cy="1353148"/>
                  <a:chOff x="6792913" y="1148762"/>
                  <a:chExt cx="585787" cy="1353148"/>
                </a:xfrm>
              </p:grpSpPr>
              <p:sp>
                <p:nvSpPr>
                  <p:cNvPr id="27" name="フリーフォーム: 図形 26">
                    <a:extLst>
                      <a:ext uri="{FF2B5EF4-FFF2-40B4-BE49-F238E27FC236}">
                        <a16:creationId xmlns:a16="http://schemas.microsoft.com/office/drawing/2014/main" id="{58B2057C-9B38-4521-A611-AD6A7171ADC8}"/>
                      </a:ext>
                    </a:extLst>
                  </p:cNvPr>
                  <p:cNvSpPr/>
                  <p:nvPr/>
                </p:nvSpPr>
                <p:spPr>
                  <a:xfrm>
                    <a:off x="6792913" y="1430455"/>
                    <a:ext cx="469900" cy="841030"/>
                  </a:xfrm>
                  <a:custGeom>
                    <a:avLst/>
                    <a:gdLst>
                      <a:gd name="connsiteX0" fmla="*/ 0 w 469900"/>
                      <a:gd name="connsiteY0" fmla="*/ 1470 h 841030"/>
                      <a:gd name="connsiteX1" fmla="*/ 60325 w 469900"/>
                      <a:gd name="connsiteY1" fmla="*/ 17345 h 841030"/>
                      <a:gd name="connsiteX2" fmla="*/ 66675 w 469900"/>
                      <a:gd name="connsiteY2" fmla="*/ 31633 h 841030"/>
                      <a:gd name="connsiteX3" fmla="*/ 87312 w 469900"/>
                      <a:gd name="connsiteY3" fmla="*/ 7820 h 841030"/>
                      <a:gd name="connsiteX4" fmla="*/ 138112 w 469900"/>
                      <a:gd name="connsiteY4" fmla="*/ 4645 h 841030"/>
                      <a:gd name="connsiteX5" fmla="*/ 228600 w 469900"/>
                      <a:gd name="connsiteY5" fmla="*/ 68145 h 841030"/>
                      <a:gd name="connsiteX6" fmla="*/ 317500 w 469900"/>
                      <a:gd name="connsiteY6" fmla="*/ 222133 h 841030"/>
                      <a:gd name="connsiteX7" fmla="*/ 360362 w 469900"/>
                      <a:gd name="connsiteY7" fmla="*/ 331670 h 841030"/>
                      <a:gd name="connsiteX8" fmla="*/ 401637 w 469900"/>
                      <a:gd name="connsiteY8" fmla="*/ 463433 h 841030"/>
                      <a:gd name="connsiteX9" fmla="*/ 425450 w 469900"/>
                      <a:gd name="connsiteY9" fmla="*/ 592020 h 841030"/>
                      <a:gd name="connsiteX10" fmla="*/ 423862 w 469900"/>
                      <a:gd name="connsiteY10" fmla="*/ 698383 h 841030"/>
                      <a:gd name="connsiteX11" fmla="*/ 412750 w 469900"/>
                      <a:gd name="connsiteY11" fmla="*/ 833320 h 841030"/>
                      <a:gd name="connsiteX12" fmla="*/ 469900 w 469900"/>
                      <a:gd name="connsiteY12" fmla="*/ 812683 h 84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69900" h="841030">
                        <a:moveTo>
                          <a:pt x="0" y="1470"/>
                        </a:moveTo>
                        <a:cubicBezTo>
                          <a:pt x="24606" y="6894"/>
                          <a:pt x="49213" y="12318"/>
                          <a:pt x="60325" y="17345"/>
                        </a:cubicBezTo>
                        <a:cubicBezTo>
                          <a:pt x="71437" y="22372"/>
                          <a:pt x="62177" y="33220"/>
                          <a:pt x="66675" y="31633"/>
                        </a:cubicBezTo>
                        <a:cubicBezTo>
                          <a:pt x="71173" y="30046"/>
                          <a:pt x="75406" y="12318"/>
                          <a:pt x="87312" y="7820"/>
                        </a:cubicBezTo>
                        <a:cubicBezTo>
                          <a:pt x="99218" y="3322"/>
                          <a:pt x="114564" y="-5409"/>
                          <a:pt x="138112" y="4645"/>
                        </a:cubicBezTo>
                        <a:cubicBezTo>
                          <a:pt x="161660" y="14699"/>
                          <a:pt x="198702" y="31897"/>
                          <a:pt x="228600" y="68145"/>
                        </a:cubicBezTo>
                        <a:cubicBezTo>
                          <a:pt x="258498" y="104393"/>
                          <a:pt x="295540" y="178212"/>
                          <a:pt x="317500" y="222133"/>
                        </a:cubicBezTo>
                        <a:cubicBezTo>
                          <a:pt x="339460" y="266054"/>
                          <a:pt x="346339" y="291453"/>
                          <a:pt x="360362" y="331670"/>
                        </a:cubicBezTo>
                        <a:cubicBezTo>
                          <a:pt x="374385" y="371887"/>
                          <a:pt x="390789" y="420041"/>
                          <a:pt x="401637" y="463433"/>
                        </a:cubicBezTo>
                        <a:cubicBezTo>
                          <a:pt x="412485" y="506825"/>
                          <a:pt x="421746" y="552862"/>
                          <a:pt x="425450" y="592020"/>
                        </a:cubicBezTo>
                        <a:cubicBezTo>
                          <a:pt x="429154" y="631178"/>
                          <a:pt x="425979" y="658166"/>
                          <a:pt x="423862" y="698383"/>
                        </a:cubicBezTo>
                        <a:cubicBezTo>
                          <a:pt x="421745" y="738600"/>
                          <a:pt x="405077" y="814270"/>
                          <a:pt x="412750" y="833320"/>
                        </a:cubicBezTo>
                        <a:cubicBezTo>
                          <a:pt x="420423" y="852370"/>
                          <a:pt x="445161" y="832526"/>
                          <a:pt x="469900" y="81268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8" name="フリーフォーム: 図形 27">
                    <a:extLst>
                      <a:ext uri="{FF2B5EF4-FFF2-40B4-BE49-F238E27FC236}">
                        <a16:creationId xmlns:a16="http://schemas.microsoft.com/office/drawing/2014/main" id="{0AD8B087-1385-48ED-AE96-AD51250D36C5}"/>
                      </a:ext>
                    </a:extLst>
                  </p:cNvPr>
                  <p:cNvSpPr/>
                  <p:nvPr/>
                </p:nvSpPr>
                <p:spPr>
                  <a:xfrm>
                    <a:off x="7203418" y="2235200"/>
                    <a:ext cx="119720" cy="266710"/>
                  </a:xfrm>
                  <a:custGeom>
                    <a:avLst/>
                    <a:gdLst>
                      <a:gd name="connsiteX0" fmla="*/ 64157 w 119720"/>
                      <a:gd name="connsiteY0" fmla="*/ 15875 h 266710"/>
                      <a:gd name="connsiteX1" fmla="*/ 41932 w 119720"/>
                      <a:gd name="connsiteY1" fmla="*/ 95250 h 266710"/>
                      <a:gd name="connsiteX2" fmla="*/ 18120 w 119720"/>
                      <a:gd name="connsiteY2" fmla="*/ 187325 h 266710"/>
                      <a:gd name="connsiteX3" fmla="*/ 2245 w 119720"/>
                      <a:gd name="connsiteY3" fmla="*/ 266700 h 266710"/>
                      <a:gd name="connsiteX4" fmla="*/ 68920 w 119720"/>
                      <a:gd name="connsiteY4" fmla="*/ 192088 h 266710"/>
                      <a:gd name="connsiteX5" fmla="*/ 107020 w 119720"/>
                      <a:gd name="connsiteY5" fmla="*/ 76200 h 266710"/>
                      <a:gd name="connsiteX6" fmla="*/ 119720 w 119720"/>
                      <a:gd name="connsiteY6" fmla="*/ 0 h 26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9720" h="266710">
                        <a:moveTo>
                          <a:pt x="64157" y="15875"/>
                        </a:moveTo>
                        <a:cubicBezTo>
                          <a:pt x="56881" y="41275"/>
                          <a:pt x="49605" y="66675"/>
                          <a:pt x="41932" y="95250"/>
                        </a:cubicBezTo>
                        <a:cubicBezTo>
                          <a:pt x="34259" y="123825"/>
                          <a:pt x="24734" y="158750"/>
                          <a:pt x="18120" y="187325"/>
                        </a:cubicBezTo>
                        <a:cubicBezTo>
                          <a:pt x="11506" y="215900"/>
                          <a:pt x="-6222" y="265906"/>
                          <a:pt x="2245" y="266700"/>
                        </a:cubicBezTo>
                        <a:cubicBezTo>
                          <a:pt x="10712" y="267494"/>
                          <a:pt x="51458" y="223838"/>
                          <a:pt x="68920" y="192088"/>
                        </a:cubicBezTo>
                        <a:cubicBezTo>
                          <a:pt x="86382" y="160338"/>
                          <a:pt x="98553" y="108215"/>
                          <a:pt x="107020" y="76200"/>
                        </a:cubicBezTo>
                        <a:cubicBezTo>
                          <a:pt x="115487" y="44185"/>
                          <a:pt x="119720" y="0"/>
                          <a:pt x="11972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" name="フリーフォーム: 図形 28">
                    <a:extLst>
                      <a:ext uri="{FF2B5EF4-FFF2-40B4-BE49-F238E27FC236}">
                        <a16:creationId xmlns:a16="http://schemas.microsoft.com/office/drawing/2014/main" id="{77715488-4A6D-40FA-A0DE-4C786E62CBFD}"/>
                      </a:ext>
                    </a:extLst>
                  </p:cNvPr>
                  <p:cNvSpPr/>
                  <p:nvPr/>
                </p:nvSpPr>
                <p:spPr>
                  <a:xfrm>
                    <a:off x="6850063" y="1148762"/>
                    <a:ext cx="527050" cy="853076"/>
                  </a:xfrm>
                  <a:custGeom>
                    <a:avLst/>
                    <a:gdLst>
                      <a:gd name="connsiteX0" fmla="*/ 0 w 527050"/>
                      <a:gd name="connsiteY0" fmla="*/ 106951 h 853076"/>
                      <a:gd name="connsiteX1" fmla="*/ 46037 w 527050"/>
                      <a:gd name="connsiteY1" fmla="*/ 72026 h 853076"/>
                      <a:gd name="connsiteX2" fmla="*/ 96837 w 527050"/>
                      <a:gd name="connsiteY2" fmla="*/ 21226 h 853076"/>
                      <a:gd name="connsiteX3" fmla="*/ 134937 w 527050"/>
                      <a:gd name="connsiteY3" fmla="*/ 588 h 853076"/>
                      <a:gd name="connsiteX4" fmla="*/ 242887 w 527050"/>
                      <a:gd name="connsiteY4" fmla="*/ 24401 h 853076"/>
                      <a:gd name="connsiteX5" fmla="*/ 390525 w 527050"/>
                      <a:gd name="connsiteY5" fmla="*/ 189501 h 853076"/>
                      <a:gd name="connsiteX6" fmla="*/ 482600 w 527050"/>
                      <a:gd name="connsiteY6" fmla="*/ 478426 h 853076"/>
                      <a:gd name="connsiteX7" fmla="*/ 517525 w 527050"/>
                      <a:gd name="connsiteY7" fmla="*/ 730838 h 853076"/>
                      <a:gd name="connsiteX8" fmla="*/ 527050 w 527050"/>
                      <a:gd name="connsiteY8" fmla="*/ 853076 h 853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7050" h="853076">
                        <a:moveTo>
                          <a:pt x="0" y="106951"/>
                        </a:moveTo>
                        <a:cubicBezTo>
                          <a:pt x="14949" y="96632"/>
                          <a:pt x="29898" y="86313"/>
                          <a:pt x="46037" y="72026"/>
                        </a:cubicBezTo>
                        <a:cubicBezTo>
                          <a:pt x="62177" y="57738"/>
                          <a:pt x="82020" y="33132"/>
                          <a:pt x="96837" y="21226"/>
                        </a:cubicBezTo>
                        <a:cubicBezTo>
                          <a:pt x="111654" y="9320"/>
                          <a:pt x="110595" y="59"/>
                          <a:pt x="134937" y="588"/>
                        </a:cubicBezTo>
                        <a:cubicBezTo>
                          <a:pt x="159279" y="1117"/>
                          <a:pt x="200289" y="-7085"/>
                          <a:pt x="242887" y="24401"/>
                        </a:cubicBezTo>
                        <a:cubicBezTo>
                          <a:pt x="285485" y="55887"/>
                          <a:pt x="350573" y="113830"/>
                          <a:pt x="390525" y="189501"/>
                        </a:cubicBezTo>
                        <a:cubicBezTo>
                          <a:pt x="430477" y="265172"/>
                          <a:pt x="461433" y="388203"/>
                          <a:pt x="482600" y="478426"/>
                        </a:cubicBezTo>
                        <a:cubicBezTo>
                          <a:pt x="503767" y="568649"/>
                          <a:pt x="510117" y="668397"/>
                          <a:pt x="517525" y="730838"/>
                        </a:cubicBezTo>
                        <a:cubicBezTo>
                          <a:pt x="524933" y="793279"/>
                          <a:pt x="525991" y="823177"/>
                          <a:pt x="527050" y="853076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30" name="フリーフォーム: 図形 29">
                    <a:extLst>
                      <a:ext uri="{FF2B5EF4-FFF2-40B4-BE49-F238E27FC236}">
                        <a16:creationId xmlns:a16="http://schemas.microsoft.com/office/drawing/2014/main" id="{3974A061-B49A-44CD-BA1B-68DDD1614895}"/>
                      </a:ext>
                    </a:extLst>
                  </p:cNvPr>
                  <p:cNvSpPr/>
                  <p:nvPr/>
                </p:nvSpPr>
                <p:spPr>
                  <a:xfrm>
                    <a:off x="7323138" y="2003425"/>
                    <a:ext cx="55562" cy="233363"/>
                  </a:xfrm>
                  <a:custGeom>
                    <a:avLst/>
                    <a:gdLst>
                      <a:gd name="connsiteX0" fmla="*/ 55562 w 55562"/>
                      <a:gd name="connsiteY0" fmla="*/ 0 h 233363"/>
                      <a:gd name="connsiteX1" fmla="*/ 38100 w 55562"/>
                      <a:gd name="connsiteY1" fmla="*/ 101600 h 233363"/>
                      <a:gd name="connsiteX2" fmla="*/ 22225 w 55562"/>
                      <a:gd name="connsiteY2" fmla="*/ 176213 h 233363"/>
                      <a:gd name="connsiteX3" fmla="*/ 0 w 55562"/>
                      <a:gd name="connsiteY3" fmla="*/ 233363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62" h="233363">
                        <a:moveTo>
                          <a:pt x="55562" y="0"/>
                        </a:moveTo>
                        <a:cubicBezTo>
                          <a:pt x="49609" y="36115"/>
                          <a:pt x="43656" y="72231"/>
                          <a:pt x="38100" y="101600"/>
                        </a:cubicBezTo>
                        <a:cubicBezTo>
                          <a:pt x="32544" y="130969"/>
                          <a:pt x="28575" y="154253"/>
                          <a:pt x="22225" y="176213"/>
                        </a:cubicBezTo>
                        <a:cubicBezTo>
                          <a:pt x="15875" y="198174"/>
                          <a:pt x="7937" y="215768"/>
                          <a:pt x="0" y="23336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52" name="フリーフォーム: 図形 51">
                    <a:extLst>
                      <a:ext uri="{FF2B5EF4-FFF2-40B4-BE49-F238E27FC236}">
                        <a16:creationId xmlns:a16="http://schemas.microsoft.com/office/drawing/2014/main" id="{2F171364-AA03-460E-A986-DCA991773D9E}"/>
                      </a:ext>
                    </a:extLst>
                  </p:cNvPr>
                  <p:cNvSpPr/>
                  <p:nvPr/>
                </p:nvSpPr>
                <p:spPr>
                  <a:xfrm>
                    <a:off x="6808788" y="1263650"/>
                    <a:ext cx="17462" cy="136525"/>
                  </a:xfrm>
                  <a:custGeom>
                    <a:avLst/>
                    <a:gdLst>
                      <a:gd name="connsiteX0" fmla="*/ 17462 w 17462"/>
                      <a:gd name="connsiteY0" fmla="*/ 0 h 136525"/>
                      <a:gd name="connsiteX1" fmla="*/ 11112 w 17462"/>
                      <a:gd name="connsiteY1" fmla="*/ 61913 h 136525"/>
                      <a:gd name="connsiteX2" fmla="*/ 6350 w 17462"/>
                      <a:gd name="connsiteY2" fmla="*/ 104775 h 136525"/>
                      <a:gd name="connsiteX3" fmla="*/ 0 w 17462"/>
                      <a:gd name="connsiteY3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62" h="136525">
                        <a:moveTo>
                          <a:pt x="17462" y="0"/>
                        </a:moveTo>
                        <a:cubicBezTo>
                          <a:pt x="15213" y="22225"/>
                          <a:pt x="12964" y="44451"/>
                          <a:pt x="11112" y="61913"/>
                        </a:cubicBezTo>
                        <a:cubicBezTo>
                          <a:pt x="9260" y="79375"/>
                          <a:pt x="8202" y="92340"/>
                          <a:pt x="6350" y="104775"/>
                        </a:cubicBezTo>
                        <a:cubicBezTo>
                          <a:pt x="4498" y="117210"/>
                          <a:pt x="2249" y="126867"/>
                          <a:pt x="0" y="1365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53" name="フリーフォーム: 図形 52">
                    <a:extLst>
                      <a:ext uri="{FF2B5EF4-FFF2-40B4-BE49-F238E27FC236}">
                        <a16:creationId xmlns:a16="http://schemas.microsoft.com/office/drawing/2014/main" id="{D84EDB18-BC53-4093-9A9F-7AF5A0FFEEFD}"/>
                      </a:ext>
                    </a:extLst>
                  </p:cNvPr>
                  <p:cNvSpPr/>
                  <p:nvPr/>
                </p:nvSpPr>
                <p:spPr>
                  <a:xfrm>
                    <a:off x="6854825" y="1281113"/>
                    <a:ext cx="3209" cy="112712"/>
                  </a:xfrm>
                  <a:custGeom>
                    <a:avLst/>
                    <a:gdLst>
                      <a:gd name="connsiteX0" fmla="*/ 0 w 3209"/>
                      <a:gd name="connsiteY0" fmla="*/ 0 h 112712"/>
                      <a:gd name="connsiteX1" fmla="*/ 1588 w 3209"/>
                      <a:gd name="connsiteY1" fmla="*/ 92075 h 112712"/>
                      <a:gd name="connsiteX2" fmla="*/ 3175 w 3209"/>
                      <a:gd name="connsiteY2" fmla="*/ 112712 h 11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9" h="112712">
                        <a:moveTo>
                          <a:pt x="0" y="0"/>
                        </a:moveTo>
                        <a:cubicBezTo>
                          <a:pt x="529" y="36645"/>
                          <a:pt x="1059" y="73290"/>
                          <a:pt x="1588" y="92075"/>
                        </a:cubicBezTo>
                        <a:cubicBezTo>
                          <a:pt x="2117" y="110860"/>
                          <a:pt x="3440" y="111125"/>
                          <a:pt x="3175" y="112712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54" name="フリーフォーム: 図形 53">
                    <a:extLst>
                      <a:ext uri="{FF2B5EF4-FFF2-40B4-BE49-F238E27FC236}">
                        <a16:creationId xmlns:a16="http://schemas.microsoft.com/office/drawing/2014/main" id="{920EC599-FCB4-49DC-90DE-8185894E4272}"/>
                      </a:ext>
                    </a:extLst>
                  </p:cNvPr>
                  <p:cNvSpPr/>
                  <p:nvPr/>
                </p:nvSpPr>
                <p:spPr>
                  <a:xfrm>
                    <a:off x="6864350" y="1362899"/>
                    <a:ext cx="355636" cy="491301"/>
                  </a:xfrm>
                  <a:custGeom>
                    <a:avLst/>
                    <a:gdLst>
                      <a:gd name="connsiteX0" fmla="*/ 0 w 355636"/>
                      <a:gd name="connsiteY0" fmla="*/ 53151 h 491301"/>
                      <a:gd name="connsiteX1" fmla="*/ 28575 w 355636"/>
                      <a:gd name="connsiteY1" fmla="*/ 8701 h 491301"/>
                      <a:gd name="connsiteX2" fmla="*/ 74613 w 355636"/>
                      <a:gd name="connsiteY2" fmla="*/ 2351 h 491301"/>
                      <a:gd name="connsiteX3" fmla="*/ 144463 w 355636"/>
                      <a:gd name="connsiteY3" fmla="*/ 37276 h 491301"/>
                      <a:gd name="connsiteX4" fmla="*/ 206375 w 355636"/>
                      <a:gd name="connsiteY4" fmla="*/ 96014 h 491301"/>
                      <a:gd name="connsiteX5" fmla="*/ 322263 w 355636"/>
                      <a:gd name="connsiteY5" fmla="*/ 329376 h 491301"/>
                      <a:gd name="connsiteX6" fmla="*/ 349250 w 355636"/>
                      <a:gd name="connsiteY6" fmla="*/ 432564 h 491301"/>
                      <a:gd name="connsiteX7" fmla="*/ 355600 w 355636"/>
                      <a:gd name="connsiteY7" fmla="*/ 491301 h 49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5636" h="491301">
                        <a:moveTo>
                          <a:pt x="0" y="53151"/>
                        </a:moveTo>
                        <a:cubicBezTo>
                          <a:pt x="8070" y="35159"/>
                          <a:pt x="16140" y="17168"/>
                          <a:pt x="28575" y="8701"/>
                        </a:cubicBezTo>
                        <a:cubicBezTo>
                          <a:pt x="41010" y="234"/>
                          <a:pt x="55298" y="-2411"/>
                          <a:pt x="74613" y="2351"/>
                        </a:cubicBezTo>
                        <a:cubicBezTo>
                          <a:pt x="93928" y="7113"/>
                          <a:pt x="122503" y="21666"/>
                          <a:pt x="144463" y="37276"/>
                        </a:cubicBezTo>
                        <a:cubicBezTo>
                          <a:pt x="166423" y="52886"/>
                          <a:pt x="176742" y="47331"/>
                          <a:pt x="206375" y="96014"/>
                        </a:cubicBezTo>
                        <a:cubicBezTo>
                          <a:pt x="236008" y="144697"/>
                          <a:pt x="298451" y="273284"/>
                          <a:pt x="322263" y="329376"/>
                        </a:cubicBezTo>
                        <a:cubicBezTo>
                          <a:pt x="346075" y="385468"/>
                          <a:pt x="343694" y="405577"/>
                          <a:pt x="349250" y="432564"/>
                        </a:cubicBezTo>
                        <a:cubicBezTo>
                          <a:pt x="354806" y="459551"/>
                          <a:pt x="355864" y="482570"/>
                          <a:pt x="355600" y="491301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55" name="フリーフォーム: 図形 54">
                    <a:extLst>
                      <a:ext uri="{FF2B5EF4-FFF2-40B4-BE49-F238E27FC236}">
                        <a16:creationId xmlns:a16="http://schemas.microsoft.com/office/drawing/2014/main" id="{2921DC8D-0667-47BF-865C-F1C10D61D425}"/>
                      </a:ext>
                    </a:extLst>
                  </p:cNvPr>
                  <p:cNvSpPr/>
                  <p:nvPr/>
                </p:nvSpPr>
                <p:spPr>
                  <a:xfrm>
                    <a:off x="6951663" y="1214438"/>
                    <a:ext cx="366627" cy="838200"/>
                  </a:xfrm>
                  <a:custGeom>
                    <a:avLst/>
                    <a:gdLst>
                      <a:gd name="connsiteX0" fmla="*/ 0 w 366627"/>
                      <a:gd name="connsiteY0" fmla="*/ 0 h 838200"/>
                      <a:gd name="connsiteX1" fmla="*/ 106362 w 366627"/>
                      <a:gd name="connsiteY1" fmla="*/ 44450 h 838200"/>
                      <a:gd name="connsiteX2" fmla="*/ 206375 w 366627"/>
                      <a:gd name="connsiteY2" fmla="*/ 144462 h 838200"/>
                      <a:gd name="connsiteX3" fmla="*/ 271462 w 366627"/>
                      <a:gd name="connsiteY3" fmla="*/ 261937 h 838200"/>
                      <a:gd name="connsiteX4" fmla="*/ 336550 w 366627"/>
                      <a:gd name="connsiteY4" fmla="*/ 465137 h 838200"/>
                      <a:gd name="connsiteX5" fmla="*/ 355600 w 366627"/>
                      <a:gd name="connsiteY5" fmla="*/ 550862 h 838200"/>
                      <a:gd name="connsiteX6" fmla="*/ 365125 w 366627"/>
                      <a:gd name="connsiteY6" fmla="*/ 722312 h 838200"/>
                      <a:gd name="connsiteX7" fmla="*/ 365125 w 366627"/>
                      <a:gd name="connsiteY7" fmla="*/ 83820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6627" h="838200">
                        <a:moveTo>
                          <a:pt x="0" y="0"/>
                        </a:moveTo>
                        <a:cubicBezTo>
                          <a:pt x="35983" y="10186"/>
                          <a:pt x="71966" y="20373"/>
                          <a:pt x="106362" y="44450"/>
                        </a:cubicBezTo>
                        <a:cubicBezTo>
                          <a:pt x="140758" y="68527"/>
                          <a:pt x="178858" y="108214"/>
                          <a:pt x="206375" y="144462"/>
                        </a:cubicBezTo>
                        <a:cubicBezTo>
                          <a:pt x="233892" y="180710"/>
                          <a:pt x="249766" y="208491"/>
                          <a:pt x="271462" y="261937"/>
                        </a:cubicBezTo>
                        <a:cubicBezTo>
                          <a:pt x="293158" y="315383"/>
                          <a:pt x="322527" y="416983"/>
                          <a:pt x="336550" y="465137"/>
                        </a:cubicBezTo>
                        <a:cubicBezTo>
                          <a:pt x="350573" y="513291"/>
                          <a:pt x="350838" y="508000"/>
                          <a:pt x="355600" y="550862"/>
                        </a:cubicBezTo>
                        <a:cubicBezTo>
                          <a:pt x="360363" y="593725"/>
                          <a:pt x="363537" y="674422"/>
                          <a:pt x="365125" y="722312"/>
                        </a:cubicBezTo>
                        <a:cubicBezTo>
                          <a:pt x="366713" y="770202"/>
                          <a:pt x="367506" y="817298"/>
                          <a:pt x="365125" y="83820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90" name="フリーフォーム: 図形 1089">
                    <a:extLst>
                      <a:ext uri="{FF2B5EF4-FFF2-40B4-BE49-F238E27FC236}">
                        <a16:creationId xmlns:a16="http://schemas.microsoft.com/office/drawing/2014/main" id="{908A2AE3-FB3E-4DF0-8776-C71C4791D85D}"/>
                      </a:ext>
                    </a:extLst>
                  </p:cNvPr>
                  <p:cNvSpPr/>
                  <p:nvPr/>
                </p:nvSpPr>
                <p:spPr>
                  <a:xfrm>
                    <a:off x="6972300" y="1308100"/>
                    <a:ext cx="268817" cy="408517"/>
                  </a:xfrm>
                  <a:custGeom>
                    <a:avLst/>
                    <a:gdLst>
                      <a:gd name="connsiteX0" fmla="*/ 0 w 268817"/>
                      <a:gd name="connsiteY0" fmla="*/ 0 h 408517"/>
                      <a:gd name="connsiteX1" fmla="*/ 131233 w 268817"/>
                      <a:gd name="connsiteY1" fmla="*/ 97367 h 408517"/>
                      <a:gd name="connsiteX2" fmla="*/ 207433 w 268817"/>
                      <a:gd name="connsiteY2" fmla="*/ 213783 h 408517"/>
                      <a:gd name="connsiteX3" fmla="*/ 254000 w 268817"/>
                      <a:gd name="connsiteY3" fmla="*/ 330200 h 408517"/>
                      <a:gd name="connsiteX4" fmla="*/ 268817 w 268817"/>
                      <a:gd name="connsiteY4" fmla="*/ 408517 h 408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817" h="408517">
                        <a:moveTo>
                          <a:pt x="0" y="0"/>
                        </a:moveTo>
                        <a:cubicBezTo>
                          <a:pt x="48330" y="30868"/>
                          <a:pt x="96661" y="61737"/>
                          <a:pt x="131233" y="97367"/>
                        </a:cubicBezTo>
                        <a:cubicBezTo>
                          <a:pt x="165805" y="132997"/>
                          <a:pt x="186972" y="174978"/>
                          <a:pt x="207433" y="213783"/>
                        </a:cubicBezTo>
                        <a:cubicBezTo>
                          <a:pt x="227894" y="252589"/>
                          <a:pt x="243769" y="297744"/>
                          <a:pt x="254000" y="330200"/>
                        </a:cubicBezTo>
                        <a:cubicBezTo>
                          <a:pt x="264231" y="362656"/>
                          <a:pt x="266524" y="385586"/>
                          <a:pt x="268817" y="40851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  <p:sp>
              <p:nvSpPr>
                <p:cNvPr id="1091" name="フリーフォーム: 図形 1090">
                  <a:extLst>
                    <a:ext uri="{FF2B5EF4-FFF2-40B4-BE49-F238E27FC236}">
                      <a16:creationId xmlns:a16="http://schemas.microsoft.com/office/drawing/2014/main" id="{4B9CADF8-5056-4696-A089-3C021D8DF902}"/>
                    </a:ext>
                  </a:extLst>
                </p:cNvPr>
                <p:cNvSpPr/>
                <p:nvPr/>
              </p:nvSpPr>
              <p:spPr>
                <a:xfrm>
                  <a:off x="7239000" y="1788583"/>
                  <a:ext cx="38338" cy="421217"/>
                </a:xfrm>
                <a:custGeom>
                  <a:avLst/>
                  <a:gdLst>
                    <a:gd name="connsiteX0" fmla="*/ 25400 w 38338"/>
                    <a:gd name="connsiteY0" fmla="*/ 0 h 421217"/>
                    <a:gd name="connsiteX1" fmla="*/ 38100 w 38338"/>
                    <a:gd name="connsiteY1" fmla="*/ 86784 h 421217"/>
                    <a:gd name="connsiteX2" fmla="*/ 33867 w 38338"/>
                    <a:gd name="connsiteY2" fmla="*/ 182034 h 421217"/>
                    <a:gd name="connsiteX3" fmla="*/ 35983 w 38338"/>
                    <a:gd name="connsiteY3" fmla="*/ 287867 h 421217"/>
                    <a:gd name="connsiteX4" fmla="*/ 23283 w 38338"/>
                    <a:gd name="connsiteY4" fmla="*/ 361950 h 421217"/>
                    <a:gd name="connsiteX5" fmla="*/ 0 w 38338"/>
                    <a:gd name="connsiteY5" fmla="*/ 421217 h 42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338" h="421217">
                      <a:moveTo>
                        <a:pt x="25400" y="0"/>
                      </a:moveTo>
                      <a:cubicBezTo>
                        <a:pt x="31044" y="28222"/>
                        <a:pt x="36689" y="56445"/>
                        <a:pt x="38100" y="86784"/>
                      </a:cubicBezTo>
                      <a:cubicBezTo>
                        <a:pt x="39511" y="117123"/>
                        <a:pt x="34220" y="148520"/>
                        <a:pt x="33867" y="182034"/>
                      </a:cubicBezTo>
                      <a:cubicBezTo>
                        <a:pt x="33514" y="215548"/>
                        <a:pt x="37747" y="257881"/>
                        <a:pt x="35983" y="287867"/>
                      </a:cubicBezTo>
                      <a:cubicBezTo>
                        <a:pt x="34219" y="317853"/>
                        <a:pt x="29280" y="339725"/>
                        <a:pt x="23283" y="361950"/>
                      </a:cubicBezTo>
                      <a:cubicBezTo>
                        <a:pt x="17286" y="384175"/>
                        <a:pt x="3881" y="413809"/>
                        <a:pt x="0" y="421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18" name="グループ化 1117">
                <a:extLst>
                  <a:ext uri="{FF2B5EF4-FFF2-40B4-BE49-F238E27FC236}">
                    <a16:creationId xmlns:a16="http://schemas.microsoft.com/office/drawing/2014/main" id="{20841F77-092D-405E-8AB6-ADF7CD1E89A2}"/>
                  </a:ext>
                </a:extLst>
              </p:cNvPr>
              <p:cNvGrpSpPr/>
              <p:nvPr/>
            </p:nvGrpSpPr>
            <p:grpSpPr>
              <a:xfrm>
                <a:off x="4515608" y="1549866"/>
                <a:ext cx="3145105" cy="2067229"/>
                <a:chOff x="5951325" y="782217"/>
                <a:chExt cx="1481701" cy="973899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sp>
              <p:nvSpPr>
                <p:cNvPr id="1062" name="フリーフォーム: 図形 1061">
                  <a:extLst>
                    <a:ext uri="{FF2B5EF4-FFF2-40B4-BE49-F238E27FC236}">
                      <a16:creationId xmlns:a16="http://schemas.microsoft.com/office/drawing/2014/main" id="{CC18B84C-24EA-4D8D-BAC4-FAD74133082C}"/>
                    </a:ext>
                  </a:extLst>
                </p:cNvPr>
                <p:cNvSpPr/>
                <p:nvPr/>
              </p:nvSpPr>
              <p:spPr>
                <a:xfrm>
                  <a:off x="7275204" y="1334264"/>
                  <a:ext cx="93178" cy="286986"/>
                </a:xfrm>
                <a:custGeom>
                  <a:avLst/>
                  <a:gdLst>
                    <a:gd name="connsiteX0" fmla="*/ 54284 w 93178"/>
                    <a:gd name="connsiteY0" fmla="*/ 8761 h 286986"/>
                    <a:gd name="connsiteX1" fmla="*/ 309 w 93178"/>
                    <a:gd name="connsiteY1" fmla="*/ 3999 h 286986"/>
                    <a:gd name="connsiteX2" fmla="*/ 32059 w 93178"/>
                    <a:gd name="connsiteY2" fmla="*/ 59561 h 286986"/>
                    <a:gd name="connsiteX3" fmla="*/ 28884 w 93178"/>
                    <a:gd name="connsiteY3" fmla="*/ 88136 h 286986"/>
                    <a:gd name="connsiteX4" fmla="*/ 22534 w 93178"/>
                    <a:gd name="connsiteY4" fmla="*/ 104011 h 286986"/>
                    <a:gd name="connsiteX5" fmla="*/ 55871 w 93178"/>
                    <a:gd name="connsiteY5" fmla="*/ 140524 h 286986"/>
                    <a:gd name="connsiteX6" fmla="*/ 78096 w 93178"/>
                    <a:gd name="connsiteY6" fmla="*/ 180211 h 286986"/>
                    <a:gd name="connsiteX7" fmla="*/ 89209 w 93178"/>
                    <a:gd name="connsiteY7" fmla="*/ 219899 h 286986"/>
                    <a:gd name="connsiteX8" fmla="*/ 90796 w 93178"/>
                    <a:gd name="connsiteY8" fmla="*/ 248474 h 286986"/>
                    <a:gd name="connsiteX9" fmla="*/ 90796 w 93178"/>
                    <a:gd name="connsiteY9" fmla="*/ 267524 h 286986"/>
                    <a:gd name="connsiteX10" fmla="*/ 92384 w 93178"/>
                    <a:gd name="connsiteY10" fmla="*/ 283399 h 28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3178" h="286986">
                      <a:moveTo>
                        <a:pt x="54284" y="8761"/>
                      </a:moveTo>
                      <a:cubicBezTo>
                        <a:pt x="29148" y="2146"/>
                        <a:pt x="4013" y="-4468"/>
                        <a:pt x="309" y="3999"/>
                      </a:cubicBezTo>
                      <a:cubicBezTo>
                        <a:pt x="-3395" y="12466"/>
                        <a:pt x="27296" y="45538"/>
                        <a:pt x="32059" y="59561"/>
                      </a:cubicBezTo>
                      <a:cubicBezTo>
                        <a:pt x="36822" y="73584"/>
                        <a:pt x="30471" y="80728"/>
                        <a:pt x="28884" y="88136"/>
                      </a:cubicBezTo>
                      <a:cubicBezTo>
                        <a:pt x="27297" y="95544"/>
                        <a:pt x="18036" y="95280"/>
                        <a:pt x="22534" y="104011"/>
                      </a:cubicBezTo>
                      <a:cubicBezTo>
                        <a:pt x="27032" y="112742"/>
                        <a:pt x="46611" y="127824"/>
                        <a:pt x="55871" y="140524"/>
                      </a:cubicBezTo>
                      <a:cubicBezTo>
                        <a:pt x="65131" y="153224"/>
                        <a:pt x="72540" y="166982"/>
                        <a:pt x="78096" y="180211"/>
                      </a:cubicBezTo>
                      <a:cubicBezTo>
                        <a:pt x="83652" y="193440"/>
                        <a:pt x="87092" y="208522"/>
                        <a:pt x="89209" y="219899"/>
                      </a:cubicBezTo>
                      <a:cubicBezTo>
                        <a:pt x="91326" y="231276"/>
                        <a:pt x="90532" y="240537"/>
                        <a:pt x="90796" y="248474"/>
                      </a:cubicBezTo>
                      <a:cubicBezTo>
                        <a:pt x="91060" y="256411"/>
                        <a:pt x="90531" y="261703"/>
                        <a:pt x="90796" y="267524"/>
                      </a:cubicBezTo>
                      <a:cubicBezTo>
                        <a:pt x="91061" y="273345"/>
                        <a:pt x="94765" y="295570"/>
                        <a:pt x="92384" y="283399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117" name="グループ化 1116">
                  <a:extLst>
                    <a:ext uri="{FF2B5EF4-FFF2-40B4-BE49-F238E27FC236}">
                      <a16:creationId xmlns:a16="http://schemas.microsoft.com/office/drawing/2014/main" id="{EBF54D90-4921-4C57-900A-24358D5F3A4A}"/>
                    </a:ext>
                  </a:extLst>
                </p:cNvPr>
                <p:cNvGrpSpPr/>
                <p:nvPr/>
              </p:nvGrpSpPr>
              <p:grpSpPr>
                <a:xfrm>
                  <a:off x="5951325" y="782217"/>
                  <a:ext cx="1481701" cy="973899"/>
                  <a:chOff x="5951325" y="782217"/>
                  <a:chExt cx="1481701" cy="973899"/>
                </a:xfrm>
              </p:grpSpPr>
              <p:sp>
                <p:nvSpPr>
                  <p:cNvPr id="1060" name="フリーフォーム: 図形 1059">
                    <a:extLst>
                      <a:ext uri="{FF2B5EF4-FFF2-40B4-BE49-F238E27FC236}">
                        <a16:creationId xmlns:a16="http://schemas.microsoft.com/office/drawing/2014/main" id="{45C5E767-452D-4CD7-9A01-198AEE64D150}"/>
                      </a:ext>
                    </a:extLst>
                  </p:cNvPr>
                  <p:cNvSpPr/>
                  <p:nvPr/>
                </p:nvSpPr>
                <p:spPr>
                  <a:xfrm>
                    <a:off x="6892925" y="896938"/>
                    <a:ext cx="74705" cy="200025"/>
                  </a:xfrm>
                  <a:custGeom>
                    <a:avLst/>
                    <a:gdLst>
                      <a:gd name="connsiteX0" fmla="*/ 0 w 74705"/>
                      <a:gd name="connsiteY0" fmla="*/ 0 h 200025"/>
                      <a:gd name="connsiteX1" fmla="*/ 52388 w 74705"/>
                      <a:gd name="connsiteY1" fmla="*/ 85725 h 200025"/>
                      <a:gd name="connsiteX2" fmla="*/ 55563 w 74705"/>
                      <a:gd name="connsiteY2" fmla="*/ 104775 h 200025"/>
                      <a:gd name="connsiteX3" fmla="*/ 73025 w 74705"/>
                      <a:gd name="connsiteY3" fmla="*/ 160337 h 200025"/>
                      <a:gd name="connsiteX4" fmla="*/ 73025 w 74705"/>
                      <a:gd name="connsiteY4" fmla="*/ 200025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705" h="200025">
                        <a:moveTo>
                          <a:pt x="0" y="0"/>
                        </a:moveTo>
                        <a:cubicBezTo>
                          <a:pt x="21564" y="34131"/>
                          <a:pt x="43128" y="68263"/>
                          <a:pt x="52388" y="85725"/>
                        </a:cubicBezTo>
                        <a:cubicBezTo>
                          <a:pt x="61649" y="103188"/>
                          <a:pt x="52124" y="92340"/>
                          <a:pt x="55563" y="104775"/>
                        </a:cubicBezTo>
                        <a:cubicBezTo>
                          <a:pt x="59003" y="117210"/>
                          <a:pt x="70115" y="144462"/>
                          <a:pt x="73025" y="160337"/>
                        </a:cubicBezTo>
                        <a:cubicBezTo>
                          <a:pt x="75935" y="176212"/>
                          <a:pt x="74480" y="188118"/>
                          <a:pt x="73025" y="2000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1116" name="グループ化 1115">
                    <a:extLst>
                      <a:ext uri="{FF2B5EF4-FFF2-40B4-BE49-F238E27FC236}">
                        <a16:creationId xmlns:a16="http://schemas.microsoft.com/office/drawing/2014/main" id="{E25B3033-5F23-44C2-BDF0-8BB9A1ECBEAA}"/>
                      </a:ext>
                    </a:extLst>
                  </p:cNvPr>
                  <p:cNvGrpSpPr/>
                  <p:nvPr/>
                </p:nvGrpSpPr>
                <p:grpSpPr>
                  <a:xfrm>
                    <a:off x="5951325" y="782217"/>
                    <a:ext cx="1481701" cy="973899"/>
                    <a:chOff x="5949208" y="782217"/>
                    <a:chExt cx="1481701" cy="973899"/>
                  </a:xfrm>
                </p:grpSpPr>
                <p:sp>
                  <p:nvSpPr>
                    <p:cNvPr id="56" name="フリーフォーム: 図形 55">
                      <a:extLst>
                        <a:ext uri="{FF2B5EF4-FFF2-40B4-BE49-F238E27FC236}">
                          <a16:creationId xmlns:a16="http://schemas.microsoft.com/office/drawing/2014/main" id="{FA621D33-DD2F-4AD8-842F-F0B98E7B34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213" y="854075"/>
                      <a:ext cx="57307" cy="344488"/>
                    </a:xfrm>
                    <a:custGeom>
                      <a:avLst/>
                      <a:gdLst>
                        <a:gd name="connsiteX0" fmla="*/ 0 w 57307"/>
                        <a:gd name="connsiteY0" fmla="*/ 0 h 344488"/>
                        <a:gd name="connsiteX1" fmla="*/ 26987 w 57307"/>
                        <a:gd name="connsiteY1" fmla="*/ 63500 h 344488"/>
                        <a:gd name="connsiteX2" fmla="*/ 33337 w 57307"/>
                        <a:gd name="connsiteY2" fmla="*/ 117475 h 344488"/>
                        <a:gd name="connsiteX3" fmla="*/ 44450 w 57307"/>
                        <a:gd name="connsiteY3" fmla="*/ 173038 h 344488"/>
                        <a:gd name="connsiteX4" fmla="*/ 57150 w 57307"/>
                        <a:gd name="connsiteY4" fmla="*/ 231775 h 344488"/>
                        <a:gd name="connsiteX5" fmla="*/ 50800 w 57307"/>
                        <a:gd name="connsiteY5" fmla="*/ 293688 h 344488"/>
                        <a:gd name="connsiteX6" fmla="*/ 39687 w 57307"/>
                        <a:gd name="connsiteY6" fmla="*/ 344488 h 344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307" h="344488">
                          <a:moveTo>
                            <a:pt x="0" y="0"/>
                          </a:moveTo>
                          <a:cubicBezTo>
                            <a:pt x="10715" y="21960"/>
                            <a:pt x="21431" y="43921"/>
                            <a:pt x="26987" y="63500"/>
                          </a:cubicBezTo>
                          <a:cubicBezTo>
                            <a:pt x="32543" y="83079"/>
                            <a:pt x="30427" y="99219"/>
                            <a:pt x="33337" y="117475"/>
                          </a:cubicBezTo>
                          <a:cubicBezTo>
                            <a:pt x="36247" y="135731"/>
                            <a:pt x="40481" y="153988"/>
                            <a:pt x="44450" y="173038"/>
                          </a:cubicBezTo>
                          <a:cubicBezTo>
                            <a:pt x="48419" y="192088"/>
                            <a:pt x="56092" y="211667"/>
                            <a:pt x="57150" y="231775"/>
                          </a:cubicBezTo>
                          <a:cubicBezTo>
                            <a:pt x="58208" y="251883"/>
                            <a:pt x="53711" y="274903"/>
                            <a:pt x="50800" y="293688"/>
                          </a:cubicBezTo>
                          <a:cubicBezTo>
                            <a:pt x="47890" y="312474"/>
                            <a:pt x="43127" y="336551"/>
                            <a:pt x="39687" y="344488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57" name="フリーフォーム: 図形 56">
                      <a:extLst>
                        <a:ext uri="{FF2B5EF4-FFF2-40B4-BE49-F238E27FC236}">
                          <a16:creationId xmlns:a16="http://schemas.microsoft.com/office/drawing/2014/main" id="{FE31465B-6E3E-4C1C-A09B-B826BF9712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4235" y="863600"/>
                      <a:ext cx="18447" cy="333375"/>
                    </a:xfrm>
                    <a:custGeom>
                      <a:avLst/>
                      <a:gdLst>
                        <a:gd name="connsiteX0" fmla="*/ 14878 w 18447"/>
                        <a:gd name="connsiteY0" fmla="*/ 0 h 333375"/>
                        <a:gd name="connsiteX1" fmla="*/ 590 w 18447"/>
                        <a:gd name="connsiteY1" fmla="*/ 52388 h 333375"/>
                        <a:gd name="connsiteX2" fmla="*/ 3765 w 18447"/>
                        <a:gd name="connsiteY2" fmla="*/ 112713 h 333375"/>
                        <a:gd name="connsiteX3" fmla="*/ 13290 w 18447"/>
                        <a:gd name="connsiteY3" fmla="*/ 177800 h 333375"/>
                        <a:gd name="connsiteX4" fmla="*/ 6940 w 18447"/>
                        <a:gd name="connsiteY4" fmla="*/ 238125 h 333375"/>
                        <a:gd name="connsiteX5" fmla="*/ 18053 w 18447"/>
                        <a:gd name="connsiteY5" fmla="*/ 304800 h 333375"/>
                        <a:gd name="connsiteX6" fmla="*/ 14878 w 18447"/>
                        <a:gd name="connsiteY6" fmla="*/ 333375 h 333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447" h="333375">
                          <a:moveTo>
                            <a:pt x="14878" y="0"/>
                          </a:moveTo>
                          <a:cubicBezTo>
                            <a:pt x="8660" y="16801"/>
                            <a:pt x="2442" y="33603"/>
                            <a:pt x="590" y="52388"/>
                          </a:cubicBezTo>
                          <a:cubicBezTo>
                            <a:pt x="-1262" y="71174"/>
                            <a:pt x="1648" y="91811"/>
                            <a:pt x="3765" y="112713"/>
                          </a:cubicBezTo>
                          <a:cubicBezTo>
                            <a:pt x="5882" y="133615"/>
                            <a:pt x="12761" y="156898"/>
                            <a:pt x="13290" y="177800"/>
                          </a:cubicBezTo>
                          <a:cubicBezTo>
                            <a:pt x="13819" y="198702"/>
                            <a:pt x="6146" y="216958"/>
                            <a:pt x="6940" y="238125"/>
                          </a:cubicBezTo>
                          <a:cubicBezTo>
                            <a:pt x="7734" y="259292"/>
                            <a:pt x="16730" y="288925"/>
                            <a:pt x="18053" y="304800"/>
                          </a:cubicBezTo>
                          <a:cubicBezTo>
                            <a:pt x="19376" y="320675"/>
                            <a:pt x="17127" y="327025"/>
                            <a:pt x="14878" y="33337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grpSp>
                  <p:nvGrpSpPr>
                    <p:cNvPr id="1115" name="グループ化 1114">
                      <a:extLst>
                        <a:ext uri="{FF2B5EF4-FFF2-40B4-BE49-F238E27FC236}">
                          <a16:creationId xmlns:a16="http://schemas.microsoft.com/office/drawing/2014/main" id="{8842AD06-1A54-4A84-9C6B-5367EB6940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9208" y="782217"/>
                      <a:ext cx="1481701" cy="973899"/>
                      <a:chOff x="5949208" y="782217"/>
                      <a:chExt cx="1481701" cy="973899"/>
                    </a:xfrm>
                  </p:grpSpPr>
                  <p:sp>
                    <p:nvSpPr>
                      <p:cNvPr id="33" name="フリーフォーム: 図形 32">
                        <a:extLst>
                          <a:ext uri="{FF2B5EF4-FFF2-40B4-BE49-F238E27FC236}">
                            <a16:creationId xmlns:a16="http://schemas.microsoft.com/office/drawing/2014/main" id="{B4A03BEB-FDF5-4BBB-811D-1AD34A2921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49208" y="782217"/>
                        <a:ext cx="1481701" cy="973899"/>
                      </a:xfrm>
                      <a:custGeom>
                        <a:avLst/>
                        <a:gdLst>
                          <a:gd name="connsiteX0" fmla="*/ 17675 w 1481701"/>
                          <a:gd name="connsiteY0" fmla="*/ 822746 h 973899"/>
                          <a:gd name="connsiteX1" fmla="*/ 213 w 1481701"/>
                          <a:gd name="connsiteY1" fmla="*/ 751308 h 973899"/>
                          <a:gd name="connsiteX2" fmla="*/ 9738 w 1481701"/>
                          <a:gd name="connsiteY2" fmla="*/ 678283 h 973899"/>
                          <a:gd name="connsiteX3" fmla="*/ 35138 w 1481701"/>
                          <a:gd name="connsiteY3" fmla="*/ 616371 h 973899"/>
                          <a:gd name="connsiteX4" fmla="*/ 41488 w 1481701"/>
                          <a:gd name="connsiteY4" fmla="*/ 583033 h 973899"/>
                          <a:gd name="connsiteX5" fmla="*/ 39900 w 1481701"/>
                          <a:gd name="connsiteY5" fmla="*/ 541758 h 973899"/>
                          <a:gd name="connsiteX6" fmla="*/ 166900 w 1481701"/>
                          <a:gd name="connsiteY6" fmla="*/ 443333 h 973899"/>
                          <a:gd name="connsiteX7" fmla="*/ 265325 w 1481701"/>
                          <a:gd name="connsiteY7" fmla="*/ 284583 h 973899"/>
                          <a:gd name="connsiteX8" fmla="*/ 425663 w 1481701"/>
                          <a:gd name="connsiteY8" fmla="*/ 165521 h 973899"/>
                          <a:gd name="connsiteX9" fmla="*/ 465350 w 1481701"/>
                          <a:gd name="connsiteY9" fmla="*/ 136946 h 973899"/>
                          <a:gd name="connsiteX10" fmla="*/ 608225 w 1481701"/>
                          <a:gd name="connsiteY10" fmla="*/ 24233 h 973899"/>
                          <a:gd name="connsiteX11" fmla="*/ 628863 w 1481701"/>
                          <a:gd name="connsiteY11" fmla="*/ 11533 h 973899"/>
                          <a:gd name="connsiteX12" fmla="*/ 757450 w 1481701"/>
                          <a:gd name="connsiteY12" fmla="*/ 3596 h 973899"/>
                          <a:gd name="connsiteX13" fmla="*/ 868575 w 1481701"/>
                          <a:gd name="connsiteY13" fmla="*/ 73446 h 973899"/>
                          <a:gd name="connsiteX14" fmla="*/ 927313 w 1481701"/>
                          <a:gd name="connsiteY14" fmla="*/ 46458 h 973899"/>
                          <a:gd name="connsiteX15" fmla="*/ 1051138 w 1481701"/>
                          <a:gd name="connsiteY15" fmla="*/ 111546 h 973899"/>
                          <a:gd name="connsiteX16" fmla="*/ 1200363 w 1481701"/>
                          <a:gd name="connsiteY16" fmla="*/ 256008 h 973899"/>
                          <a:gd name="connsiteX17" fmla="*/ 1281325 w 1481701"/>
                          <a:gd name="connsiteY17" fmla="*/ 367133 h 973899"/>
                          <a:gd name="connsiteX18" fmla="*/ 1354350 w 1481701"/>
                          <a:gd name="connsiteY18" fmla="*/ 494133 h 973899"/>
                          <a:gd name="connsiteX19" fmla="*/ 1392450 w 1481701"/>
                          <a:gd name="connsiteY19" fmla="*/ 560808 h 973899"/>
                          <a:gd name="connsiteX20" fmla="*/ 1424200 w 1481701"/>
                          <a:gd name="connsiteY20" fmla="*/ 573508 h 973899"/>
                          <a:gd name="connsiteX21" fmla="*/ 1463888 w 1481701"/>
                          <a:gd name="connsiteY21" fmla="*/ 627483 h 973899"/>
                          <a:gd name="connsiteX22" fmla="*/ 1444838 w 1481701"/>
                          <a:gd name="connsiteY22" fmla="*/ 651296 h 973899"/>
                          <a:gd name="connsiteX23" fmla="*/ 1481350 w 1481701"/>
                          <a:gd name="connsiteY23" fmla="*/ 737021 h 973899"/>
                          <a:gd name="connsiteX24" fmla="*/ 1463888 w 1481701"/>
                          <a:gd name="connsiteY24" fmla="*/ 778296 h 973899"/>
                          <a:gd name="connsiteX25" fmla="*/ 1473413 w 1481701"/>
                          <a:gd name="connsiteY25" fmla="*/ 898946 h 973899"/>
                          <a:gd name="connsiteX26" fmla="*/ 1397213 w 1481701"/>
                          <a:gd name="connsiteY26" fmla="*/ 908471 h 9738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1481701" h="973899">
                            <a:moveTo>
                              <a:pt x="17675" y="822746"/>
                            </a:moveTo>
                            <a:cubicBezTo>
                              <a:pt x="9605" y="799065"/>
                              <a:pt x="1536" y="775385"/>
                              <a:pt x="213" y="751308"/>
                            </a:cubicBezTo>
                            <a:cubicBezTo>
                              <a:pt x="-1110" y="727231"/>
                              <a:pt x="3917" y="700772"/>
                              <a:pt x="9738" y="678283"/>
                            </a:cubicBezTo>
                            <a:cubicBezTo>
                              <a:pt x="15559" y="655794"/>
                              <a:pt x="29846" y="632246"/>
                              <a:pt x="35138" y="616371"/>
                            </a:cubicBezTo>
                            <a:cubicBezTo>
                              <a:pt x="40430" y="600496"/>
                              <a:pt x="40694" y="595468"/>
                              <a:pt x="41488" y="583033"/>
                            </a:cubicBezTo>
                            <a:cubicBezTo>
                              <a:pt x="42282" y="570598"/>
                              <a:pt x="18998" y="565041"/>
                              <a:pt x="39900" y="541758"/>
                            </a:cubicBezTo>
                            <a:cubicBezTo>
                              <a:pt x="60802" y="518475"/>
                              <a:pt x="129329" y="486195"/>
                              <a:pt x="166900" y="443333"/>
                            </a:cubicBezTo>
                            <a:cubicBezTo>
                              <a:pt x="204471" y="400471"/>
                              <a:pt x="222198" y="330885"/>
                              <a:pt x="265325" y="284583"/>
                            </a:cubicBezTo>
                            <a:cubicBezTo>
                              <a:pt x="308452" y="238281"/>
                              <a:pt x="392326" y="190127"/>
                              <a:pt x="425663" y="165521"/>
                            </a:cubicBezTo>
                            <a:cubicBezTo>
                              <a:pt x="459000" y="140915"/>
                              <a:pt x="434923" y="160494"/>
                              <a:pt x="465350" y="136946"/>
                            </a:cubicBezTo>
                            <a:cubicBezTo>
                              <a:pt x="495777" y="113398"/>
                              <a:pt x="580973" y="45135"/>
                              <a:pt x="608225" y="24233"/>
                            </a:cubicBezTo>
                            <a:cubicBezTo>
                              <a:pt x="635477" y="3331"/>
                              <a:pt x="603992" y="14972"/>
                              <a:pt x="628863" y="11533"/>
                            </a:cubicBezTo>
                            <a:cubicBezTo>
                              <a:pt x="653734" y="8094"/>
                              <a:pt x="717498" y="-6723"/>
                              <a:pt x="757450" y="3596"/>
                            </a:cubicBezTo>
                            <a:cubicBezTo>
                              <a:pt x="797402" y="13915"/>
                              <a:pt x="840265" y="66302"/>
                              <a:pt x="868575" y="73446"/>
                            </a:cubicBezTo>
                            <a:cubicBezTo>
                              <a:pt x="896886" y="80590"/>
                              <a:pt x="896886" y="40108"/>
                              <a:pt x="927313" y="46458"/>
                            </a:cubicBezTo>
                            <a:cubicBezTo>
                              <a:pt x="957740" y="52808"/>
                              <a:pt x="1005630" y="76621"/>
                              <a:pt x="1051138" y="111546"/>
                            </a:cubicBezTo>
                            <a:cubicBezTo>
                              <a:pt x="1096646" y="146471"/>
                              <a:pt x="1161999" y="213410"/>
                              <a:pt x="1200363" y="256008"/>
                            </a:cubicBezTo>
                            <a:cubicBezTo>
                              <a:pt x="1238727" y="298606"/>
                              <a:pt x="1255661" y="327446"/>
                              <a:pt x="1281325" y="367133"/>
                            </a:cubicBezTo>
                            <a:cubicBezTo>
                              <a:pt x="1306989" y="406820"/>
                              <a:pt x="1354350" y="494133"/>
                              <a:pt x="1354350" y="494133"/>
                            </a:cubicBezTo>
                            <a:cubicBezTo>
                              <a:pt x="1372871" y="526412"/>
                              <a:pt x="1380808" y="547579"/>
                              <a:pt x="1392450" y="560808"/>
                            </a:cubicBezTo>
                            <a:cubicBezTo>
                              <a:pt x="1404092" y="574037"/>
                              <a:pt x="1412294" y="562396"/>
                              <a:pt x="1424200" y="573508"/>
                            </a:cubicBezTo>
                            <a:cubicBezTo>
                              <a:pt x="1436106" y="584620"/>
                              <a:pt x="1460448" y="614518"/>
                              <a:pt x="1463888" y="627483"/>
                            </a:cubicBezTo>
                            <a:cubicBezTo>
                              <a:pt x="1467328" y="640448"/>
                              <a:pt x="1441928" y="633040"/>
                              <a:pt x="1444838" y="651296"/>
                            </a:cubicBezTo>
                            <a:cubicBezTo>
                              <a:pt x="1447748" y="669552"/>
                              <a:pt x="1478175" y="715854"/>
                              <a:pt x="1481350" y="737021"/>
                            </a:cubicBezTo>
                            <a:cubicBezTo>
                              <a:pt x="1484525" y="758188"/>
                              <a:pt x="1465211" y="751309"/>
                              <a:pt x="1463888" y="778296"/>
                            </a:cubicBezTo>
                            <a:cubicBezTo>
                              <a:pt x="1462565" y="805283"/>
                              <a:pt x="1484525" y="877250"/>
                              <a:pt x="1473413" y="898946"/>
                            </a:cubicBezTo>
                            <a:cubicBezTo>
                              <a:pt x="1462301" y="920642"/>
                              <a:pt x="1463888" y="1050288"/>
                              <a:pt x="1397213" y="908471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1057" name="フリーフォーム: 図形 1056">
                        <a:extLst>
                          <a:ext uri="{FF2B5EF4-FFF2-40B4-BE49-F238E27FC236}">
                            <a16:creationId xmlns:a16="http://schemas.microsoft.com/office/drawing/2014/main" id="{D1FD2591-ABA6-4D4A-8CDC-CF2FF440DC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8546" y="858217"/>
                        <a:ext cx="214312" cy="70471"/>
                      </a:xfrm>
                      <a:custGeom>
                        <a:avLst/>
                        <a:gdLst>
                          <a:gd name="connsiteX0" fmla="*/ 214312 w 214312"/>
                          <a:gd name="connsiteY0" fmla="*/ 70471 h 70471"/>
                          <a:gd name="connsiteX1" fmla="*/ 130175 w 214312"/>
                          <a:gd name="connsiteY1" fmla="*/ 43483 h 70471"/>
                          <a:gd name="connsiteX2" fmla="*/ 71437 w 214312"/>
                          <a:gd name="connsiteY2" fmla="*/ 2208 h 70471"/>
                          <a:gd name="connsiteX3" fmla="*/ 0 w 214312"/>
                          <a:gd name="connsiteY3" fmla="*/ 3796 h 704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312" h="70471">
                            <a:moveTo>
                              <a:pt x="214312" y="70471"/>
                            </a:moveTo>
                            <a:cubicBezTo>
                              <a:pt x="184149" y="62665"/>
                              <a:pt x="153987" y="54860"/>
                              <a:pt x="130175" y="43483"/>
                            </a:cubicBezTo>
                            <a:cubicBezTo>
                              <a:pt x="106363" y="32106"/>
                              <a:pt x="93133" y="8822"/>
                              <a:pt x="71437" y="2208"/>
                            </a:cubicBezTo>
                            <a:cubicBezTo>
                              <a:pt x="49741" y="-4407"/>
                              <a:pt x="14287" y="6177"/>
                              <a:pt x="0" y="3796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1058" name="フリーフォーム: 図形 1057">
                        <a:extLst>
                          <a:ext uri="{FF2B5EF4-FFF2-40B4-BE49-F238E27FC236}">
                            <a16:creationId xmlns:a16="http://schemas.microsoft.com/office/drawing/2014/main" id="{E594979E-64EA-4EBA-B8EB-83A6434FC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2033" y="941120"/>
                        <a:ext cx="195263" cy="28843"/>
                      </a:xfrm>
                      <a:custGeom>
                        <a:avLst/>
                        <a:gdLst>
                          <a:gd name="connsiteX0" fmla="*/ 195263 w 195263"/>
                          <a:gd name="connsiteY0" fmla="*/ 28843 h 28843"/>
                          <a:gd name="connsiteX1" fmla="*/ 128588 w 195263"/>
                          <a:gd name="connsiteY1" fmla="*/ 5030 h 28843"/>
                          <a:gd name="connsiteX2" fmla="*/ 58738 w 195263"/>
                          <a:gd name="connsiteY2" fmla="*/ 268 h 28843"/>
                          <a:gd name="connsiteX3" fmla="*/ 15875 w 195263"/>
                          <a:gd name="connsiteY3" fmla="*/ 9793 h 28843"/>
                          <a:gd name="connsiteX4" fmla="*/ 0 w 195263"/>
                          <a:gd name="connsiteY4" fmla="*/ 20905 h 28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263" h="28843">
                            <a:moveTo>
                              <a:pt x="195263" y="28843"/>
                            </a:moveTo>
                            <a:cubicBezTo>
                              <a:pt x="173302" y="19318"/>
                              <a:pt x="151342" y="9793"/>
                              <a:pt x="128588" y="5030"/>
                            </a:cubicBezTo>
                            <a:cubicBezTo>
                              <a:pt x="105834" y="267"/>
                              <a:pt x="77523" y="-526"/>
                              <a:pt x="58738" y="268"/>
                            </a:cubicBezTo>
                            <a:cubicBezTo>
                              <a:pt x="39953" y="1062"/>
                              <a:pt x="25665" y="6354"/>
                              <a:pt x="15875" y="9793"/>
                            </a:cubicBezTo>
                            <a:cubicBezTo>
                              <a:pt x="6085" y="13232"/>
                              <a:pt x="3042" y="17068"/>
                              <a:pt x="0" y="20905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1059" name="フリーフォーム: 図形 1058">
                        <a:extLst>
                          <a:ext uri="{FF2B5EF4-FFF2-40B4-BE49-F238E27FC236}">
                            <a16:creationId xmlns:a16="http://schemas.microsoft.com/office/drawing/2014/main" id="{E3731457-4509-42A3-B788-8E14FA907F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158" y="1016000"/>
                        <a:ext cx="268288" cy="117475"/>
                      </a:xfrm>
                      <a:custGeom>
                        <a:avLst/>
                        <a:gdLst>
                          <a:gd name="connsiteX0" fmla="*/ 0 w 268288"/>
                          <a:gd name="connsiteY0" fmla="*/ 117475 h 117475"/>
                          <a:gd name="connsiteX1" fmla="*/ 74613 w 268288"/>
                          <a:gd name="connsiteY1" fmla="*/ 63500 h 117475"/>
                          <a:gd name="connsiteX2" fmla="*/ 134938 w 268288"/>
                          <a:gd name="connsiteY2" fmla="*/ 34925 h 117475"/>
                          <a:gd name="connsiteX3" fmla="*/ 185738 w 268288"/>
                          <a:gd name="connsiteY3" fmla="*/ 15875 h 117475"/>
                          <a:gd name="connsiteX4" fmla="*/ 268288 w 268288"/>
                          <a:gd name="connsiteY4" fmla="*/ 0 h 117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8288" h="117475">
                            <a:moveTo>
                              <a:pt x="0" y="117475"/>
                            </a:moveTo>
                            <a:cubicBezTo>
                              <a:pt x="26061" y="97366"/>
                              <a:pt x="52123" y="77258"/>
                              <a:pt x="74613" y="63500"/>
                            </a:cubicBezTo>
                            <a:cubicBezTo>
                              <a:pt x="97103" y="49742"/>
                              <a:pt x="116417" y="42862"/>
                              <a:pt x="134938" y="34925"/>
                            </a:cubicBezTo>
                            <a:cubicBezTo>
                              <a:pt x="153459" y="26988"/>
                              <a:pt x="163513" y="21696"/>
                              <a:pt x="185738" y="15875"/>
                            </a:cubicBezTo>
                            <a:cubicBezTo>
                              <a:pt x="207963" y="10054"/>
                              <a:pt x="238125" y="5027"/>
                              <a:pt x="268288" y="0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</p:grpSp>
                <p:sp>
                  <p:nvSpPr>
                    <p:cNvPr id="1061" name="フリーフォーム: 図形 1060">
                      <a:extLst>
                        <a:ext uri="{FF2B5EF4-FFF2-40B4-BE49-F238E27FC236}">
                          <a16:creationId xmlns:a16="http://schemas.microsoft.com/office/drawing/2014/main" id="{B2FC4A13-F98D-47A9-9060-FF6912D29F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927" y="879475"/>
                      <a:ext cx="69406" cy="188913"/>
                    </a:xfrm>
                    <a:custGeom>
                      <a:avLst/>
                      <a:gdLst>
                        <a:gd name="connsiteX0" fmla="*/ 69406 w 69406"/>
                        <a:gd name="connsiteY0" fmla="*/ 0 h 188913"/>
                        <a:gd name="connsiteX1" fmla="*/ 36069 w 69406"/>
                        <a:gd name="connsiteY1" fmla="*/ 39688 h 188913"/>
                        <a:gd name="connsiteX2" fmla="*/ 24956 w 69406"/>
                        <a:gd name="connsiteY2" fmla="*/ 68263 h 188913"/>
                        <a:gd name="connsiteX3" fmla="*/ 2731 w 69406"/>
                        <a:gd name="connsiteY3" fmla="*/ 136525 h 188913"/>
                        <a:gd name="connsiteX4" fmla="*/ 1144 w 69406"/>
                        <a:gd name="connsiteY4" fmla="*/ 188913 h 18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406" h="188913">
                          <a:moveTo>
                            <a:pt x="69406" y="0"/>
                          </a:moveTo>
                          <a:cubicBezTo>
                            <a:pt x="56441" y="14155"/>
                            <a:pt x="43477" y="28311"/>
                            <a:pt x="36069" y="39688"/>
                          </a:cubicBezTo>
                          <a:cubicBezTo>
                            <a:pt x="28661" y="51065"/>
                            <a:pt x="30512" y="52124"/>
                            <a:pt x="24956" y="68263"/>
                          </a:cubicBezTo>
                          <a:cubicBezTo>
                            <a:pt x="19400" y="84402"/>
                            <a:pt x="6700" y="116417"/>
                            <a:pt x="2731" y="136525"/>
                          </a:cubicBezTo>
                          <a:cubicBezTo>
                            <a:pt x="-1238" y="156633"/>
                            <a:pt x="-47" y="172773"/>
                            <a:pt x="1144" y="18891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</p:grpSp>
              <p:sp>
                <p:nvSpPr>
                  <p:cNvPr id="1092" name="フリーフォーム: 図形 1091">
                    <a:extLst>
                      <a:ext uri="{FF2B5EF4-FFF2-40B4-BE49-F238E27FC236}">
                        <a16:creationId xmlns:a16="http://schemas.microsoft.com/office/drawing/2014/main" id="{54BE7EE7-C39F-4C26-A6FF-C5D64CB45C86}"/>
                      </a:ext>
                    </a:extLst>
                  </p:cNvPr>
                  <p:cNvSpPr/>
                  <p:nvPr/>
                </p:nvSpPr>
                <p:spPr>
                  <a:xfrm>
                    <a:off x="6921500" y="890588"/>
                    <a:ext cx="354013" cy="414337"/>
                  </a:xfrm>
                  <a:custGeom>
                    <a:avLst/>
                    <a:gdLst>
                      <a:gd name="connsiteX0" fmla="*/ 0 w 354013"/>
                      <a:gd name="connsiteY0" fmla="*/ 0 h 414337"/>
                      <a:gd name="connsiteX1" fmla="*/ 73025 w 354013"/>
                      <a:gd name="connsiteY1" fmla="*/ 55562 h 414337"/>
                      <a:gd name="connsiteX2" fmla="*/ 120650 w 354013"/>
                      <a:gd name="connsiteY2" fmla="*/ 96837 h 414337"/>
                      <a:gd name="connsiteX3" fmla="*/ 161925 w 354013"/>
                      <a:gd name="connsiteY3" fmla="*/ 134937 h 414337"/>
                      <a:gd name="connsiteX4" fmla="*/ 219075 w 354013"/>
                      <a:gd name="connsiteY4" fmla="*/ 198437 h 414337"/>
                      <a:gd name="connsiteX5" fmla="*/ 269875 w 354013"/>
                      <a:gd name="connsiteY5" fmla="*/ 268287 h 414337"/>
                      <a:gd name="connsiteX6" fmla="*/ 314325 w 354013"/>
                      <a:gd name="connsiteY6" fmla="*/ 331787 h 414337"/>
                      <a:gd name="connsiteX7" fmla="*/ 339725 w 354013"/>
                      <a:gd name="connsiteY7" fmla="*/ 385762 h 414337"/>
                      <a:gd name="connsiteX8" fmla="*/ 354013 w 354013"/>
                      <a:gd name="connsiteY8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013" h="414337">
                        <a:moveTo>
                          <a:pt x="0" y="0"/>
                        </a:moveTo>
                        <a:cubicBezTo>
                          <a:pt x="26458" y="19711"/>
                          <a:pt x="52917" y="39423"/>
                          <a:pt x="73025" y="55562"/>
                        </a:cubicBezTo>
                        <a:cubicBezTo>
                          <a:pt x="93133" y="71702"/>
                          <a:pt x="105833" y="83608"/>
                          <a:pt x="120650" y="96837"/>
                        </a:cubicBezTo>
                        <a:cubicBezTo>
                          <a:pt x="135467" y="110066"/>
                          <a:pt x="145521" y="118004"/>
                          <a:pt x="161925" y="134937"/>
                        </a:cubicBezTo>
                        <a:cubicBezTo>
                          <a:pt x="178329" y="151870"/>
                          <a:pt x="201083" y="176212"/>
                          <a:pt x="219075" y="198437"/>
                        </a:cubicBezTo>
                        <a:cubicBezTo>
                          <a:pt x="237067" y="220662"/>
                          <a:pt x="254000" y="246062"/>
                          <a:pt x="269875" y="268287"/>
                        </a:cubicBezTo>
                        <a:cubicBezTo>
                          <a:pt x="285750" y="290512"/>
                          <a:pt x="302683" y="312208"/>
                          <a:pt x="314325" y="331787"/>
                        </a:cubicBezTo>
                        <a:cubicBezTo>
                          <a:pt x="325967" y="351366"/>
                          <a:pt x="333110" y="372004"/>
                          <a:pt x="339725" y="385762"/>
                        </a:cubicBezTo>
                        <a:cubicBezTo>
                          <a:pt x="346340" y="399520"/>
                          <a:pt x="350176" y="406928"/>
                          <a:pt x="354013" y="41433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128" name="グループ化 1127">
                <a:extLst>
                  <a:ext uri="{FF2B5EF4-FFF2-40B4-BE49-F238E27FC236}">
                    <a16:creationId xmlns:a16="http://schemas.microsoft.com/office/drawing/2014/main" id="{36B45CFB-78A9-429C-AB4A-1DBD60B42C1F}"/>
                  </a:ext>
                </a:extLst>
              </p:cNvPr>
              <p:cNvGrpSpPr/>
              <p:nvPr/>
            </p:nvGrpSpPr>
            <p:grpSpPr>
              <a:xfrm>
                <a:off x="6408694" y="3788849"/>
                <a:ext cx="769411" cy="731361"/>
                <a:chOff x="6843183" y="1837032"/>
                <a:chExt cx="362480" cy="344554"/>
              </a:xfrm>
              <a:effectLst>
                <a:glow rad="101600">
                  <a:srgbClr val="7030A0">
                    <a:alpha val="60000"/>
                  </a:srgbClr>
                </a:glow>
              </a:effectLst>
            </p:grpSpPr>
            <p:sp>
              <p:nvSpPr>
                <p:cNvPr id="1065" name="フリーフォーム: 図形 1064">
                  <a:extLst>
                    <a:ext uri="{FF2B5EF4-FFF2-40B4-BE49-F238E27FC236}">
                      <a16:creationId xmlns:a16="http://schemas.microsoft.com/office/drawing/2014/main" id="{CF0D33DF-A004-4113-9356-A11428F1F9E8}"/>
                    </a:ext>
                  </a:extLst>
                </p:cNvPr>
                <p:cNvSpPr/>
                <p:nvPr/>
              </p:nvSpPr>
              <p:spPr>
                <a:xfrm>
                  <a:off x="7129463" y="1876425"/>
                  <a:ext cx="25640" cy="104775"/>
                </a:xfrm>
                <a:custGeom>
                  <a:avLst/>
                  <a:gdLst>
                    <a:gd name="connsiteX0" fmla="*/ 22225 w 25640"/>
                    <a:gd name="connsiteY0" fmla="*/ 0 h 104775"/>
                    <a:gd name="connsiteX1" fmla="*/ 23812 w 25640"/>
                    <a:gd name="connsiteY1" fmla="*/ 65088 h 104775"/>
                    <a:gd name="connsiteX2" fmla="*/ 0 w 25640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640" h="104775">
                      <a:moveTo>
                        <a:pt x="22225" y="0"/>
                      </a:moveTo>
                      <a:cubicBezTo>
                        <a:pt x="24870" y="23813"/>
                        <a:pt x="27516" y="47626"/>
                        <a:pt x="23812" y="65088"/>
                      </a:cubicBezTo>
                      <a:cubicBezTo>
                        <a:pt x="20108" y="82550"/>
                        <a:pt x="5027" y="98690"/>
                        <a:pt x="0" y="10477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127" name="グループ化 1126">
                  <a:extLst>
                    <a:ext uri="{FF2B5EF4-FFF2-40B4-BE49-F238E27FC236}">
                      <a16:creationId xmlns:a16="http://schemas.microsoft.com/office/drawing/2014/main" id="{4FB38205-8D88-4E49-A7EC-6AA2A17E72A8}"/>
                    </a:ext>
                  </a:extLst>
                </p:cNvPr>
                <p:cNvGrpSpPr/>
                <p:nvPr/>
              </p:nvGrpSpPr>
              <p:grpSpPr>
                <a:xfrm>
                  <a:off x="6843183" y="1837032"/>
                  <a:ext cx="362480" cy="344554"/>
                  <a:chOff x="6843183" y="1837032"/>
                  <a:chExt cx="362480" cy="344554"/>
                </a:xfrm>
              </p:grpSpPr>
              <p:sp>
                <p:nvSpPr>
                  <p:cNvPr id="3" name="フリーフォーム: 図形 2">
                    <a:extLst>
                      <a:ext uri="{FF2B5EF4-FFF2-40B4-BE49-F238E27FC236}">
                        <a16:creationId xmlns:a16="http://schemas.microsoft.com/office/drawing/2014/main" id="{60739FCA-8B42-48FB-8970-7E0D35AF621F}"/>
                      </a:ext>
                    </a:extLst>
                  </p:cNvPr>
                  <p:cNvSpPr/>
                  <p:nvPr/>
                </p:nvSpPr>
                <p:spPr>
                  <a:xfrm>
                    <a:off x="6872817" y="1860550"/>
                    <a:ext cx="283633" cy="207433"/>
                  </a:xfrm>
                  <a:custGeom>
                    <a:avLst/>
                    <a:gdLst>
                      <a:gd name="connsiteX0" fmla="*/ 0 w 283633"/>
                      <a:gd name="connsiteY0" fmla="*/ 207433 h 207433"/>
                      <a:gd name="connsiteX1" fmla="*/ 59266 w 283633"/>
                      <a:gd name="connsiteY1" fmla="*/ 152400 h 207433"/>
                      <a:gd name="connsiteX2" fmla="*/ 101600 w 283633"/>
                      <a:gd name="connsiteY2" fmla="*/ 124883 h 207433"/>
                      <a:gd name="connsiteX3" fmla="*/ 137583 w 283633"/>
                      <a:gd name="connsiteY3" fmla="*/ 88900 h 207433"/>
                      <a:gd name="connsiteX4" fmla="*/ 169333 w 283633"/>
                      <a:gd name="connsiteY4" fmla="*/ 61383 h 207433"/>
                      <a:gd name="connsiteX5" fmla="*/ 205316 w 283633"/>
                      <a:gd name="connsiteY5" fmla="*/ 27517 h 207433"/>
                      <a:gd name="connsiteX6" fmla="*/ 247650 w 283633"/>
                      <a:gd name="connsiteY6" fmla="*/ 6350 h 207433"/>
                      <a:gd name="connsiteX7" fmla="*/ 283633 w 283633"/>
                      <a:gd name="connsiteY7" fmla="*/ 0 h 207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633" h="207433">
                        <a:moveTo>
                          <a:pt x="0" y="207433"/>
                        </a:moveTo>
                        <a:cubicBezTo>
                          <a:pt x="21166" y="186795"/>
                          <a:pt x="42333" y="166158"/>
                          <a:pt x="59266" y="152400"/>
                        </a:cubicBezTo>
                        <a:cubicBezTo>
                          <a:pt x="76199" y="138642"/>
                          <a:pt x="88547" y="135466"/>
                          <a:pt x="101600" y="124883"/>
                        </a:cubicBezTo>
                        <a:cubicBezTo>
                          <a:pt x="114653" y="114300"/>
                          <a:pt x="126294" y="99483"/>
                          <a:pt x="137583" y="88900"/>
                        </a:cubicBezTo>
                        <a:cubicBezTo>
                          <a:pt x="148872" y="78317"/>
                          <a:pt x="158044" y="71613"/>
                          <a:pt x="169333" y="61383"/>
                        </a:cubicBezTo>
                        <a:cubicBezTo>
                          <a:pt x="180622" y="51153"/>
                          <a:pt x="192263" y="36689"/>
                          <a:pt x="205316" y="27517"/>
                        </a:cubicBezTo>
                        <a:cubicBezTo>
                          <a:pt x="218369" y="18345"/>
                          <a:pt x="234597" y="10936"/>
                          <a:pt x="247650" y="6350"/>
                        </a:cubicBezTo>
                        <a:cubicBezTo>
                          <a:pt x="260703" y="1764"/>
                          <a:pt x="283633" y="0"/>
                          <a:pt x="283633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4" name="フリーフォーム: 図形 3">
                    <a:extLst>
                      <a:ext uri="{FF2B5EF4-FFF2-40B4-BE49-F238E27FC236}">
                        <a16:creationId xmlns:a16="http://schemas.microsoft.com/office/drawing/2014/main" id="{86CF2706-30BB-45C9-921F-B1E5A1390541}"/>
                      </a:ext>
                    </a:extLst>
                  </p:cNvPr>
                  <p:cNvSpPr/>
                  <p:nvPr/>
                </p:nvSpPr>
                <p:spPr>
                  <a:xfrm>
                    <a:off x="6843183" y="1837032"/>
                    <a:ext cx="323850" cy="226718"/>
                  </a:xfrm>
                  <a:custGeom>
                    <a:avLst/>
                    <a:gdLst>
                      <a:gd name="connsiteX0" fmla="*/ 0 w 323850"/>
                      <a:gd name="connsiteY0" fmla="*/ 226718 h 226718"/>
                      <a:gd name="connsiteX1" fmla="*/ 48684 w 323850"/>
                      <a:gd name="connsiteY1" fmla="*/ 178035 h 226718"/>
                      <a:gd name="connsiteX2" fmla="*/ 107950 w 323850"/>
                      <a:gd name="connsiteY2" fmla="*/ 139935 h 226718"/>
                      <a:gd name="connsiteX3" fmla="*/ 137584 w 323850"/>
                      <a:gd name="connsiteY3" fmla="*/ 114535 h 226718"/>
                      <a:gd name="connsiteX4" fmla="*/ 177800 w 323850"/>
                      <a:gd name="connsiteY4" fmla="*/ 74318 h 226718"/>
                      <a:gd name="connsiteX5" fmla="*/ 207434 w 323850"/>
                      <a:gd name="connsiteY5" fmla="*/ 44685 h 226718"/>
                      <a:gd name="connsiteX6" fmla="*/ 234950 w 323850"/>
                      <a:gd name="connsiteY6" fmla="*/ 17168 h 226718"/>
                      <a:gd name="connsiteX7" fmla="*/ 281517 w 323850"/>
                      <a:gd name="connsiteY7" fmla="*/ 2351 h 226718"/>
                      <a:gd name="connsiteX8" fmla="*/ 323850 w 323850"/>
                      <a:gd name="connsiteY8" fmla="*/ 235 h 226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850" h="226718">
                        <a:moveTo>
                          <a:pt x="0" y="226718"/>
                        </a:moveTo>
                        <a:cubicBezTo>
                          <a:pt x="15346" y="209608"/>
                          <a:pt x="30692" y="192499"/>
                          <a:pt x="48684" y="178035"/>
                        </a:cubicBezTo>
                        <a:cubicBezTo>
                          <a:pt x="66676" y="163571"/>
                          <a:pt x="93133" y="150518"/>
                          <a:pt x="107950" y="139935"/>
                        </a:cubicBezTo>
                        <a:cubicBezTo>
                          <a:pt x="122767" y="129352"/>
                          <a:pt x="125942" y="125471"/>
                          <a:pt x="137584" y="114535"/>
                        </a:cubicBezTo>
                        <a:cubicBezTo>
                          <a:pt x="149226" y="103599"/>
                          <a:pt x="177800" y="74318"/>
                          <a:pt x="177800" y="74318"/>
                        </a:cubicBezTo>
                        <a:lnTo>
                          <a:pt x="207434" y="44685"/>
                        </a:lnTo>
                        <a:cubicBezTo>
                          <a:pt x="216959" y="35160"/>
                          <a:pt x="222603" y="24224"/>
                          <a:pt x="234950" y="17168"/>
                        </a:cubicBezTo>
                        <a:cubicBezTo>
                          <a:pt x="247297" y="10112"/>
                          <a:pt x="266700" y="5173"/>
                          <a:pt x="281517" y="2351"/>
                        </a:cubicBezTo>
                        <a:cubicBezTo>
                          <a:pt x="296334" y="-471"/>
                          <a:pt x="310092" y="-118"/>
                          <a:pt x="323850" y="23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2" name="フリーフォーム: 図形 11">
                    <a:extLst>
                      <a:ext uri="{FF2B5EF4-FFF2-40B4-BE49-F238E27FC236}">
                        <a16:creationId xmlns:a16="http://schemas.microsoft.com/office/drawing/2014/main" id="{805201C4-8128-4D91-BF34-6D50E3E37386}"/>
                      </a:ext>
                    </a:extLst>
                  </p:cNvPr>
                  <p:cNvSpPr/>
                  <p:nvPr/>
                </p:nvSpPr>
                <p:spPr>
                  <a:xfrm>
                    <a:off x="6881813" y="2022475"/>
                    <a:ext cx="271800" cy="159111"/>
                  </a:xfrm>
                  <a:custGeom>
                    <a:avLst/>
                    <a:gdLst>
                      <a:gd name="connsiteX0" fmla="*/ 0 w 271800"/>
                      <a:gd name="connsiteY0" fmla="*/ 95250 h 159111"/>
                      <a:gd name="connsiteX1" fmla="*/ 47625 w 271800"/>
                      <a:gd name="connsiteY1" fmla="*/ 114300 h 159111"/>
                      <a:gd name="connsiteX2" fmla="*/ 69850 w 271800"/>
                      <a:gd name="connsiteY2" fmla="*/ 125413 h 159111"/>
                      <a:gd name="connsiteX3" fmla="*/ 107950 w 271800"/>
                      <a:gd name="connsiteY3" fmla="*/ 131763 h 159111"/>
                      <a:gd name="connsiteX4" fmla="*/ 122237 w 271800"/>
                      <a:gd name="connsiteY4" fmla="*/ 141288 h 159111"/>
                      <a:gd name="connsiteX5" fmla="*/ 157162 w 271800"/>
                      <a:gd name="connsiteY5" fmla="*/ 158750 h 159111"/>
                      <a:gd name="connsiteX6" fmla="*/ 190500 w 271800"/>
                      <a:gd name="connsiteY6" fmla="*/ 149225 h 159111"/>
                      <a:gd name="connsiteX7" fmla="*/ 257175 w 271800"/>
                      <a:gd name="connsiteY7" fmla="*/ 106363 h 159111"/>
                      <a:gd name="connsiteX8" fmla="*/ 271462 w 271800"/>
                      <a:gd name="connsiteY8" fmla="*/ 69850 h 159111"/>
                      <a:gd name="connsiteX9" fmla="*/ 249237 w 271800"/>
                      <a:gd name="connsiteY9" fmla="*/ 17463 h 159111"/>
                      <a:gd name="connsiteX10" fmla="*/ 211137 w 271800"/>
                      <a:gd name="connsiteY10" fmla="*/ 9525 h 159111"/>
                      <a:gd name="connsiteX11" fmla="*/ 157162 w 271800"/>
                      <a:gd name="connsiteY11" fmla="*/ 7938 h 159111"/>
                      <a:gd name="connsiteX12" fmla="*/ 103187 w 271800"/>
                      <a:gd name="connsiteY12" fmla="*/ 3175 h 159111"/>
                      <a:gd name="connsiteX13" fmla="*/ 76200 w 271800"/>
                      <a:gd name="connsiteY13" fmla="*/ 1588 h 159111"/>
                      <a:gd name="connsiteX14" fmla="*/ 41275 w 271800"/>
                      <a:gd name="connsiteY14" fmla="*/ 0 h 159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1800" h="159111">
                        <a:moveTo>
                          <a:pt x="0" y="95250"/>
                        </a:moveTo>
                        <a:cubicBezTo>
                          <a:pt x="17991" y="102261"/>
                          <a:pt x="35983" y="109273"/>
                          <a:pt x="47625" y="114300"/>
                        </a:cubicBezTo>
                        <a:cubicBezTo>
                          <a:pt x="59267" y="119327"/>
                          <a:pt x="59796" y="122503"/>
                          <a:pt x="69850" y="125413"/>
                        </a:cubicBezTo>
                        <a:cubicBezTo>
                          <a:pt x="79904" y="128323"/>
                          <a:pt x="99219" y="129117"/>
                          <a:pt x="107950" y="131763"/>
                        </a:cubicBezTo>
                        <a:cubicBezTo>
                          <a:pt x="116681" y="134409"/>
                          <a:pt x="114035" y="136790"/>
                          <a:pt x="122237" y="141288"/>
                        </a:cubicBezTo>
                        <a:cubicBezTo>
                          <a:pt x="130439" y="145786"/>
                          <a:pt x="145785" y="157427"/>
                          <a:pt x="157162" y="158750"/>
                        </a:cubicBezTo>
                        <a:cubicBezTo>
                          <a:pt x="168539" y="160073"/>
                          <a:pt x="173831" y="157956"/>
                          <a:pt x="190500" y="149225"/>
                        </a:cubicBezTo>
                        <a:cubicBezTo>
                          <a:pt x="207169" y="140494"/>
                          <a:pt x="243681" y="119592"/>
                          <a:pt x="257175" y="106363"/>
                        </a:cubicBezTo>
                        <a:cubicBezTo>
                          <a:pt x="270669" y="93134"/>
                          <a:pt x="272785" y="84667"/>
                          <a:pt x="271462" y="69850"/>
                        </a:cubicBezTo>
                        <a:cubicBezTo>
                          <a:pt x="270139" y="55033"/>
                          <a:pt x="259291" y="27517"/>
                          <a:pt x="249237" y="17463"/>
                        </a:cubicBezTo>
                        <a:cubicBezTo>
                          <a:pt x="239183" y="7409"/>
                          <a:pt x="226483" y="11112"/>
                          <a:pt x="211137" y="9525"/>
                        </a:cubicBezTo>
                        <a:cubicBezTo>
                          <a:pt x="195791" y="7937"/>
                          <a:pt x="175153" y="8996"/>
                          <a:pt x="157162" y="7938"/>
                        </a:cubicBezTo>
                        <a:cubicBezTo>
                          <a:pt x="139171" y="6880"/>
                          <a:pt x="116681" y="4233"/>
                          <a:pt x="103187" y="3175"/>
                        </a:cubicBezTo>
                        <a:cubicBezTo>
                          <a:pt x="89693" y="2117"/>
                          <a:pt x="76200" y="1588"/>
                          <a:pt x="76200" y="1588"/>
                        </a:cubicBezTo>
                        <a:lnTo>
                          <a:pt x="41275" y="0"/>
                        </a:ln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3" name="フリーフォーム: 図形 12">
                    <a:extLst>
                      <a:ext uri="{FF2B5EF4-FFF2-40B4-BE49-F238E27FC236}">
                        <a16:creationId xmlns:a16="http://schemas.microsoft.com/office/drawing/2014/main" id="{B8D69696-1E4B-46EF-9591-9BA15304319F}"/>
                      </a:ext>
                    </a:extLst>
                  </p:cNvPr>
                  <p:cNvSpPr/>
                  <p:nvPr/>
                </p:nvSpPr>
                <p:spPr>
                  <a:xfrm>
                    <a:off x="6938663" y="2030413"/>
                    <a:ext cx="44750" cy="119062"/>
                  </a:xfrm>
                  <a:custGeom>
                    <a:avLst/>
                    <a:gdLst>
                      <a:gd name="connsiteX0" fmla="*/ 300 w 44750"/>
                      <a:gd name="connsiteY0" fmla="*/ 0 h 119062"/>
                      <a:gd name="connsiteX1" fmla="*/ 1887 w 44750"/>
                      <a:gd name="connsiteY1" fmla="*/ 55562 h 119062"/>
                      <a:gd name="connsiteX2" fmla="*/ 14587 w 44750"/>
                      <a:gd name="connsiteY2" fmla="*/ 74612 h 119062"/>
                      <a:gd name="connsiteX3" fmla="*/ 25700 w 44750"/>
                      <a:gd name="connsiteY3" fmla="*/ 88900 h 119062"/>
                      <a:gd name="connsiteX4" fmla="*/ 39987 w 44750"/>
                      <a:gd name="connsiteY4" fmla="*/ 96837 h 119062"/>
                      <a:gd name="connsiteX5" fmla="*/ 44750 w 44750"/>
                      <a:gd name="connsiteY5" fmla="*/ 119062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750" h="119062">
                        <a:moveTo>
                          <a:pt x="300" y="0"/>
                        </a:moveTo>
                        <a:cubicBezTo>
                          <a:pt x="-97" y="21563"/>
                          <a:pt x="-494" y="43127"/>
                          <a:pt x="1887" y="55562"/>
                        </a:cubicBezTo>
                        <a:cubicBezTo>
                          <a:pt x="4268" y="67997"/>
                          <a:pt x="10618" y="69056"/>
                          <a:pt x="14587" y="74612"/>
                        </a:cubicBezTo>
                        <a:cubicBezTo>
                          <a:pt x="18556" y="80168"/>
                          <a:pt x="21467" y="85196"/>
                          <a:pt x="25700" y="88900"/>
                        </a:cubicBezTo>
                        <a:cubicBezTo>
                          <a:pt x="29933" y="92604"/>
                          <a:pt x="36812" y="91810"/>
                          <a:pt x="39987" y="96837"/>
                        </a:cubicBezTo>
                        <a:cubicBezTo>
                          <a:pt x="43162" y="101864"/>
                          <a:pt x="43956" y="110463"/>
                          <a:pt x="44750" y="119062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4" name="フリーフォーム: 図形 13">
                    <a:extLst>
                      <a:ext uri="{FF2B5EF4-FFF2-40B4-BE49-F238E27FC236}">
                        <a16:creationId xmlns:a16="http://schemas.microsoft.com/office/drawing/2014/main" id="{99310187-C911-4525-B246-AF20BF21B964}"/>
                      </a:ext>
                    </a:extLst>
                  </p:cNvPr>
                  <p:cNvSpPr/>
                  <p:nvPr/>
                </p:nvSpPr>
                <p:spPr>
                  <a:xfrm>
                    <a:off x="6960624" y="2033588"/>
                    <a:ext cx="130739" cy="133350"/>
                  </a:xfrm>
                  <a:custGeom>
                    <a:avLst/>
                    <a:gdLst>
                      <a:gd name="connsiteX0" fmla="*/ 130739 w 130739"/>
                      <a:gd name="connsiteY0" fmla="*/ 0 h 133350"/>
                      <a:gd name="connsiteX1" fmla="*/ 116451 w 130739"/>
                      <a:gd name="connsiteY1" fmla="*/ 50800 h 133350"/>
                      <a:gd name="connsiteX2" fmla="*/ 106926 w 130739"/>
                      <a:gd name="connsiteY2" fmla="*/ 69850 h 133350"/>
                      <a:gd name="connsiteX3" fmla="*/ 106926 w 130739"/>
                      <a:gd name="connsiteY3" fmla="*/ 77787 h 133350"/>
                      <a:gd name="connsiteX4" fmla="*/ 97401 w 130739"/>
                      <a:gd name="connsiteY4" fmla="*/ 90487 h 133350"/>
                      <a:gd name="connsiteX5" fmla="*/ 89464 w 130739"/>
                      <a:gd name="connsiteY5" fmla="*/ 103187 h 133350"/>
                      <a:gd name="connsiteX6" fmla="*/ 76764 w 130739"/>
                      <a:gd name="connsiteY6" fmla="*/ 115887 h 133350"/>
                      <a:gd name="connsiteX7" fmla="*/ 54539 w 130739"/>
                      <a:gd name="connsiteY7" fmla="*/ 13335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739" h="133350">
                        <a:moveTo>
                          <a:pt x="130739" y="0"/>
                        </a:moveTo>
                        <a:cubicBezTo>
                          <a:pt x="125579" y="19579"/>
                          <a:pt x="120420" y="39158"/>
                          <a:pt x="116451" y="50800"/>
                        </a:cubicBezTo>
                        <a:cubicBezTo>
                          <a:pt x="112482" y="62442"/>
                          <a:pt x="108513" y="65352"/>
                          <a:pt x="106926" y="69850"/>
                        </a:cubicBezTo>
                        <a:cubicBezTo>
                          <a:pt x="105339" y="74348"/>
                          <a:pt x="108513" y="74348"/>
                          <a:pt x="106926" y="77787"/>
                        </a:cubicBezTo>
                        <a:cubicBezTo>
                          <a:pt x="105339" y="81226"/>
                          <a:pt x="100311" y="86254"/>
                          <a:pt x="97401" y="90487"/>
                        </a:cubicBezTo>
                        <a:cubicBezTo>
                          <a:pt x="94491" y="94720"/>
                          <a:pt x="92903" y="98954"/>
                          <a:pt x="89464" y="103187"/>
                        </a:cubicBezTo>
                        <a:cubicBezTo>
                          <a:pt x="86025" y="107420"/>
                          <a:pt x="82585" y="110860"/>
                          <a:pt x="76764" y="115887"/>
                        </a:cubicBezTo>
                        <a:cubicBezTo>
                          <a:pt x="70943" y="120914"/>
                          <a:pt x="-77488" y="128323"/>
                          <a:pt x="54539" y="1333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7" name="楕円 16">
                    <a:extLst>
                      <a:ext uri="{FF2B5EF4-FFF2-40B4-BE49-F238E27FC236}">
                        <a16:creationId xmlns:a16="http://schemas.microsoft.com/office/drawing/2014/main" id="{B74DBC1A-6B98-4432-94FD-1959BDFD7C8D}"/>
                      </a:ext>
                    </a:extLst>
                  </p:cNvPr>
                  <p:cNvSpPr/>
                  <p:nvPr/>
                </p:nvSpPr>
                <p:spPr>
                  <a:xfrm>
                    <a:off x="6991678" y="2051050"/>
                    <a:ext cx="45719" cy="63500"/>
                  </a:xfrm>
                  <a:prstGeom prst="ellipse">
                    <a:avLst/>
                  </a:pr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64" name="フリーフォーム: 図形 1063">
                    <a:extLst>
                      <a:ext uri="{FF2B5EF4-FFF2-40B4-BE49-F238E27FC236}">
                        <a16:creationId xmlns:a16="http://schemas.microsoft.com/office/drawing/2014/main" id="{4FD0D196-2688-47EF-B928-4A8F90F3DD2A}"/>
                      </a:ext>
                    </a:extLst>
                  </p:cNvPr>
                  <p:cNvSpPr/>
                  <p:nvPr/>
                </p:nvSpPr>
                <p:spPr>
                  <a:xfrm>
                    <a:off x="7005638" y="1970532"/>
                    <a:ext cx="142875" cy="24956"/>
                  </a:xfrm>
                  <a:custGeom>
                    <a:avLst/>
                    <a:gdLst>
                      <a:gd name="connsiteX0" fmla="*/ 0 w 142875"/>
                      <a:gd name="connsiteY0" fmla="*/ 1143 h 24956"/>
                      <a:gd name="connsiteX1" fmla="*/ 95250 w 142875"/>
                      <a:gd name="connsiteY1" fmla="*/ 2731 h 24956"/>
                      <a:gd name="connsiteX2" fmla="*/ 142875 w 142875"/>
                      <a:gd name="connsiteY2" fmla="*/ 24956 h 2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875" h="24956">
                        <a:moveTo>
                          <a:pt x="0" y="1143"/>
                        </a:moveTo>
                        <a:cubicBezTo>
                          <a:pt x="35719" y="-48"/>
                          <a:pt x="71438" y="-1238"/>
                          <a:pt x="95250" y="2731"/>
                        </a:cubicBezTo>
                        <a:cubicBezTo>
                          <a:pt x="119063" y="6700"/>
                          <a:pt x="130969" y="15828"/>
                          <a:pt x="142875" y="24956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66" name="フリーフォーム: 図形 1065">
                    <a:extLst>
                      <a:ext uri="{FF2B5EF4-FFF2-40B4-BE49-F238E27FC236}">
                        <a16:creationId xmlns:a16="http://schemas.microsoft.com/office/drawing/2014/main" id="{FC8EBB77-9CDF-41DC-82BF-C51C85F9C664}"/>
                      </a:ext>
                    </a:extLst>
                  </p:cNvPr>
                  <p:cNvSpPr/>
                  <p:nvPr/>
                </p:nvSpPr>
                <p:spPr>
                  <a:xfrm>
                    <a:off x="7151688" y="1948501"/>
                    <a:ext cx="53975" cy="46987"/>
                  </a:xfrm>
                  <a:custGeom>
                    <a:avLst/>
                    <a:gdLst>
                      <a:gd name="connsiteX0" fmla="*/ 0 w 53975"/>
                      <a:gd name="connsiteY0" fmla="*/ 46987 h 46987"/>
                      <a:gd name="connsiteX1" fmla="*/ 36512 w 53975"/>
                      <a:gd name="connsiteY1" fmla="*/ 4124 h 46987"/>
                      <a:gd name="connsiteX2" fmla="*/ 53975 w 53975"/>
                      <a:gd name="connsiteY2" fmla="*/ 4124 h 4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975" h="46987">
                        <a:moveTo>
                          <a:pt x="0" y="46987"/>
                        </a:moveTo>
                        <a:cubicBezTo>
                          <a:pt x="13758" y="29127"/>
                          <a:pt x="27516" y="11268"/>
                          <a:pt x="36512" y="4124"/>
                        </a:cubicBezTo>
                        <a:cubicBezTo>
                          <a:pt x="45508" y="-3020"/>
                          <a:pt x="49741" y="552"/>
                          <a:pt x="53975" y="4124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1093" name="フリーフォーム: 図形 1092">
                    <a:extLst>
                      <a:ext uri="{FF2B5EF4-FFF2-40B4-BE49-F238E27FC236}">
                        <a16:creationId xmlns:a16="http://schemas.microsoft.com/office/drawing/2014/main" id="{38E9904A-8BF7-4392-B694-F5A62FE1E85A}"/>
                      </a:ext>
                    </a:extLst>
                  </p:cNvPr>
                  <p:cNvSpPr/>
                  <p:nvPr/>
                </p:nvSpPr>
                <p:spPr>
                  <a:xfrm>
                    <a:off x="7031567" y="2065867"/>
                    <a:ext cx="93133" cy="93133"/>
                  </a:xfrm>
                  <a:custGeom>
                    <a:avLst/>
                    <a:gdLst>
                      <a:gd name="connsiteX0" fmla="*/ 0 w 93133"/>
                      <a:gd name="connsiteY0" fmla="*/ 93133 h 93133"/>
                      <a:gd name="connsiteX1" fmla="*/ 59266 w 93133"/>
                      <a:gd name="connsiteY1" fmla="*/ 57150 h 93133"/>
                      <a:gd name="connsiteX2" fmla="*/ 80433 w 93133"/>
                      <a:gd name="connsiteY2" fmla="*/ 31750 h 93133"/>
                      <a:gd name="connsiteX3" fmla="*/ 93133 w 93133"/>
                      <a:gd name="connsiteY3" fmla="*/ 0 h 9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33" h="93133">
                        <a:moveTo>
                          <a:pt x="0" y="93133"/>
                        </a:moveTo>
                        <a:cubicBezTo>
                          <a:pt x="22930" y="80256"/>
                          <a:pt x="45861" y="67380"/>
                          <a:pt x="59266" y="57150"/>
                        </a:cubicBezTo>
                        <a:cubicBezTo>
                          <a:pt x="72672" y="46919"/>
                          <a:pt x="74789" y="41275"/>
                          <a:pt x="80433" y="31750"/>
                        </a:cubicBezTo>
                        <a:cubicBezTo>
                          <a:pt x="86078" y="22225"/>
                          <a:pt x="90311" y="7056"/>
                          <a:pt x="93133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129" name="グループ化 1128">
                <a:extLst>
                  <a:ext uri="{FF2B5EF4-FFF2-40B4-BE49-F238E27FC236}">
                    <a16:creationId xmlns:a16="http://schemas.microsoft.com/office/drawing/2014/main" id="{F5BE9B9F-A040-4BFB-9D53-DBFD39FCE4CE}"/>
                  </a:ext>
                </a:extLst>
              </p:cNvPr>
              <p:cNvGrpSpPr/>
              <p:nvPr/>
            </p:nvGrpSpPr>
            <p:grpSpPr>
              <a:xfrm>
                <a:off x="5168653" y="3928627"/>
                <a:ext cx="732344" cy="594190"/>
                <a:chOff x="6258983" y="1902883"/>
                <a:chExt cx="345017" cy="279931"/>
              </a:xfrm>
              <a:effectLst>
                <a:glow rad="101600">
                  <a:srgbClr val="7030A0">
                    <a:alpha val="60000"/>
                  </a:srgbClr>
                </a:glow>
              </a:effectLst>
            </p:grpSpPr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D56F0360-9571-47B2-BAFE-E4DFF7C1AB39}"/>
                    </a:ext>
                  </a:extLst>
                </p:cNvPr>
                <p:cNvSpPr/>
                <p:nvPr/>
              </p:nvSpPr>
              <p:spPr>
                <a:xfrm>
                  <a:off x="6330950" y="1991783"/>
                  <a:ext cx="88900" cy="16934"/>
                </a:xfrm>
                <a:custGeom>
                  <a:avLst/>
                  <a:gdLst>
                    <a:gd name="connsiteX0" fmla="*/ 0 w 88900"/>
                    <a:gd name="connsiteY0" fmla="*/ 0 h 16934"/>
                    <a:gd name="connsiteX1" fmla="*/ 50800 w 88900"/>
                    <a:gd name="connsiteY1" fmla="*/ 6350 h 16934"/>
                    <a:gd name="connsiteX2" fmla="*/ 88900 w 88900"/>
                    <a:gd name="connsiteY2" fmla="*/ 16934 h 16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0" h="16934">
                      <a:moveTo>
                        <a:pt x="0" y="0"/>
                      </a:moveTo>
                      <a:cubicBezTo>
                        <a:pt x="17991" y="1764"/>
                        <a:pt x="35983" y="3528"/>
                        <a:pt x="50800" y="6350"/>
                      </a:cubicBezTo>
                      <a:cubicBezTo>
                        <a:pt x="65617" y="9172"/>
                        <a:pt x="77258" y="13053"/>
                        <a:pt x="88900" y="169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1126" name="グループ化 1125">
                  <a:extLst>
                    <a:ext uri="{FF2B5EF4-FFF2-40B4-BE49-F238E27FC236}">
                      <a16:creationId xmlns:a16="http://schemas.microsoft.com/office/drawing/2014/main" id="{0D009722-8015-446C-AE22-34E46AC97A40}"/>
                    </a:ext>
                  </a:extLst>
                </p:cNvPr>
                <p:cNvGrpSpPr/>
                <p:nvPr/>
              </p:nvGrpSpPr>
              <p:grpSpPr>
                <a:xfrm>
                  <a:off x="6258983" y="1902883"/>
                  <a:ext cx="345017" cy="279931"/>
                  <a:chOff x="6258983" y="1902883"/>
                  <a:chExt cx="345017" cy="279931"/>
                </a:xfrm>
              </p:grpSpPr>
              <p:sp>
                <p:nvSpPr>
                  <p:cNvPr id="7" name="フリーフォーム: 図形 6">
                    <a:extLst>
                      <a:ext uri="{FF2B5EF4-FFF2-40B4-BE49-F238E27FC236}">
                        <a16:creationId xmlns:a16="http://schemas.microsoft.com/office/drawing/2014/main" id="{390DE2C3-EBD6-4B73-8E6F-AAD0CA059F47}"/>
                      </a:ext>
                    </a:extLst>
                  </p:cNvPr>
                  <p:cNvSpPr/>
                  <p:nvPr/>
                </p:nvSpPr>
                <p:spPr>
                  <a:xfrm>
                    <a:off x="6377517" y="1902883"/>
                    <a:ext cx="226483" cy="188384"/>
                  </a:xfrm>
                  <a:custGeom>
                    <a:avLst/>
                    <a:gdLst>
                      <a:gd name="connsiteX0" fmla="*/ 0 w 226483"/>
                      <a:gd name="connsiteY0" fmla="*/ 0 h 188384"/>
                      <a:gd name="connsiteX1" fmla="*/ 52916 w 226483"/>
                      <a:gd name="connsiteY1" fmla="*/ 29634 h 188384"/>
                      <a:gd name="connsiteX2" fmla="*/ 91016 w 226483"/>
                      <a:gd name="connsiteY2" fmla="*/ 42334 h 188384"/>
                      <a:gd name="connsiteX3" fmla="*/ 133350 w 226483"/>
                      <a:gd name="connsiteY3" fmla="*/ 71967 h 188384"/>
                      <a:gd name="connsiteX4" fmla="*/ 182033 w 226483"/>
                      <a:gd name="connsiteY4" fmla="*/ 107950 h 188384"/>
                      <a:gd name="connsiteX5" fmla="*/ 215900 w 226483"/>
                      <a:gd name="connsiteY5" fmla="*/ 148167 h 188384"/>
                      <a:gd name="connsiteX6" fmla="*/ 226483 w 226483"/>
                      <a:gd name="connsiteY6" fmla="*/ 188384 h 188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83" h="188384">
                        <a:moveTo>
                          <a:pt x="0" y="0"/>
                        </a:moveTo>
                        <a:cubicBezTo>
                          <a:pt x="18873" y="11289"/>
                          <a:pt x="37747" y="22578"/>
                          <a:pt x="52916" y="29634"/>
                        </a:cubicBezTo>
                        <a:cubicBezTo>
                          <a:pt x="68085" y="36690"/>
                          <a:pt x="77610" y="35279"/>
                          <a:pt x="91016" y="42334"/>
                        </a:cubicBezTo>
                        <a:cubicBezTo>
                          <a:pt x="104422" y="49389"/>
                          <a:pt x="118181" y="61031"/>
                          <a:pt x="133350" y="71967"/>
                        </a:cubicBezTo>
                        <a:cubicBezTo>
                          <a:pt x="148519" y="82903"/>
                          <a:pt x="168275" y="95250"/>
                          <a:pt x="182033" y="107950"/>
                        </a:cubicBezTo>
                        <a:cubicBezTo>
                          <a:pt x="195791" y="120650"/>
                          <a:pt x="208492" y="134761"/>
                          <a:pt x="215900" y="148167"/>
                        </a:cubicBezTo>
                        <a:cubicBezTo>
                          <a:pt x="223308" y="161573"/>
                          <a:pt x="224895" y="174978"/>
                          <a:pt x="226483" y="188384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1125" name="グループ化 1124">
                    <a:extLst>
                      <a:ext uri="{FF2B5EF4-FFF2-40B4-BE49-F238E27FC236}">
                        <a16:creationId xmlns:a16="http://schemas.microsoft.com/office/drawing/2014/main" id="{2A3F6FA9-DB7C-467F-AF18-5085D7C4F495}"/>
                      </a:ext>
                    </a:extLst>
                  </p:cNvPr>
                  <p:cNvGrpSpPr/>
                  <p:nvPr/>
                </p:nvGrpSpPr>
                <p:grpSpPr>
                  <a:xfrm>
                    <a:off x="6258983" y="1943100"/>
                    <a:ext cx="336550" cy="239714"/>
                    <a:chOff x="6258983" y="1943100"/>
                    <a:chExt cx="336550" cy="239714"/>
                  </a:xfrm>
                </p:grpSpPr>
                <p:sp>
                  <p:nvSpPr>
                    <p:cNvPr id="5" name="フリーフォーム: 図形 4">
                      <a:extLst>
                        <a:ext uri="{FF2B5EF4-FFF2-40B4-BE49-F238E27FC236}">
                          <a16:creationId xmlns:a16="http://schemas.microsoft.com/office/drawing/2014/main" id="{46C3CE06-4E83-453B-A034-D49EFCE3A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8983" y="2103967"/>
                      <a:ext cx="283634" cy="78847"/>
                    </a:xfrm>
                    <a:custGeom>
                      <a:avLst/>
                      <a:gdLst>
                        <a:gd name="connsiteX0" fmla="*/ 0 w 283634"/>
                        <a:gd name="connsiteY0" fmla="*/ 0 h 78847"/>
                        <a:gd name="connsiteX1" fmla="*/ 59267 w 283634"/>
                        <a:gd name="connsiteY1" fmla="*/ 55033 h 78847"/>
                        <a:gd name="connsiteX2" fmla="*/ 129117 w 283634"/>
                        <a:gd name="connsiteY2" fmla="*/ 78316 h 78847"/>
                        <a:gd name="connsiteX3" fmla="*/ 171450 w 283634"/>
                        <a:gd name="connsiteY3" fmla="*/ 69850 h 78847"/>
                        <a:gd name="connsiteX4" fmla="*/ 213784 w 283634"/>
                        <a:gd name="connsiteY4" fmla="*/ 52916 h 78847"/>
                        <a:gd name="connsiteX5" fmla="*/ 258234 w 283634"/>
                        <a:gd name="connsiteY5" fmla="*/ 31750 h 78847"/>
                        <a:gd name="connsiteX6" fmla="*/ 283634 w 283634"/>
                        <a:gd name="connsiteY6" fmla="*/ 16933 h 78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3634" h="78847">
                          <a:moveTo>
                            <a:pt x="0" y="0"/>
                          </a:moveTo>
                          <a:cubicBezTo>
                            <a:pt x="18874" y="20990"/>
                            <a:pt x="37748" y="41980"/>
                            <a:pt x="59267" y="55033"/>
                          </a:cubicBezTo>
                          <a:cubicBezTo>
                            <a:pt x="80786" y="68086"/>
                            <a:pt x="110420" y="75847"/>
                            <a:pt x="129117" y="78316"/>
                          </a:cubicBezTo>
                          <a:cubicBezTo>
                            <a:pt x="147814" y="80786"/>
                            <a:pt x="157339" y="74083"/>
                            <a:pt x="171450" y="69850"/>
                          </a:cubicBezTo>
                          <a:cubicBezTo>
                            <a:pt x="185561" y="65617"/>
                            <a:pt x="199320" y="59266"/>
                            <a:pt x="213784" y="52916"/>
                          </a:cubicBezTo>
                          <a:cubicBezTo>
                            <a:pt x="228248" y="46566"/>
                            <a:pt x="246592" y="37747"/>
                            <a:pt x="258234" y="31750"/>
                          </a:cubicBezTo>
                          <a:cubicBezTo>
                            <a:pt x="269876" y="25753"/>
                            <a:pt x="276755" y="21343"/>
                            <a:pt x="283634" y="1693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6" name="フリーフォーム: 図形 5">
                      <a:extLst>
                        <a:ext uri="{FF2B5EF4-FFF2-40B4-BE49-F238E27FC236}">
                          <a16:creationId xmlns:a16="http://schemas.microsoft.com/office/drawing/2014/main" id="{C72034AB-39CF-49A7-B25C-D5419E177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6933" y="1943100"/>
                      <a:ext cx="228600" cy="141817"/>
                    </a:xfrm>
                    <a:custGeom>
                      <a:avLst/>
                      <a:gdLst>
                        <a:gd name="connsiteX0" fmla="*/ 0 w 228600"/>
                        <a:gd name="connsiteY0" fmla="*/ 0 h 141817"/>
                        <a:gd name="connsiteX1" fmla="*/ 74084 w 228600"/>
                        <a:gd name="connsiteY1" fmla="*/ 33867 h 141817"/>
                        <a:gd name="connsiteX2" fmla="*/ 103717 w 228600"/>
                        <a:gd name="connsiteY2" fmla="*/ 48683 h 141817"/>
                        <a:gd name="connsiteX3" fmla="*/ 139700 w 228600"/>
                        <a:gd name="connsiteY3" fmla="*/ 69850 h 141817"/>
                        <a:gd name="connsiteX4" fmla="*/ 167217 w 228600"/>
                        <a:gd name="connsiteY4" fmla="*/ 99483 h 141817"/>
                        <a:gd name="connsiteX5" fmla="*/ 186267 w 228600"/>
                        <a:gd name="connsiteY5" fmla="*/ 116417 h 141817"/>
                        <a:gd name="connsiteX6" fmla="*/ 228600 w 228600"/>
                        <a:gd name="connsiteY6" fmla="*/ 141817 h 141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8600" h="141817">
                          <a:moveTo>
                            <a:pt x="0" y="0"/>
                          </a:moveTo>
                          <a:lnTo>
                            <a:pt x="74084" y="33867"/>
                          </a:lnTo>
                          <a:cubicBezTo>
                            <a:pt x="91370" y="41981"/>
                            <a:pt x="92781" y="42686"/>
                            <a:pt x="103717" y="48683"/>
                          </a:cubicBezTo>
                          <a:cubicBezTo>
                            <a:pt x="114653" y="54680"/>
                            <a:pt x="129117" y="61383"/>
                            <a:pt x="139700" y="69850"/>
                          </a:cubicBezTo>
                          <a:cubicBezTo>
                            <a:pt x="150283" y="78317"/>
                            <a:pt x="159456" y="91722"/>
                            <a:pt x="167217" y="99483"/>
                          </a:cubicBezTo>
                          <a:cubicBezTo>
                            <a:pt x="174978" y="107244"/>
                            <a:pt x="176037" y="109361"/>
                            <a:pt x="186267" y="116417"/>
                          </a:cubicBezTo>
                          <a:cubicBezTo>
                            <a:pt x="196497" y="123473"/>
                            <a:pt x="212548" y="132645"/>
                            <a:pt x="228600" y="14181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8" name="フリーフォーム: 図形 7">
                      <a:extLst>
                        <a:ext uri="{FF2B5EF4-FFF2-40B4-BE49-F238E27FC236}">
                          <a16:creationId xmlns:a16="http://schemas.microsoft.com/office/drawing/2014/main" id="{2C4C3437-3208-4136-90A3-A4477C0190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1900" y="2027767"/>
                      <a:ext cx="232833" cy="84666"/>
                    </a:xfrm>
                    <a:custGeom>
                      <a:avLst/>
                      <a:gdLst>
                        <a:gd name="connsiteX0" fmla="*/ 0 w 232833"/>
                        <a:gd name="connsiteY0" fmla="*/ 14816 h 84666"/>
                        <a:gd name="connsiteX1" fmla="*/ 63500 w 232833"/>
                        <a:gd name="connsiteY1" fmla="*/ 10583 h 84666"/>
                        <a:gd name="connsiteX2" fmla="*/ 118533 w 232833"/>
                        <a:gd name="connsiteY2" fmla="*/ 0 h 84666"/>
                        <a:gd name="connsiteX3" fmla="*/ 167217 w 232833"/>
                        <a:gd name="connsiteY3" fmla="*/ 10583 h 84666"/>
                        <a:gd name="connsiteX4" fmla="*/ 211667 w 232833"/>
                        <a:gd name="connsiteY4" fmla="*/ 29633 h 84666"/>
                        <a:gd name="connsiteX5" fmla="*/ 224367 w 232833"/>
                        <a:gd name="connsiteY5" fmla="*/ 46566 h 84666"/>
                        <a:gd name="connsiteX6" fmla="*/ 232833 w 232833"/>
                        <a:gd name="connsiteY6" fmla="*/ 84666 h 846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2833" h="84666">
                          <a:moveTo>
                            <a:pt x="0" y="14816"/>
                          </a:moveTo>
                          <a:cubicBezTo>
                            <a:pt x="21872" y="13934"/>
                            <a:pt x="43745" y="13052"/>
                            <a:pt x="63500" y="10583"/>
                          </a:cubicBezTo>
                          <a:cubicBezTo>
                            <a:pt x="83256" y="8114"/>
                            <a:pt x="101247" y="0"/>
                            <a:pt x="118533" y="0"/>
                          </a:cubicBezTo>
                          <a:cubicBezTo>
                            <a:pt x="135819" y="0"/>
                            <a:pt x="151695" y="5644"/>
                            <a:pt x="167217" y="10583"/>
                          </a:cubicBezTo>
                          <a:cubicBezTo>
                            <a:pt x="182739" y="15522"/>
                            <a:pt x="202142" y="23636"/>
                            <a:pt x="211667" y="29633"/>
                          </a:cubicBezTo>
                          <a:cubicBezTo>
                            <a:pt x="221192" y="35630"/>
                            <a:pt x="220839" y="37394"/>
                            <a:pt x="224367" y="46566"/>
                          </a:cubicBezTo>
                          <a:cubicBezTo>
                            <a:pt x="227895" y="55738"/>
                            <a:pt x="230364" y="70202"/>
                            <a:pt x="232833" y="84666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10" name="フリーフォーム: 図形 9">
                      <a:extLst>
                        <a:ext uri="{FF2B5EF4-FFF2-40B4-BE49-F238E27FC236}">
                          <a16:creationId xmlns:a16="http://schemas.microsoft.com/office/drawing/2014/main" id="{DCC72B87-9F6F-4F25-BA94-9DED8B2372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8354" y="2051050"/>
                      <a:ext cx="57263" cy="112183"/>
                    </a:xfrm>
                    <a:custGeom>
                      <a:avLst/>
                      <a:gdLst>
                        <a:gd name="connsiteX0" fmla="*/ 6463 w 57263"/>
                        <a:gd name="connsiteY0" fmla="*/ 0 h 112183"/>
                        <a:gd name="connsiteX1" fmla="*/ 113 w 57263"/>
                        <a:gd name="connsiteY1" fmla="*/ 52917 h 112183"/>
                        <a:gd name="connsiteX2" fmla="*/ 2229 w 57263"/>
                        <a:gd name="connsiteY2" fmla="*/ 57150 h 112183"/>
                        <a:gd name="connsiteX3" fmla="*/ 10696 w 57263"/>
                        <a:gd name="connsiteY3" fmla="*/ 65617 h 112183"/>
                        <a:gd name="connsiteX4" fmla="*/ 23396 w 57263"/>
                        <a:gd name="connsiteY4" fmla="*/ 76200 h 112183"/>
                        <a:gd name="connsiteX5" fmla="*/ 38213 w 57263"/>
                        <a:gd name="connsiteY5" fmla="*/ 95250 h 112183"/>
                        <a:gd name="connsiteX6" fmla="*/ 57263 w 57263"/>
                        <a:gd name="connsiteY6" fmla="*/ 112183 h 112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263" h="112183">
                          <a:moveTo>
                            <a:pt x="6463" y="0"/>
                          </a:moveTo>
                          <a:lnTo>
                            <a:pt x="113" y="52917"/>
                          </a:lnTo>
                          <a:cubicBezTo>
                            <a:pt x="-593" y="62442"/>
                            <a:pt x="2229" y="57150"/>
                            <a:pt x="2229" y="57150"/>
                          </a:cubicBezTo>
                          <a:cubicBezTo>
                            <a:pt x="3993" y="59267"/>
                            <a:pt x="7168" y="62442"/>
                            <a:pt x="10696" y="65617"/>
                          </a:cubicBezTo>
                          <a:cubicBezTo>
                            <a:pt x="14224" y="68792"/>
                            <a:pt x="18810" y="71261"/>
                            <a:pt x="23396" y="76200"/>
                          </a:cubicBezTo>
                          <a:cubicBezTo>
                            <a:pt x="27982" y="81139"/>
                            <a:pt x="32569" y="89253"/>
                            <a:pt x="38213" y="95250"/>
                          </a:cubicBezTo>
                          <a:cubicBezTo>
                            <a:pt x="43858" y="101247"/>
                            <a:pt x="50560" y="106715"/>
                            <a:pt x="57263" y="11218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11" name="フリーフォーム: 図形 10">
                      <a:extLst>
                        <a:ext uri="{FF2B5EF4-FFF2-40B4-BE49-F238E27FC236}">
                          <a16:creationId xmlns:a16="http://schemas.microsoft.com/office/drawing/2014/main" id="{FB563DF1-19FA-4149-8092-7B5C599E8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9850" y="2055283"/>
                      <a:ext cx="74083" cy="110067"/>
                    </a:xfrm>
                    <a:custGeom>
                      <a:avLst/>
                      <a:gdLst>
                        <a:gd name="connsiteX0" fmla="*/ 74083 w 74083"/>
                        <a:gd name="connsiteY0" fmla="*/ 0 h 110067"/>
                        <a:gd name="connsiteX1" fmla="*/ 42333 w 74083"/>
                        <a:gd name="connsiteY1" fmla="*/ 65617 h 110067"/>
                        <a:gd name="connsiteX2" fmla="*/ 25400 w 74083"/>
                        <a:gd name="connsiteY2" fmla="*/ 84667 h 110067"/>
                        <a:gd name="connsiteX3" fmla="*/ 0 w 74083"/>
                        <a:gd name="connsiteY3" fmla="*/ 110067 h 110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083" h="110067">
                          <a:moveTo>
                            <a:pt x="74083" y="0"/>
                          </a:moveTo>
                          <a:cubicBezTo>
                            <a:pt x="62265" y="25753"/>
                            <a:pt x="50447" y="51506"/>
                            <a:pt x="42333" y="65617"/>
                          </a:cubicBezTo>
                          <a:cubicBezTo>
                            <a:pt x="34219" y="79728"/>
                            <a:pt x="32455" y="77259"/>
                            <a:pt x="25400" y="84667"/>
                          </a:cubicBezTo>
                          <a:cubicBezTo>
                            <a:pt x="18344" y="92075"/>
                            <a:pt x="9172" y="101071"/>
                            <a:pt x="0" y="11006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15" name="楕円 14">
                      <a:extLst>
                        <a:ext uri="{FF2B5EF4-FFF2-40B4-BE49-F238E27FC236}">
                          <a16:creationId xmlns:a16="http://schemas.microsoft.com/office/drawing/2014/main" id="{E163DC8D-97FD-4A9B-8F77-5E1C59215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9213" y="2046817"/>
                      <a:ext cx="45719" cy="63500"/>
                    </a:xfrm>
                    <a:prstGeom prst="ellipse">
                      <a:avLst/>
                    </a:pr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1094" name="フリーフォーム: 図形 1093">
                      <a:extLst>
                        <a:ext uri="{FF2B5EF4-FFF2-40B4-BE49-F238E27FC236}">
                          <a16:creationId xmlns:a16="http://schemas.microsoft.com/office/drawing/2014/main" id="{D1AE3E1F-C97C-4E39-8A14-C73D5A546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5550" y="2063750"/>
                      <a:ext cx="76200" cy="95250"/>
                    </a:xfrm>
                    <a:custGeom>
                      <a:avLst/>
                      <a:gdLst>
                        <a:gd name="connsiteX0" fmla="*/ 0 w 76200"/>
                        <a:gd name="connsiteY0" fmla="*/ 0 h 95250"/>
                        <a:gd name="connsiteX1" fmla="*/ 25400 w 76200"/>
                        <a:gd name="connsiteY1" fmla="*/ 52917 h 95250"/>
                        <a:gd name="connsiteX2" fmla="*/ 52917 w 76200"/>
                        <a:gd name="connsiteY2" fmla="*/ 74083 h 95250"/>
                        <a:gd name="connsiteX3" fmla="*/ 76200 w 76200"/>
                        <a:gd name="connsiteY3" fmla="*/ 9525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200" h="95250">
                          <a:moveTo>
                            <a:pt x="0" y="0"/>
                          </a:moveTo>
                          <a:cubicBezTo>
                            <a:pt x="8290" y="20285"/>
                            <a:pt x="16581" y="40570"/>
                            <a:pt x="25400" y="52917"/>
                          </a:cubicBezTo>
                          <a:cubicBezTo>
                            <a:pt x="34220" y="65264"/>
                            <a:pt x="44450" y="67028"/>
                            <a:pt x="52917" y="74083"/>
                          </a:cubicBezTo>
                          <a:cubicBezTo>
                            <a:pt x="61384" y="81139"/>
                            <a:pt x="68792" y="88194"/>
                            <a:pt x="76200" y="95250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</p:grpSp>
            </p:grpSp>
          </p:grpSp>
          <p:grpSp>
            <p:nvGrpSpPr>
              <p:cNvPr id="1112" name="グループ化 1111">
                <a:extLst>
                  <a:ext uri="{FF2B5EF4-FFF2-40B4-BE49-F238E27FC236}">
                    <a16:creationId xmlns:a16="http://schemas.microsoft.com/office/drawing/2014/main" id="{464ABEB4-E8B3-4600-88B2-9FB1862AB68F}"/>
                  </a:ext>
                </a:extLst>
              </p:cNvPr>
              <p:cNvGrpSpPr/>
              <p:nvPr/>
            </p:nvGrpSpPr>
            <p:grpSpPr>
              <a:xfrm>
                <a:off x="7434201" y="3719102"/>
                <a:ext cx="324461" cy="972197"/>
                <a:chOff x="7326313" y="1804173"/>
                <a:chExt cx="152858" cy="458015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31" name="フリーフォーム: 図形 30">
                  <a:extLst>
                    <a:ext uri="{FF2B5EF4-FFF2-40B4-BE49-F238E27FC236}">
                      <a16:creationId xmlns:a16="http://schemas.microsoft.com/office/drawing/2014/main" id="{63B73B4F-2333-464A-B5AF-DE7E8DA9C1F8}"/>
                    </a:ext>
                  </a:extLst>
                </p:cNvPr>
                <p:cNvSpPr/>
                <p:nvPr/>
              </p:nvSpPr>
              <p:spPr>
                <a:xfrm>
                  <a:off x="7326313" y="1804173"/>
                  <a:ext cx="152858" cy="458015"/>
                </a:xfrm>
                <a:custGeom>
                  <a:avLst/>
                  <a:gdLst>
                    <a:gd name="connsiteX0" fmla="*/ 46037 w 152858"/>
                    <a:gd name="connsiteY0" fmla="*/ 80190 h 458015"/>
                    <a:gd name="connsiteX1" fmla="*/ 77787 w 152858"/>
                    <a:gd name="connsiteY1" fmla="*/ 30977 h 458015"/>
                    <a:gd name="connsiteX2" fmla="*/ 115887 w 152858"/>
                    <a:gd name="connsiteY2" fmla="*/ 3990 h 458015"/>
                    <a:gd name="connsiteX3" fmla="*/ 142875 w 152858"/>
                    <a:gd name="connsiteY3" fmla="*/ 3990 h 458015"/>
                    <a:gd name="connsiteX4" fmla="*/ 152400 w 152858"/>
                    <a:gd name="connsiteY4" fmla="*/ 40502 h 458015"/>
                    <a:gd name="connsiteX5" fmla="*/ 130175 w 152858"/>
                    <a:gd name="connsiteY5" fmla="*/ 235765 h 458015"/>
                    <a:gd name="connsiteX6" fmla="*/ 0 w 152858"/>
                    <a:gd name="connsiteY6" fmla="*/ 458015 h 45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58" h="458015">
                      <a:moveTo>
                        <a:pt x="46037" y="80190"/>
                      </a:moveTo>
                      <a:cubicBezTo>
                        <a:pt x="56091" y="61933"/>
                        <a:pt x="66145" y="43677"/>
                        <a:pt x="77787" y="30977"/>
                      </a:cubicBezTo>
                      <a:cubicBezTo>
                        <a:pt x="89429" y="18277"/>
                        <a:pt x="105039" y="8488"/>
                        <a:pt x="115887" y="3990"/>
                      </a:cubicBezTo>
                      <a:cubicBezTo>
                        <a:pt x="126735" y="-508"/>
                        <a:pt x="136790" y="-2095"/>
                        <a:pt x="142875" y="3990"/>
                      </a:cubicBezTo>
                      <a:cubicBezTo>
                        <a:pt x="148960" y="10075"/>
                        <a:pt x="154517" y="1873"/>
                        <a:pt x="152400" y="40502"/>
                      </a:cubicBezTo>
                      <a:cubicBezTo>
                        <a:pt x="150283" y="79131"/>
                        <a:pt x="155575" y="166180"/>
                        <a:pt x="130175" y="235765"/>
                      </a:cubicBezTo>
                      <a:cubicBezTo>
                        <a:pt x="104775" y="305350"/>
                        <a:pt x="23283" y="421238"/>
                        <a:pt x="0" y="45801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96" name="フリーフォーム: 図形 1095">
                  <a:extLst>
                    <a:ext uri="{FF2B5EF4-FFF2-40B4-BE49-F238E27FC236}">
                      <a16:creationId xmlns:a16="http://schemas.microsoft.com/office/drawing/2014/main" id="{74FA78F2-B010-43FE-B1C8-A47CCE5CF595}"/>
                    </a:ext>
                  </a:extLst>
                </p:cNvPr>
                <p:cNvSpPr/>
                <p:nvPr/>
              </p:nvSpPr>
              <p:spPr>
                <a:xfrm>
                  <a:off x="7397750" y="1844490"/>
                  <a:ext cx="45604" cy="224023"/>
                </a:xfrm>
                <a:custGeom>
                  <a:avLst/>
                  <a:gdLst>
                    <a:gd name="connsiteX0" fmla="*/ 19050 w 45604"/>
                    <a:gd name="connsiteY0" fmla="*/ 224023 h 224023"/>
                    <a:gd name="connsiteX1" fmla="*/ 41275 w 45604"/>
                    <a:gd name="connsiteY1" fmla="*/ 128773 h 224023"/>
                    <a:gd name="connsiteX2" fmla="*/ 41275 w 45604"/>
                    <a:gd name="connsiteY2" fmla="*/ 73210 h 224023"/>
                    <a:gd name="connsiteX3" fmla="*/ 42863 w 45604"/>
                    <a:gd name="connsiteY3" fmla="*/ 185 h 224023"/>
                    <a:gd name="connsiteX4" fmla="*/ 0 w 45604"/>
                    <a:gd name="connsiteY4" fmla="*/ 52573 h 22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604" h="224023">
                      <a:moveTo>
                        <a:pt x="19050" y="224023"/>
                      </a:moveTo>
                      <a:cubicBezTo>
                        <a:pt x="28310" y="188965"/>
                        <a:pt x="37571" y="153908"/>
                        <a:pt x="41275" y="128773"/>
                      </a:cubicBezTo>
                      <a:cubicBezTo>
                        <a:pt x="44979" y="103638"/>
                        <a:pt x="41010" y="94641"/>
                        <a:pt x="41275" y="73210"/>
                      </a:cubicBezTo>
                      <a:cubicBezTo>
                        <a:pt x="41540" y="51779"/>
                        <a:pt x="49742" y="3624"/>
                        <a:pt x="42863" y="185"/>
                      </a:cubicBezTo>
                      <a:cubicBezTo>
                        <a:pt x="35984" y="-3254"/>
                        <a:pt x="6086" y="42254"/>
                        <a:pt x="0" y="5257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19" name="グループ化 1118">
                <a:extLst>
                  <a:ext uri="{FF2B5EF4-FFF2-40B4-BE49-F238E27FC236}">
                    <a16:creationId xmlns:a16="http://schemas.microsoft.com/office/drawing/2014/main" id="{19A03A77-6069-4A5A-86C3-919DCED02D2C}"/>
                  </a:ext>
                </a:extLst>
              </p:cNvPr>
              <p:cNvGrpSpPr/>
              <p:nvPr/>
            </p:nvGrpSpPr>
            <p:grpSpPr>
              <a:xfrm>
                <a:off x="4414864" y="1341684"/>
                <a:ext cx="1451944" cy="1486182"/>
                <a:chOff x="5903863" y="684140"/>
                <a:chExt cx="684030" cy="700160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1075" name="フリーフォーム: 図形 1074">
                  <a:extLst>
                    <a:ext uri="{FF2B5EF4-FFF2-40B4-BE49-F238E27FC236}">
                      <a16:creationId xmlns:a16="http://schemas.microsoft.com/office/drawing/2014/main" id="{CA267FBF-CB18-43B1-9949-C3EA99295014}"/>
                    </a:ext>
                  </a:extLst>
                </p:cNvPr>
                <p:cNvSpPr/>
                <p:nvPr/>
              </p:nvSpPr>
              <p:spPr>
                <a:xfrm>
                  <a:off x="6437313" y="777312"/>
                  <a:ext cx="98425" cy="64063"/>
                </a:xfrm>
                <a:custGeom>
                  <a:avLst/>
                  <a:gdLst>
                    <a:gd name="connsiteX0" fmla="*/ 98425 w 98425"/>
                    <a:gd name="connsiteY0" fmla="*/ 6913 h 64063"/>
                    <a:gd name="connsiteX1" fmla="*/ 41275 w 98425"/>
                    <a:gd name="connsiteY1" fmla="*/ 563 h 64063"/>
                    <a:gd name="connsiteX2" fmla="*/ 20637 w 98425"/>
                    <a:gd name="connsiteY2" fmla="*/ 19613 h 64063"/>
                    <a:gd name="connsiteX3" fmla="*/ 12700 w 98425"/>
                    <a:gd name="connsiteY3" fmla="*/ 45013 h 64063"/>
                    <a:gd name="connsiteX4" fmla="*/ 0 w 98425"/>
                    <a:gd name="connsiteY4" fmla="*/ 64063 h 6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425" h="64063">
                      <a:moveTo>
                        <a:pt x="98425" y="6913"/>
                      </a:moveTo>
                      <a:cubicBezTo>
                        <a:pt x="76332" y="2679"/>
                        <a:pt x="54240" y="-1554"/>
                        <a:pt x="41275" y="563"/>
                      </a:cubicBezTo>
                      <a:cubicBezTo>
                        <a:pt x="28310" y="2680"/>
                        <a:pt x="25399" y="12205"/>
                        <a:pt x="20637" y="19613"/>
                      </a:cubicBezTo>
                      <a:cubicBezTo>
                        <a:pt x="15874" y="27021"/>
                        <a:pt x="16139" y="37605"/>
                        <a:pt x="12700" y="45013"/>
                      </a:cubicBezTo>
                      <a:cubicBezTo>
                        <a:pt x="9260" y="52421"/>
                        <a:pt x="4630" y="58242"/>
                        <a:pt x="0" y="6406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6" name="フリーフォーム: 図形 1075">
                  <a:extLst>
                    <a:ext uri="{FF2B5EF4-FFF2-40B4-BE49-F238E27FC236}">
                      <a16:creationId xmlns:a16="http://schemas.microsoft.com/office/drawing/2014/main" id="{9161EDA7-6BF9-43CA-B0BC-EC154BAFF1F0}"/>
                    </a:ext>
                  </a:extLst>
                </p:cNvPr>
                <p:cNvSpPr/>
                <p:nvPr/>
              </p:nvSpPr>
              <p:spPr>
                <a:xfrm>
                  <a:off x="6064250" y="1181100"/>
                  <a:ext cx="58738" cy="1588"/>
                </a:xfrm>
                <a:custGeom>
                  <a:avLst/>
                  <a:gdLst>
                    <a:gd name="connsiteX0" fmla="*/ 0 w 58738"/>
                    <a:gd name="connsiteY0" fmla="*/ 1588 h 1588"/>
                    <a:gd name="connsiteX1" fmla="*/ 58738 w 58738"/>
                    <a:gd name="connsiteY1" fmla="*/ 0 h 1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738" h="1588">
                      <a:moveTo>
                        <a:pt x="0" y="1588"/>
                      </a:moveTo>
                      <a:cubicBezTo>
                        <a:pt x="19579" y="1059"/>
                        <a:pt x="50536" y="1323"/>
                        <a:pt x="5873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7" name="フリーフォーム: 図形 1076">
                  <a:extLst>
                    <a:ext uri="{FF2B5EF4-FFF2-40B4-BE49-F238E27FC236}">
                      <a16:creationId xmlns:a16="http://schemas.microsoft.com/office/drawing/2014/main" id="{804B8AAF-DBE2-4BF8-8C6A-211CAF9776C5}"/>
                    </a:ext>
                  </a:extLst>
                </p:cNvPr>
                <p:cNvSpPr/>
                <p:nvPr/>
              </p:nvSpPr>
              <p:spPr>
                <a:xfrm>
                  <a:off x="6197600" y="750888"/>
                  <a:ext cx="207963" cy="193675"/>
                </a:xfrm>
                <a:custGeom>
                  <a:avLst/>
                  <a:gdLst>
                    <a:gd name="connsiteX0" fmla="*/ 0 w 207963"/>
                    <a:gd name="connsiteY0" fmla="*/ 193675 h 193675"/>
                    <a:gd name="connsiteX1" fmla="*/ 109538 w 207963"/>
                    <a:gd name="connsiteY1" fmla="*/ 123825 h 193675"/>
                    <a:gd name="connsiteX2" fmla="*/ 158750 w 207963"/>
                    <a:gd name="connsiteY2" fmla="*/ 50800 h 193675"/>
                    <a:gd name="connsiteX3" fmla="*/ 207963 w 207963"/>
                    <a:gd name="connsiteY3" fmla="*/ 0 h 193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963" h="193675">
                      <a:moveTo>
                        <a:pt x="0" y="193675"/>
                      </a:moveTo>
                      <a:cubicBezTo>
                        <a:pt x="41540" y="170656"/>
                        <a:pt x="83080" y="147637"/>
                        <a:pt x="109538" y="123825"/>
                      </a:cubicBezTo>
                      <a:cubicBezTo>
                        <a:pt x="135996" y="100013"/>
                        <a:pt x="142346" y="71437"/>
                        <a:pt x="158750" y="50800"/>
                      </a:cubicBezTo>
                      <a:cubicBezTo>
                        <a:pt x="175154" y="30163"/>
                        <a:pt x="191558" y="15081"/>
                        <a:pt x="20796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8" name="フリーフォーム: 図形 1077">
                  <a:extLst>
                    <a:ext uri="{FF2B5EF4-FFF2-40B4-BE49-F238E27FC236}">
                      <a16:creationId xmlns:a16="http://schemas.microsoft.com/office/drawing/2014/main" id="{116C5163-23A5-4CE2-9F96-7F8F6EF36161}"/>
                    </a:ext>
                  </a:extLst>
                </p:cNvPr>
                <p:cNvSpPr/>
                <p:nvPr/>
              </p:nvSpPr>
              <p:spPr>
                <a:xfrm>
                  <a:off x="6319838" y="865188"/>
                  <a:ext cx="49212" cy="58737"/>
                </a:xfrm>
                <a:custGeom>
                  <a:avLst/>
                  <a:gdLst>
                    <a:gd name="connsiteX0" fmla="*/ 0 w 49212"/>
                    <a:gd name="connsiteY0" fmla="*/ 0 h 58737"/>
                    <a:gd name="connsiteX1" fmla="*/ 17462 w 49212"/>
                    <a:gd name="connsiteY1" fmla="*/ 47625 h 58737"/>
                    <a:gd name="connsiteX2" fmla="*/ 49212 w 49212"/>
                    <a:gd name="connsiteY2" fmla="*/ 58737 h 58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212" h="58737">
                      <a:moveTo>
                        <a:pt x="0" y="0"/>
                      </a:moveTo>
                      <a:cubicBezTo>
                        <a:pt x="4630" y="18917"/>
                        <a:pt x="9260" y="37835"/>
                        <a:pt x="17462" y="47625"/>
                      </a:cubicBezTo>
                      <a:cubicBezTo>
                        <a:pt x="25664" y="57415"/>
                        <a:pt x="43656" y="58473"/>
                        <a:pt x="49212" y="5873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79" name="フリーフォーム: 図形 1078">
                  <a:extLst>
                    <a:ext uri="{FF2B5EF4-FFF2-40B4-BE49-F238E27FC236}">
                      <a16:creationId xmlns:a16="http://schemas.microsoft.com/office/drawing/2014/main" id="{D032379E-848F-4FD0-A720-D6A54A334D94}"/>
                    </a:ext>
                  </a:extLst>
                </p:cNvPr>
                <p:cNvSpPr/>
                <p:nvPr/>
              </p:nvSpPr>
              <p:spPr>
                <a:xfrm>
                  <a:off x="5975350" y="984250"/>
                  <a:ext cx="190500" cy="219075"/>
                </a:xfrm>
                <a:custGeom>
                  <a:avLst/>
                  <a:gdLst>
                    <a:gd name="connsiteX0" fmla="*/ 0 w 190500"/>
                    <a:gd name="connsiteY0" fmla="*/ 219075 h 219075"/>
                    <a:gd name="connsiteX1" fmla="*/ 25400 w 190500"/>
                    <a:gd name="connsiteY1" fmla="*/ 166688 h 219075"/>
                    <a:gd name="connsiteX2" fmla="*/ 50800 w 190500"/>
                    <a:gd name="connsiteY2" fmla="*/ 144463 h 219075"/>
                    <a:gd name="connsiteX3" fmla="*/ 104775 w 190500"/>
                    <a:gd name="connsiteY3" fmla="*/ 122238 h 219075"/>
                    <a:gd name="connsiteX4" fmla="*/ 163513 w 190500"/>
                    <a:gd name="connsiteY4" fmla="*/ 73025 h 219075"/>
                    <a:gd name="connsiteX5" fmla="*/ 180975 w 190500"/>
                    <a:gd name="connsiteY5" fmla="*/ 22225 h 219075"/>
                    <a:gd name="connsiteX6" fmla="*/ 190500 w 190500"/>
                    <a:gd name="connsiteY6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500" h="219075">
                      <a:moveTo>
                        <a:pt x="0" y="219075"/>
                      </a:moveTo>
                      <a:cubicBezTo>
                        <a:pt x="8466" y="199099"/>
                        <a:pt x="16933" y="179123"/>
                        <a:pt x="25400" y="166688"/>
                      </a:cubicBezTo>
                      <a:cubicBezTo>
                        <a:pt x="33867" y="154253"/>
                        <a:pt x="37571" y="151871"/>
                        <a:pt x="50800" y="144463"/>
                      </a:cubicBezTo>
                      <a:cubicBezTo>
                        <a:pt x="64029" y="137055"/>
                        <a:pt x="85990" y="134144"/>
                        <a:pt x="104775" y="122238"/>
                      </a:cubicBezTo>
                      <a:cubicBezTo>
                        <a:pt x="123560" y="110332"/>
                        <a:pt x="150813" y="89694"/>
                        <a:pt x="163513" y="73025"/>
                      </a:cubicBezTo>
                      <a:cubicBezTo>
                        <a:pt x="176213" y="56356"/>
                        <a:pt x="176477" y="34396"/>
                        <a:pt x="180975" y="22225"/>
                      </a:cubicBezTo>
                      <a:cubicBezTo>
                        <a:pt x="185473" y="10054"/>
                        <a:pt x="187986" y="5027"/>
                        <a:pt x="19050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80" name="フリーフォーム: 図形 1079">
                  <a:extLst>
                    <a:ext uri="{FF2B5EF4-FFF2-40B4-BE49-F238E27FC236}">
                      <a16:creationId xmlns:a16="http://schemas.microsoft.com/office/drawing/2014/main" id="{F63FF423-0E99-4B84-BFA7-D357DAE41CFF}"/>
                    </a:ext>
                  </a:extLst>
                </p:cNvPr>
                <p:cNvSpPr/>
                <p:nvPr/>
              </p:nvSpPr>
              <p:spPr>
                <a:xfrm>
                  <a:off x="6157913" y="974725"/>
                  <a:ext cx="52799" cy="73025"/>
                </a:xfrm>
                <a:custGeom>
                  <a:avLst/>
                  <a:gdLst>
                    <a:gd name="connsiteX0" fmla="*/ 0 w 52799"/>
                    <a:gd name="connsiteY0" fmla="*/ 0 h 73025"/>
                    <a:gd name="connsiteX1" fmla="*/ 49212 w 52799"/>
                    <a:gd name="connsiteY1" fmla="*/ 22225 h 73025"/>
                    <a:gd name="connsiteX2" fmla="*/ 49212 w 52799"/>
                    <a:gd name="connsiteY2" fmla="*/ 41275 h 73025"/>
                    <a:gd name="connsiteX3" fmla="*/ 50800 w 52799"/>
                    <a:gd name="connsiteY3" fmla="*/ 73025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799" h="73025">
                      <a:moveTo>
                        <a:pt x="0" y="0"/>
                      </a:moveTo>
                      <a:cubicBezTo>
                        <a:pt x="20505" y="7673"/>
                        <a:pt x="41010" y="15346"/>
                        <a:pt x="49212" y="22225"/>
                      </a:cubicBezTo>
                      <a:cubicBezTo>
                        <a:pt x="57414" y="29104"/>
                        <a:pt x="48947" y="32808"/>
                        <a:pt x="49212" y="41275"/>
                      </a:cubicBezTo>
                      <a:cubicBezTo>
                        <a:pt x="49477" y="49742"/>
                        <a:pt x="50138" y="61383"/>
                        <a:pt x="50800" y="730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59" name="フリーフォーム: 図形 158">
                  <a:extLst>
                    <a:ext uri="{FF2B5EF4-FFF2-40B4-BE49-F238E27FC236}">
                      <a16:creationId xmlns:a16="http://schemas.microsoft.com/office/drawing/2014/main" id="{D800269E-A9E4-4EEB-B2A1-431797218574}"/>
                    </a:ext>
                  </a:extLst>
                </p:cNvPr>
                <p:cNvSpPr/>
                <p:nvPr/>
              </p:nvSpPr>
              <p:spPr>
                <a:xfrm>
                  <a:off x="5903863" y="684140"/>
                  <a:ext cx="684030" cy="700160"/>
                </a:xfrm>
                <a:custGeom>
                  <a:avLst/>
                  <a:gdLst>
                    <a:gd name="connsiteX0" fmla="*/ 77837 w 684030"/>
                    <a:gd name="connsiteY0" fmla="*/ 700160 h 700160"/>
                    <a:gd name="connsiteX1" fmla="*/ 19100 w 684030"/>
                    <a:gd name="connsiteY1" fmla="*/ 666823 h 700160"/>
                    <a:gd name="connsiteX2" fmla="*/ 3225 w 684030"/>
                    <a:gd name="connsiteY2" fmla="*/ 644598 h 700160"/>
                    <a:gd name="connsiteX3" fmla="*/ 49262 w 684030"/>
                    <a:gd name="connsiteY3" fmla="*/ 554110 h 700160"/>
                    <a:gd name="connsiteX4" fmla="*/ 11162 w 684030"/>
                    <a:gd name="connsiteY4" fmla="*/ 541410 h 700160"/>
                    <a:gd name="connsiteX5" fmla="*/ 50 w 684030"/>
                    <a:gd name="connsiteY5" fmla="*/ 525535 h 700160"/>
                    <a:gd name="connsiteX6" fmla="*/ 7987 w 684030"/>
                    <a:gd name="connsiteY6" fmla="*/ 489023 h 700160"/>
                    <a:gd name="connsiteX7" fmla="*/ 28625 w 684030"/>
                    <a:gd name="connsiteY7" fmla="*/ 477910 h 700160"/>
                    <a:gd name="connsiteX8" fmla="*/ 36562 w 684030"/>
                    <a:gd name="connsiteY8" fmla="*/ 436635 h 700160"/>
                    <a:gd name="connsiteX9" fmla="*/ 95300 w 684030"/>
                    <a:gd name="connsiteY9" fmla="*/ 431873 h 700160"/>
                    <a:gd name="connsiteX10" fmla="*/ 87362 w 684030"/>
                    <a:gd name="connsiteY10" fmla="*/ 385835 h 700160"/>
                    <a:gd name="connsiteX11" fmla="*/ 188962 w 684030"/>
                    <a:gd name="connsiteY11" fmla="*/ 309635 h 700160"/>
                    <a:gd name="connsiteX12" fmla="*/ 225475 w 684030"/>
                    <a:gd name="connsiteY12" fmla="*/ 303285 h 700160"/>
                    <a:gd name="connsiteX13" fmla="*/ 214362 w 684030"/>
                    <a:gd name="connsiteY13" fmla="*/ 263598 h 700160"/>
                    <a:gd name="connsiteX14" fmla="*/ 347712 w 684030"/>
                    <a:gd name="connsiteY14" fmla="*/ 154060 h 700160"/>
                    <a:gd name="connsiteX15" fmla="*/ 336600 w 684030"/>
                    <a:gd name="connsiteY15" fmla="*/ 119135 h 700160"/>
                    <a:gd name="connsiteX16" fmla="*/ 412800 w 684030"/>
                    <a:gd name="connsiteY16" fmla="*/ 74685 h 700160"/>
                    <a:gd name="connsiteX17" fmla="*/ 431850 w 684030"/>
                    <a:gd name="connsiteY17" fmla="*/ 61985 h 700160"/>
                    <a:gd name="connsiteX18" fmla="*/ 444550 w 684030"/>
                    <a:gd name="connsiteY18" fmla="*/ 28648 h 700160"/>
                    <a:gd name="connsiteX19" fmla="*/ 485825 w 684030"/>
                    <a:gd name="connsiteY19" fmla="*/ 14360 h 700160"/>
                    <a:gd name="connsiteX20" fmla="*/ 514400 w 684030"/>
                    <a:gd name="connsiteY20" fmla="*/ 73 h 700160"/>
                    <a:gd name="connsiteX21" fmla="*/ 541387 w 684030"/>
                    <a:gd name="connsiteY21" fmla="*/ 20710 h 700160"/>
                    <a:gd name="connsiteX22" fmla="*/ 571550 w 684030"/>
                    <a:gd name="connsiteY22" fmla="*/ 30235 h 700160"/>
                    <a:gd name="connsiteX23" fmla="*/ 668387 w 684030"/>
                    <a:gd name="connsiteY23" fmla="*/ 34998 h 700160"/>
                    <a:gd name="connsiteX24" fmla="*/ 682675 w 684030"/>
                    <a:gd name="connsiteY24" fmla="*/ 61985 h 700160"/>
                    <a:gd name="connsiteX25" fmla="*/ 655687 w 684030"/>
                    <a:gd name="connsiteY25" fmla="*/ 119135 h 70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84030" h="700160">
                      <a:moveTo>
                        <a:pt x="77837" y="700160"/>
                      </a:moveTo>
                      <a:cubicBezTo>
                        <a:pt x="54686" y="688121"/>
                        <a:pt x="31535" y="676083"/>
                        <a:pt x="19100" y="666823"/>
                      </a:cubicBezTo>
                      <a:cubicBezTo>
                        <a:pt x="6665" y="657563"/>
                        <a:pt x="-1802" y="663383"/>
                        <a:pt x="3225" y="644598"/>
                      </a:cubicBezTo>
                      <a:cubicBezTo>
                        <a:pt x="8252" y="625813"/>
                        <a:pt x="47939" y="571308"/>
                        <a:pt x="49262" y="554110"/>
                      </a:cubicBezTo>
                      <a:cubicBezTo>
                        <a:pt x="50585" y="536912"/>
                        <a:pt x="19364" y="546172"/>
                        <a:pt x="11162" y="541410"/>
                      </a:cubicBezTo>
                      <a:cubicBezTo>
                        <a:pt x="2960" y="536648"/>
                        <a:pt x="579" y="534266"/>
                        <a:pt x="50" y="525535"/>
                      </a:cubicBezTo>
                      <a:cubicBezTo>
                        <a:pt x="-479" y="516804"/>
                        <a:pt x="3224" y="496960"/>
                        <a:pt x="7987" y="489023"/>
                      </a:cubicBezTo>
                      <a:cubicBezTo>
                        <a:pt x="12749" y="481085"/>
                        <a:pt x="23863" y="486641"/>
                        <a:pt x="28625" y="477910"/>
                      </a:cubicBezTo>
                      <a:cubicBezTo>
                        <a:pt x="33387" y="469179"/>
                        <a:pt x="25450" y="444308"/>
                        <a:pt x="36562" y="436635"/>
                      </a:cubicBezTo>
                      <a:cubicBezTo>
                        <a:pt x="47674" y="428962"/>
                        <a:pt x="86833" y="440340"/>
                        <a:pt x="95300" y="431873"/>
                      </a:cubicBezTo>
                      <a:cubicBezTo>
                        <a:pt x="103767" y="423406"/>
                        <a:pt x="71752" y="406208"/>
                        <a:pt x="87362" y="385835"/>
                      </a:cubicBezTo>
                      <a:cubicBezTo>
                        <a:pt x="102972" y="365462"/>
                        <a:pt x="165943" y="323393"/>
                        <a:pt x="188962" y="309635"/>
                      </a:cubicBezTo>
                      <a:cubicBezTo>
                        <a:pt x="211981" y="295877"/>
                        <a:pt x="221242" y="310958"/>
                        <a:pt x="225475" y="303285"/>
                      </a:cubicBezTo>
                      <a:cubicBezTo>
                        <a:pt x="229708" y="295612"/>
                        <a:pt x="193989" y="288469"/>
                        <a:pt x="214362" y="263598"/>
                      </a:cubicBezTo>
                      <a:cubicBezTo>
                        <a:pt x="234735" y="238727"/>
                        <a:pt x="327339" y="178137"/>
                        <a:pt x="347712" y="154060"/>
                      </a:cubicBezTo>
                      <a:cubicBezTo>
                        <a:pt x="368085" y="129983"/>
                        <a:pt x="325752" y="132364"/>
                        <a:pt x="336600" y="119135"/>
                      </a:cubicBezTo>
                      <a:cubicBezTo>
                        <a:pt x="347448" y="105906"/>
                        <a:pt x="396925" y="84210"/>
                        <a:pt x="412800" y="74685"/>
                      </a:cubicBezTo>
                      <a:cubicBezTo>
                        <a:pt x="428675" y="65160"/>
                        <a:pt x="426558" y="69658"/>
                        <a:pt x="431850" y="61985"/>
                      </a:cubicBezTo>
                      <a:cubicBezTo>
                        <a:pt x="437142" y="54312"/>
                        <a:pt x="435554" y="36585"/>
                        <a:pt x="444550" y="28648"/>
                      </a:cubicBezTo>
                      <a:cubicBezTo>
                        <a:pt x="453546" y="20710"/>
                        <a:pt x="474183" y="19122"/>
                        <a:pt x="485825" y="14360"/>
                      </a:cubicBezTo>
                      <a:cubicBezTo>
                        <a:pt x="497467" y="9598"/>
                        <a:pt x="505140" y="-985"/>
                        <a:pt x="514400" y="73"/>
                      </a:cubicBezTo>
                      <a:cubicBezTo>
                        <a:pt x="523660" y="1131"/>
                        <a:pt x="531862" y="15683"/>
                        <a:pt x="541387" y="20710"/>
                      </a:cubicBezTo>
                      <a:cubicBezTo>
                        <a:pt x="550912" y="25737"/>
                        <a:pt x="550383" y="27854"/>
                        <a:pt x="571550" y="30235"/>
                      </a:cubicBezTo>
                      <a:cubicBezTo>
                        <a:pt x="592717" y="32616"/>
                        <a:pt x="649866" y="29706"/>
                        <a:pt x="668387" y="34998"/>
                      </a:cubicBezTo>
                      <a:cubicBezTo>
                        <a:pt x="686908" y="40290"/>
                        <a:pt x="684792" y="47962"/>
                        <a:pt x="682675" y="61985"/>
                      </a:cubicBezTo>
                      <a:cubicBezTo>
                        <a:pt x="680558" y="76008"/>
                        <a:pt x="662302" y="109875"/>
                        <a:pt x="655687" y="11913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133" name="グループ化 1132">
                <a:extLst>
                  <a:ext uri="{FF2B5EF4-FFF2-40B4-BE49-F238E27FC236}">
                    <a16:creationId xmlns:a16="http://schemas.microsoft.com/office/drawing/2014/main" id="{2DA36086-F95C-4A8D-B131-5DB15E0B653A}"/>
                  </a:ext>
                </a:extLst>
              </p:cNvPr>
              <p:cNvGrpSpPr/>
              <p:nvPr/>
            </p:nvGrpSpPr>
            <p:grpSpPr>
              <a:xfrm>
                <a:off x="3868942" y="98421"/>
                <a:ext cx="1523234" cy="2240843"/>
                <a:chOff x="5646672" y="98422"/>
                <a:chExt cx="717616" cy="1055691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36" name="フリーフォーム: 図形 35">
                  <a:extLst>
                    <a:ext uri="{FF2B5EF4-FFF2-40B4-BE49-F238E27FC236}">
                      <a16:creationId xmlns:a16="http://schemas.microsoft.com/office/drawing/2014/main" id="{037AE513-072A-4D4A-B4ED-6F21475F4A06}"/>
                    </a:ext>
                  </a:extLst>
                </p:cNvPr>
                <p:cNvSpPr/>
                <p:nvPr/>
              </p:nvSpPr>
              <p:spPr>
                <a:xfrm>
                  <a:off x="5646672" y="113559"/>
                  <a:ext cx="282641" cy="1040554"/>
                </a:xfrm>
                <a:custGeom>
                  <a:avLst/>
                  <a:gdLst>
                    <a:gd name="connsiteX0" fmla="*/ 255653 w 282641"/>
                    <a:gd name="connsiteY0" fmla="*/ 7091 h 1040554"/>
                    <a:gd name="connsiteX1" fmla="*/ 173103 w 282641"/>
                    <a:gd name="connsiteY1" fmla="*/ 10266 h 1040554"/>
                    <a:gd name="connsiteX2" fmla="*/ 114366 w 282641"/>
                    <a:gd name="connsiteY2" fmla="*/ 105516 h 1040554"/>
                    <a:gd name="connsiteX3" fmla="*/ 61978 w 282641"/>
                    <a:gd name="connsiteY3" fmla="*/ 215054 h 1040554"/>
                    <a:gd name="connsiteX4" fmla="*/ 36578 w 282641"/>
                    <a:gd name="connsiteY4" fmla="*/ 332529 h 1040554"/>
                    <a:gd name="connsiteX5" fmla="*/ 23878 w 282641"/>
                    <a:gd name="connsiteY5" fmla="*/ 375391 h 1040554"/>
                    <a:gd name="connsiteX6" fmla="*/ 66 w 282641"/>
                    <a:gd name="connsiteY6" fmla="*/ 396029 h 1040554"/>
                    <a:gd name="connsiteX7" fmla="*/ 17528 w 282641"/>
                    <a:gd name="connsiteY7" fmla="*/ 657966 h 1040554"/>
                    <a:gd name="connsiteX8" fmla="*/ 39753 w 282641"/>
                    <a:gd name="connsiteY8" fmla="*/ 677016 h 1040554"/>
                    <a:gd name="connsiteX9" fmla="*/ 27053 w 282641"/>
                    <a:gd name="connsiteY9" fmla="*/ 724641 h 1040554"/>
                    <a:gd name="connsiteX10" fmla="*/ 88966 w 282641"/>
                    <a:gd name="connsiteY10" fmla="*/ 884979 h 1040554"/>
                    <a:gd name="connsiteX11" fmla="*/ 144528 w 282641"/>
                    <a:gd name="connsiteY11" fmla="*/ 934191 h 1040554"/>
                    <a:gd name="connsiteX12" fmla="*/ 212791 w 282641"/>
                    <a:gd name="connsiteY12" fmla="*/ 1008804 h 1040554"/>
                    <a:gd name="connsiteX13" fmla="*/ 246128 w 282641"/>
                    <a:gd name="connsiteY13" fmla="*/ 1035791 h 1040554"/>
                    <a:gd name="connsiteX14" fmla="*/ 282641 w 282641"/>
                    <a:gd name="connsiteY14" fmla="*/ 1040554 h 104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641" h="1040554">
                      <a:moveTo>
                        <a:pt x="255653" y="7091"/>
                      </a:moveTo>
                      <a:cubicBezTo>
                        <a:pt x="226152" y="476"/>
                        <a:pt x="196651" y="-6138"/>
                        <a:pt x="173103" y="10266"/>
                      </a:cubicBezTo>
                      <a:cubicBezTo>
                        <a:pt x="149555" y="26670"/>
                        <a:pt x="132887" y="71385"/>
                        <a:pt x="114366" y="105516"/>
                      </a:cubicBezTo>
                      <a:cubicBezTo>
                        <a:pt x="95845" y="139647"/>
                        <a:pt x="74943" y="177219"/>
                        <a:pt x="61978" y="215054"/>
                      </a:cubicBezTo>
                      <a:cubicBezTo>
                        <a:pt x="49013" y="252889"/>
                        <a:pt x="42928" y="305806"/>
                        <a:pt x="36578" y="332529"/>
                      </a:cubicBezTo>
                      <a:cubicBezTo>
                        <a:pt x="30228" y="359252"/>
                        <a:pt x="29963" y="364808"/>
                        <a:pt x="23878" y="375391"/>
                      </a:cubicBezTo>
                      <a:cubicBezTo>
                        <a:pt x="17793" y="385974"/>
                        <a:pt x="1124" y="348933"/>
                        <a:pt x="66" y="396029"/>
                      </a:cubicBezTo>
                      <a:cubicBezTo>
                        <a:pt x="-992" y="443125"/>
                        <a:pt x="10913" y="611135"/>
                        <a:pt x="17528" y="657966"/>
                      </a:cubicBezTo>
                      <a:cubicBezTo>
                        <a:pt x="24143" y="704797"/>
                        <a:pt x="38166" y="665904"/>
                        <a:pt x="39753" y="677016"/>
                      </a:cubicBezTo>
                      <a:cubicBezTo>
                        <a:pt x="41340" y="688128"/>
                        <a:pt x="18851" y="689981"/>
                        <a:pt x="27053" y="724641"/>
                      </a:cubicBezTo>
                      <a:cubicBezTo>
                        <a:pt x="35255" y="759302"/>
                        <a:pt x="69387" y="850054"/>
                        <a:pt x="88966" y="884979"/>
                      </a:cubicBezTo>
                      <a:cubicBezTo>
                        <a:pt x="108545" y="919904"/>
                        <a:pt x="123891" y="913554"/>
                        <a:pt x="144528" y="934191"/>
                      </a:cubicBezTo>
                      <a:cubicBezTo>
                        <a:pt x="165165" y="954828"/>
                        <a:pt x="195858" y="991871"/>
                        <a:pt x="212791" y="1008804"/>
                      </a:cubicBezTo>
                      <a:cubicBezTo>
                        <a:pt x="229724" y="1025737"/>
                        <a:pt x="234486" y="1030499"/>
                        <a:pt x="246128" y="1035791"/>
                      </a:cubicBezTo>
                      <a:cubicBezTo>
                        <a:pt x="257770" y="1041083"/>
                        <a:pt x="274704" y="1039496"/>
                        <a:pt x="282641" y="104055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7" name="フリーフォーム: 図形 36">
                  <a:extLst>
                    <a:ext uri="{FF2B5EF4-FFF2-40B4-BE49-F238E27FC236}">
                      <a16:creationId xmlns:a16="http://schemas.microsoft.com/office/drawing/2014/main" id="{75858B62-FD42-4C2B-AEE8-3B4C7237F9B9}"/>
                    </a:ext>
                  </a:extLst>
                </p:cNvPr>
                <p:cNvSpPr/>
                <p:nvPr/>
              </p:nvSpPr>
              <p:spPr>
                <a:xfrm>
                  <a:off x="5902325" y="98422"/>
                  <a:ext cx="461963" cy="612778"/>
                </a:xfrm>
                <a:custGeom>
                  <a:avLst/>
                  <a:gdLst>
                    <a:gd name="connsiteX0" fmla="*/ 0 w 461963"/>
                    <a:gd name="connsiteY0" fmla="*/ 26991 h 612778"/>
                    <a:gd name="connsiteX1" fmla="*/ 84138 w 461963"/>
                    <a:gd name="connsiteY1" fmla="*/ 3 h 612778"/>
                    <a:gd name="connsiteX2" fmla="*/ 149225 w 461963"/>
                    <a:gd name="connsiteY2" fmla="*/ 28578 h 612778"/>
                    <a:gd name="connsiteX3" fmla="*/ 244475 w 461963"/>
                    <a:gd name="connsiteY3" fmla="*/ 106366 h 612778"/>
                    <a:gd name="connsiteX4" fmla="*/ 284163 w 461963"/>
                    <a:gd name="connsiteY4" fmla="*/ 179391 h 612778"/>
                    <a:gd name="connsiteX5" fmla="*/ 336550 w 461963"/>
                    <a:gd name="connsiteY5" fmla="*/ 273053 h 612778"/>
                    <a:gd name="connsiteX6" fmla="*/ 393700 w 461963"/>
                    <a:gd name="connsiteY6" fmla="*/ 385766 h 612778"/>
                    <a:gd name="connsiteX7" fmla="*/ 425450 w 461963"/>
                    <a:gd name="connsiteY7" fmla="*/ 473078 h 612778"/>
                    <a:gd name="connsiteX8" fmla="*/ 442913 w 461963"/>
                    <a:gd name="connsiteY8" fmla="*/ 541341 h 612778"/>
                    <a:gd name="connsiteX9" fmla="*/ 461963 w 461963"/>
                    <a:gd name="connsiteY9" fmla="*/ 612778 h 612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963" h="612778">
                      <a:moveTo>
                        <a:pt x="0" y="26991"/>
                      </a:moveTo>
                      <a:cubicBezTo>
                        <a:pt x="29633" y="13365"/>
                        <a:pt x="59267" y="-261"/>
                        <a:pt x="84138" y="3"/>
                      </a:cubicBezTo>
                      <a:cubicBezTo>
                        <a:pt x="109009" y="267"/>
                        <a:pt x="122502" y="10851"/>
                        <a:pt x="149225" y="28578"/>
                      </a:cubicBezTo>
                      <a:cubicBezTo>
                        <a:pt x="175948" y="46305"/>
                        <a:pt x="221985" y="81231"/>
                        <a:pt x="244475" y="106366"/>
                      </a:cubicBezTo>
                      <a:cubicBezTo>
                        <a:pt x="266965" y="131501"/>
                        <a:pt x="268817" y="151610"/>
                        <a:pt x="284163" y="179391"/>
                      </a:cubicBezTo>
                      <a:cubicBezTo>
                        <a:pt x="299509" y="207172"/>
                        <a:pt x="318294" y="238657"/>
                        <a:pt x="336550" y="273053"/>
                      </a:cubicBezTo>
                      <a:cubicBezTo>
                        <a:pt x="354806" y="307449"/>
                        <a:pt x="378883" y="352429"/>
                        <a:pt x="393700" y="385766"/>
                      </a:cubicBezTo>
                      <a:cubicBezTo>
                        <a:pt x="408517" y="419104"/>
                        <a:pt x="417248" y="447149"/>
                        <a:pt x="425450" y="473078"/>
                      </a:cubicBezTo>
                      <a:cubicBezTo>
                        <a:pt x="433652" y="499007"/>
                        <a:pt x="436828" y="518058"/>
                        <a:pt x="442913" y="541341"/>
                      </a:cubicBezTo>
                      <a:cubicBezTo>
                        <a:pt x="448998" y="564624"/>
                        <a:pt x="455480" y="588701"/>
                        <a:pt x="461963" y="61277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58" name="フリーフォーム: 図形 57">
                  <a:extLst>
                    <a:ext uri="{FF2B5EF4-FFF2-40B4-BE49-F238E27FC236}">
                      <a16:creationId xmlns:a16="http://schemas.microsoft.com/office/drawing/2014/main" id="{7036E365-4A75-479D-B46F-7CC0F4B8CE8F}"/>
                    </a:ext>
                  </a:extLst>
                </p:cNvPr>
                <p:cNvSpPr/>
                <p:nvPr/>
              </p:nvSpPr>
              <p:spPr>
                <a:xfrm>
                  <a:off x="5880100" y="651933"/>
                  <a:ext cx="425450" cy="374650"/>
                </a:xfrm>
                <a:custGeom>
                  <a:avLst/>
                  <a:gdLst>
                    <a:gd name="connsiteX0" fmla="*/ 425450 w 425450"/>
                    <a:gd name="connsiteY0" fmla="*/ 0 h 374650"/>
                    <a:gd name="connsiteX1" fmla="*/ 306917 w 425450"/>
                    <a:gd name="connsiteY1" fmla="*/ 95250 h 374650"/>
                    <a:gd name="connsiteX2" fmla="*/ 245533 w 425450"/>
                    <a:gd name="connsiteY2" fmla="*/ 156634 h 374650"/>
                    <a:gd name="connsiteX3" fmla="*/ 131233 w 425450"/>
                    <a:gd name="connsiteY3" fmla="*/ 245534 h 374650"/>
                    <a:gd name="connsiteX4" fmla="*/ 35983 w 425450"/>
                    <a:gd name="connsiteY4" fmla="*/ 349250 h 374650"/>
                    <a:gd name="connsiteX5" fmla="*/ 0 w 425450"/>
                    <a:gd name="connsiteY5" fmla="*/ 37465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450" h="374650">
                      <a:moveTo>
                        <a:pt x="425450" y="0"/>
                      </a:moveTo>
                      <a:cubicBezTo>
                        <a:pt x="381176" y="34572"/>
                        <a:pt x="336903" y="69144"/>
                        <a:pt x="306917" y="95250"/>
                      </a:cubicBezTo>
                      <a:cubicBezTo>
                        <a:pt x="276931" y="121356"/>
                        <a:pt x="274814" y="131587"/>
                        <a:pt x="245533" y="156634"/>
                      </a:cubicBezTo>
                      <a:cubicBezTo>
                        <a:pt x="216252" y="181681"/>
                        <a:pt x="166158" y="213431"/>
                        <a:pt x="131233" y="245534"/>
                      </a:cubicBezTo>
                      <a:cubicBezTo>
                        <a:pt x="96308" y="277637"/>
                        <a:pt x="57855" y="327731"/>
                        <a:pt x="35983" y="349250"/>
                      </a:cubicBezTo>
                      <a:cubicBezTo>
                        <a:pt x="14111" y="370769"/>
                        <a:pt x="7055" y="372709"/>
                        <a:pt x="0" y="3746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59" name="フリーフォーム: 図形 58">
                  <a:extLst>
                    <a:ext uri="{FF2B5EF4-FFF2-40B4-BE49-F238E27FC236}">
                      <a16:creationId xmlns:a16="http://schemas.microsoft.com/office/drawing/2014/main" id="{63CBFDB6-60A6-4BCF-A847-6911023E9B34}"/>
                    </a:ext>
                  </a:extLst>
                </p:cNvPr>
                <p:cNvSpPr/>
                <p:nvPr/>
              </p:nvSpPr>
              <p:spPr>
                <a:xfrm>
                  <a:off x="6102350" y="599017"/>
                  <a:ext cx="171450" cy="201083"/>
                </a:xfrm>
                <a:custGeom>
                  <a:avLst/>
                  <a:gdLst>
                    <a:gd name="connsiteX0" fmla="*/ 171450 w 171450"/>
                    <a:gd name="connsiteY0" fmla="*/ 0 h 201083"/>
                    <a:gd name="connsiteX1" fmla="*/ 42333 w 171450"/>
                    <a:gd name="connsiteY1" fmla="*/ 118533 h 201083"/>
                    <a:gd name="connsiteX2" fmla="*/ 0 w 171450"/>
                    <a:gd name="connsiteY2" fmla="*/ 201083 h 201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01083">
                      <a:moveTo>
                        <a:pt x="171450" y="0"/>
                      </a:moveTo>
                      <a:cubicBezTo>
                        <a:pt x="121179" y="42509"/>
                        <a:pt x="70908" y="85019"/>
                        <a:pt x="42333" y="118533"/>
                      </a:cubicBezTo>
                      <a:cubicBezTo>
                        <a:pt x="13758" y="152047"/>
                        <a:pt x="6879" y="176565"/>
                        <a:pt x="0" y="20108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60" name="フリーフォーム: 図形 59">
                  <a:extLst>
                    <a:ext uri="{FF2B5EF4-FFF2-40B4-BE49-F238E27FC236}">
                      <a16:creationId xmlns:a16="http://schemas.microsoft.com/office/drawing/2014/main" id="{537828DC-1C2B-45D3-8018-59D23853A3FA}"/>
                    </a:ext>
                  </a:extLst>
                </p:cNvPr>
                <p:cNvSpPr/>
                <p:nvPr/>
              </p:nvSpPr>
              <p:spPr>
                <a:xfrm>
                  <a:off x="6089650" y="533400"/>
                  <a:ext cx="175683" cy="196850"/>
                </a:xfrm>
                <a:custGeom>
                  <a:avLst/>
                  <a:gdLst>
                    <a:gd name="connsiteX0" fmla="*/ 175683 w 175683"/>
                    <a:gd name="connsiteY0" fmla="*/ 0 h 196850"/>
                    <a:gd name="connsiteX1" fmla="*/ 0 w 175683"/>
                    <a:gd name="connsiteY1" fmla="*/ 196850 h 1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5683" h="196850">
                      <a:moveTo>
                        <a:pt x="175683" y="0"/>
                      </a:moveTo>
                      <a:lnTo>
                        <a:pt x="0" y="196850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61" name="フリーフォーム: 図形 60">
                  <a:extLst>
                    <a:ext uri="{FF2B5EF4-FFF2-40B4-BE49-F238E27FC236}">
                      <a16:creationId xmlns:a16="http://schemas.microsoft.com/office/drawing/2014/main" id="{872FE49A-39C5-4A81-9A31-F03732355262}"/>
                    </a:ext>
                  </a:extLst>
                </p:cNvPr>
                <p:cNvSpPr/>
                <p:nvPr/>
              </p:nvSpPr>
              <p:spPr>
                <a:xfrm>
                  <a:off x="5861050" y="772583"/>
                  <a:ext cx="160867" cy="277284"/>
                </a:xfrm>
                <a:custGeom>
                  <a:avLst/>
                  <a:gdLst>
                    <a:gd name="connsiteX0" fmla="*/ 0 w 160867"/>
                    <a:gd name="connsiteY0" fmla="*/ 277284 h 277284"/>
                    <a:gd name="connsiteX1" fmla="*/ 67733 w 160867"/>
                    <a:gd name="connsiteY1" fmla="*/ 141817 h 277284"/>
                    <a:gd name="connsiteX2" fmla="*/ 160867 w 160867"/>
                    <a:gd name="connsiteY2" fmla="*/ 0 h 27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867" h="277284">
                      <a:moveTo>
                        <a:pt x="0" y="277284"/>
                      </a:moveTo>
                      <a:cubicBezTo>
                        <a:pt x="20461" y="232657"/>
                        <a:pt x="40922" y="188031"/>
                        <a:pt x="67733" y="141817"/>
                      </a:cubicBezTo>
                      <a:cubicBezTo>
                        <a:pt x="94544" y="95603"/>
                        <a:pt x="148873" y="26811"/>
                        <a:pt x="16086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:a16="http://schemas.microsoft.com/office/drawing/2014/main" id="{C0E018C9-1A17-4E5D-9256-F844F2FD7414}"/>
                    </a:ext>
                  </a:extLst>
                </p:cNvPr>
                <p:cNvSpPr/>
                <p:nvPr/>
              </p:nvSpPr>
              <p:spPr>
                <a:xfrm>
                  <a:off x="5884333" y="436033"/>
                  <a:ext cx="336550" cy="436034"/>
                </a:xfrm>
                <a:custGeom>
                  <a:avLst/>
                  <a:gdLst>
                    <a:gd name="connsiteX0" fmla="*/ 336550 w 336550"/>
                    <a:gd name="connsiteY0" fmla="*/ 0 h 436034"/>
                    <a:gd name="connsiteX1" fmla="*/ 245534 w 336550"/>
                    <a:gd name="connsiteY1" fmla="*/ 112184 h 436034"/>
                    <a:gd name="connsiteX2" fmla="*/ 171450 w 336550"/>
                    <a:gd name="connsiteY2" fmla="*/ 192617 h 436034"/>
                    <a:gd name="connsiteX3" fmla="*/ 169334 w 336550"/>
                    <a:gd name="connsiteY3" fmla="*/ 226484 h 436034"/>
                    <a:gd name="connsiteX4" fmla="*/ 107950 w 336550"/>
                    <a:gd name="connsiteY4" fmla="*/ 285750 h 436034"/>
                    <a:gd name="connsiteX5" fmla="*/ 0 w 336550"/>
                    <a:gd name="connsiteY5" fmla="*/ 436034 h 43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6550" h="436034">
                      <a:moveTo>
                        <a:pt x="336550" y="0"/>
                      </a:moveTo>
                      <a:cubicBezTo>
                        <a:pt x="304800" y="40040"/>
                        <a:pt x="273051" y="80081"/>
                        <a:pt x="245534" y="112184"/>
                      </a:cubicBezTo>
                      <a:cubicBezTo>
                        <a:pt x="218017" y="144287"/>
                        <a:pt x="184150" y="173567"/>
                        <a:pt x="171450" y="192617"/>
                      </a:cubicBezTo>
                      <a:cubicBezTo>
                        <a:pt x="158750" y="211667"/>
                        <a:pt x="179917" y="210962"/>
                        <a:pt x="169334" y="226484"/>
                      </a:cubicBezTo>
                      <a:cubicBezTo>
                        <a:pt x="158751" y="242006"/>
                        <a:pt x="136172" y="250825"/>
                        <a:pt x="107950" y="285750"/>
                      </a:cubicBezTo>
                      <a:cubicBezTo>
                        <a:pt x="79728" y="320675"/>
                        <a:pt x="39864" y="378354"/>
                        <a:pt x="0" y="4360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:a16="http://schemas.microsoft.com/office/drawing/2014/main" id="{AD19F64A-A988-4515-A3BB-8686220638CD}"/>
                    </a:ext>
                  </a:extLst>
                </p:cNvPr>
                <p:cNvSpPr/>
                <p:nvPr/>
              </p:nvSpPr>
              <p:spPr>
                <a:xfrm>
                  <a:off x="5884333" y="404283"/>
                  <a:ext cx="313267" cy="402167"/>
                </a:xfrm>
                <a:custGeom>
                  <a:avLst/>
                  <a:gdLst>
                    <a:gd name="connsiteX0" fmla="*/ 313267 w 313267"/>
                    <a:gd name="connsiteY0" fmla="*/ 0 h 402167"/>
                    <a:gd name="connsiteX1" fmla="*/ 224367 w 313267"/>
                    <a:gd name="connsiteY1" fmla="*/ 84667 h 402167"/>
                    <a:gd name="connsiteX2" fmla="*/ 118534 w 313267"/>
                    <a:gd name="connsiteY2" fmla="*/ 211667 h 402167"/>
                    <a:gd name="connsiteX3" fmla="*/ 50800 w 313267"/>
                    <a:gd name="connsiteY3" fmla="*/ 306917 h 402167"/>
                    <a:gd name="connsiteX4" fmla="*/ 0 w 313267"/>
                    <a:gd name="connsiteY4" fmla="*/ 402167 h 40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67" h="402167">
                      <a:moveTo>
                        <a:pt x="313267" y="0"/>
                      </a:moveTo>
                      <a:cubicBezTo>
                        <a:pt x="285044" y="24694"/>
                        <a:pt x="256822" y="49389"/>
                        <a:pt x="224367" y="84667"/>
                      </a:cubicBezTo>
                      <a:cubicBezTo>
                        <a:pt x="191912" y="119945"/>
                        <a:pt x="147462" y="174625"/>
                        <a:pt x="118534" y="211667"/>
                      </a:cubicBezTo>
                      <a:cubicBezTo>
                        <a:pt x="89606" y="248709"/>
                        <a:pt x="70556" y="275167"/>
                        <a:pt x="50800" y="306917"/>
                      </a:cubicBezTo>
                      <a:cubicBezTo>
                        <a:pt x="31044" y="338667"/>
                        <a:pt x="15522" y="370417"/>
                        <a:pt x="0" y="4021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24" name="フリーフォーム: 図形 1023">
                  <a:extLst>
                    <a:ext uri="{FF2B5EF4-FFF2-40B4-BE49-F238E27FC236}">
                      <a16:creationId xmlns:a16="http://schemas.microsoft.com/office/drawing/2014/main" id="{0B62C7C4-E454-424B-B274-1A7482A59A0E}"/>
                    </a:ext>
                  </a:extLst>
                </p:cNvPr>
                <p:cNvSpPr/>
                <p:nvPr/>
              </p:nvSpPr>
              <p:spPr>
                <a:xfrm>
                  <a:off x="5759450" y="696383"/>
                  <a:ext cx="141817" cy="228600"/>
                </a:xfrm>
                <a:custGeom>
                  <a:avLst/>
                  <a:gdLst>
                    <a:gd name="connsiteX0" fmla="*/ 0 w 141817"/>
                    <a:gd name="connsiteY0" fmla="*/ 228600 h 228600"/>
                    <a:gd name="connsiteX1" fmla="*/ 61383 w 141817"/>
                    <a:gd name="connsiteY1" fmla="*/ 116417 h 228600"/>
                    <a:gd name="connsiteX2" fmla="*/ 103717 w 141817"/>
                    <a:gd name="connsiteY2" fmla="*/ 55034 h 228600"/>
                    <a:gd name="connsiteX3" fmla="*/ 141817 w 141817"/>
                    <a:gd name="connsiteY3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17" h="228600">
                      <a:moveTo>
                        <a:pt x="0" y="228600"/>
                      </a:moveTo>
                      <a:cubicBezTo>
                        <a:pt x="22048" y="186972"/>
                        <a:pt x="44097" y="145345"/>
                        <a:pt x="61383" y="116417"/>
                      </a:cubicBezTo>
                      <a:cubicBezTo>
                        <a:pt x="78669" y="87489"/>
                        <a:pt x="103717" y="55034"/>
                        <a:pt x="103717" y="55034"/>
                      </a:cubicBezTo>
                      <a:cubicBezTo>
                        <a:pt x="117123" y="35631"/>
                        <a:pt x="135820" y="13758"/>
                        <a:pt x="14181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25" name="フリーフォーム: 図形 1024">
                  <a:extLst>
                    <a:ext uri="{FF2B5EF4-FFF2-40B4-BE49-F238E27FC236}">
                      <a16:creationId xmlns:a16="http://schemas.microsoft.com/office/drawing/2014/main" id="{8F938DE9-F721-4ABE-A8D6-78A3CBAA51F9}"/>
                    </a:ext>
                  </a:extLst>
                </p:cNvPr>
                <p:cNvSpPr/>
                <p:nvPr/>
              </p:nvSpPr>
              <p:spPr>
                <a:xfrm>
                  <a:off x="5894782" y="298450"/>
                  <a:ext cx="260485" cy="359833"/>
                </a:xfrm>
                <a:custGeom>
                  <a:avLst/>
                  <a:gdLst>
                    <a:gd name="connsiteX0" fmla="*/ 260485 w 260485"/>
                    <a:gd name="connsiteY0" fmla="*/ 0 h 359833"/>
                    <a:gd name="connsiteX1" fmla="*/ 184285 w 260485"/>
                    <a:gd name="connsiteY1" fmla="*/ 97367 h 359833"/>
                    <a:gd name="connsiteX2" fmla="*/ 125018 w 260485"/>
                    <a:gd name="connsiteY2" fmla="*/ 201083 h 359833"/>
                    <a:gd name="connsiteX3" fmla="*/ 55168 w 260485"/>
                    <a:gd name="connsiteY3" fmla="*/ 268817 h 359833"/>
                    <a:gd name="connsiteX4" fmla="*/ 8601 w 260485"/>
                    <a:gd name="connsiteY4" fmla="*/ 338667 h 359833"/>
                    <a:gd name="connsiteX5" fmla="*/ 135 w 260485"/>
                    <a:gd name="connsiteY5" fmla="*/ 359833 h 359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485" h="359833">
                      <a:moveTo>
                        <a:pt x="260485" y="0"/>
                      </a:moveTo>
                      <a:cubicBezTo>
                        <a:pt x="233674" y="31926"/>
                        <a:pt x="206863" y="63853"/>
                        <a:pt x="184285" y="97367"/>
                      </a:cubicBezTo>
                      <a:cubicBezTo>
                        <a:pt x="161707" y="130881"/>
                        <a:pt x="146537" y="172508"/>
                        <a:pt x="125018" y="201083"/>
                      </a:cubicBezTo>
                      <a:cubicBezTo>
                        <a:pt x="103499" y="229658"/>
                        <a:pt x="74571" y="245886"/>
                        <a:pt x="55168" y="268817"/>
                      </a:cubicBezTo>
                      <a:cubicBezTo>
                        <a:pt x="35765" y="291748"/>
                        <a:pt x="17773" y="323498"/>
                        <a:pt x="8601" y="338667"/>
                      </a:cubicBezTo>
                      <a:cubicBezTo>
                        <a:pt x="-571" y="353836"/>
                        <a:pt x="-218" y="356834"/>
                        <a:pt x="135" y="35983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27" name="フリーフォーム: 図形 1026">
                  <a:extLst>
                    <a:ext uri="{FF2B5EF4-FFF2-40B4-BE49-F238E27FC236}">
                      <a16:creationId xmlns:a16="http://schemas.microsoft.com/office/drawing/2014/main" id="{B26BFF5F-A1E6-4FBD-8B63-2ABB6F5BD381}"/>
                    </a:ext>
                  </a:extLst>
                </p:cNvPr>
                <p:cNvSpPr/>
                <p:nvPr/>
              </p:nvSpPr>
              <p:spPr>
                <a:xfrm>
                  <a:off x="5698067" y="514350"/>
                  <a:ext cx="230716" cy="319617"/>
                </a:xfrm>
                <a:custGeom>
                  <a:avLst/>
                  <a:gdLst>
                    <a:gd name="connsiteX0" fmla="*/ 0 w 230716"/>
                    <a:gd name="connsiteY0" fmla="*/ 319617 h 319617"/>
                    <a:gd name="connsiteX1" fmla="*/ 118533 w 230716"/>
                    <a:gd name="connsiteY1" fmla="*/ 167217 h 319617"/>
                    <a:gd name="connsiteX2" fmla="*/ 139700 w 230716"/>
                    <a:gd name="connsiteY2" fmla="*/ 110067 h 319617"/>
                    <a:gd name="connsiteX3" fmla="*/ 196850 w 230716"/>
                    <a:gd name="connsiteY3" fmla="*/ 65617 h 319617"/>
                    <a:gd name="connsiteX4" fmla="*/ 230716 w 230716"/>
                    <a:gd name="connsiteY4" fmla="*/ 0 h 319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716" h="319617">
                      <a:moveTo>
                        <a:pt x="0" y="319617"/>
                      </a:moveTo>
                      <a:cubicBezTo>
                        <a:pt x="47625" y="260879"/>
                        <a:pt x="95250" y="202142"/>
                        <a:pt x="118533" y="167217"/>
                      </a:cubicBezTo>
                      <a:cubicBezTo>
                        <a:pt x="141816" y="132292"/>
                        <a:pt x="126647" y="127000"/>
                        <a:pt x="139700" y="110067"/>
                      </a:cubicBezTo>
                      <a:cubicBezTo>
                        <a:pt x="152753" y="93134"/>
                        <a:pt x="181681" y="83961"/>
                        <a:pt x="196850" y="65617"/>
                      </a:cubicBezTo>
                      <a:cubicBezTo>
                        <a:pt x="212019" y="47273"/>
                        <a:pt x="228599" y="10583"/>
                        <a:pt x="23071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28" name="フリーフォーム: 図形 1027">
                  <a:extLst>
                    <a:ext uri="{FF2B5EF4-FFF2-40B4-BE49-F238E27FC236}">
                      <a16:creationId xmlns:a16="http://schemas.microsoft.com/office/drawing/2014/main" id="{B8134ECB-1D1A-4CFF-BE4A-675AE603B241}"/>
                    </a:ext>
                  </a:extLst>
                </p:cNvPr>
                <p:cNvSpPr/>
                <p:nvPr/>
              </p:nvSpPr>
              <p:spPr>
                <a:xfrm>
                  <a:off x="5687483" y="508000"/>
                  <a:ext cx="194734" cy="24541"/>
                </a:xfrm>
                <a:custGeom>
                  <a:avLst/>
                  <a:gdLst>
                    <a:gd name="connsiteX0" fmla="*/ 0 w 194734"/>
                    <a:gd name="connsiteY0" fmla="*/ 19050 h 24541"/>
                    <a:gd name="connsiteX1" fmla="*/ 93134 w 194734"/>
                    <a:gd name="connsiteY1" fmla="*/ 21167 h 24541"/>
                    <a:gd name="connsiteX2" fmla="*/ 152400 w 194734"/>
                    <a:gd name="connsiteY2" fmla="*/ 23283 h 24541"/>
                    <a:gd name="connsiteX3" fmla="*/ 194734 w 194734"/>
                    <a:gd name="connsiteY3" fmla="*/ 0 h 24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734" h="24541">
                      <a:moveTo>
                        <a:pt x="0" y="19050"/>
                      </a:moveTo>
                      <a:lnTo>
                        <a:pt x="93134" y="21167"/>
                      </a:lnTo>
                      <a:cubicBezTo>
                        <a:pt x="118534" y="21873"/>
                        <a:pt x="135467" y="26811"/>
                        <a:pt x="152400" y="23283"/>
                      </a:cubicBezTo>
                      <a:cubicBezTo>
                        <a:pt x="169333" y="19755"/>
                        <a:pt x="182033" y="9877"/>
                        <a:pt x="194734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29" name="フリーフォーム: 図形 1028">
                  <a:extLst>
                    <a:ext uri="{FF2B5EF4-FFF2-40B4-BE49-F238E27FC236}">
                      <a16:creationId xmlns:a16="http://schemas.microsoft.com/office/drawing/2014/main" id="{6ACF602E-FE3C-4614-A25F-2A8243219212}"/>
                    </a:ext>
                  </a:extLst>
                </p:cNvPr>
                <p:cNvSpPr/>
                <p:nvPr/>
              </p:nvSpPr>
              <p:spPr>
                <a:xfrm>
                  <a:off x="5704417" y="584200"/>
                  <a:ext cx="150283" cy="10821"/>
                </a:xfrm>
                <a:custGeom>
                  <a:avLst/>
                  <a:gdLst>
                    <a:gd name="connsiteX0" fmla="*/ 0 w 150283"/>
                    <a:gd name="connsiteY0" fmla="*/ 6350 h 10821"/>
                    <a:gd name="connsiteX1" fmla="*/ 57150 w 150283"/>
                    <a:gd name="connsiteY1" fmla="*/ 10583 h 10821"/>
                    <a:gd name="connsiteX2" fmla="*/ 150283 w 150283"/>
                    <a:gd name="connsiteY2" fmla="*/ 0 h 10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283" h="10821">
                      <a:moveTo>
                        <a:pt x="0" y="6350"/>
                      </a:moveTo>
                      <a:cubicBezTo>
                        <a:pt x="16051" y="8995"/>
                        <a:pt x="32103" y="11641"/>
                        <a:pt x="57150" y="10583"/>
                      </a:cubicBezTo>
                      <a:cubicBezTo>
                        <a:pt x="82197" y="9525"/>
                        <a:pt x="150283" y="0"/>
                        <a:pt x="15028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0" name="フリーフォーム: 図形 1029">
                  <a:extLst>
                    <a:ext uri="{FF2B5EF4-FFF2-40B4-BE49-F238E27FC236}">
                      <a16:creationId xmlns:a16="http://schemas.microsoft.com/office/drawing/2014/main" id="{39DE7B07-B100-4E6B-AE36-4930C8B396E6}"/>
                    </a:ext>
                  </a:extLst>
                </p:cNvPr>
                <p:cNvSpPr/>
                <p:nvPr/>
              </p:nvSpPr>
              <p:spPr>
                <a:xfrm>
                  <a:off x="5693833" y="658283"/>
                  <a:ext cx="95250" cy="10584"/>
                </a:xfrm>
                <a:custGeom>
                  <a:avLst/>
                  <a:gdLst>
                    <a:gd name="connsiteX0" fmla="*/ 0 w 95250"/>
                    <a:gd name="connsiteY0" fmla="*/ 10584 h 10584"/>
                    <a:gd name="connsiteX1" fmla="*/ 61384 w 95250"/>
                    <a:gd name="connsiteY1" fmla="*/ 6350 h 10584"/>
                    <a:gd name="connsiteX2" fmla="*/ 95250 w 95250"/>
                    <a:gd name="connsiteY2" fmla="*/ 0 h 1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0" h="10584">
                      <a:moveTo>
                        <a:pt x="0" y="10584"/>
                      </a:moveTo>
                      <a:cubicBezTo>
                        <a:pt x="22754" y="9349"/>
                        <a:pt x="45509" y="8114"/>
                        <a:pt x="61384" y="6350"/>
                      </a:cubicBezTo>
                      <a:cubicBezTo>
                        <a:pt x="77259" y="4586"/>
                        <a:pt x="86254" y="2293"/>
                        <a:pt x="9525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1" name="フリーフォーム: 図形 1030">
                  <a:extLst>
                    <a:ext uri="{FF2B5EF4-FFF2-40B4-BE49-F238E27FC236}">
                      <a16:creationId xmlns:a16="http://schemas.microsoft.com/office/drawing/2014/main" id="{A70F72DC-BB60-48B9-AC1D-32D294CD3D25}"/>
                    </a:ext>
                  </a:extLst>
                </p:cNvPr>
                <p:cNvSpPr/>
                <p:nvPr/>
              </p:nvSpPr>
              <p:spPr>
                <a:xfrm>
                  <a:off x="5755217" y="277283"/>
                  <a:ext cx="120650" cy="33867"/>
                </a:xfrm>
                <a:custGeom>
                  <a:avLst/>
                  <a:gdLst>
                    <a:gd name="connsiteX0" fmla="*/ 0 w 120650"/>
                    <a:gd name="connsiteY0" fmla="*/ 0 h 33867"/>
                    <a:gd name="connsiteX1" fmla="*/ 55033 w 120650"/>
                    <a:gd name="connsiteY1" fmla="*/ 25400 h 33867"/>
                    <a:gd name="connsiteX2" fmla="*/ 120650 w 120650"/>
                    <a:gd name="connsiteY2" fmla="*/ 33867 h 3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0" h="33867">
                      <a:moveTo>
                        <a:pt x="0" y="0"/>
                      </a:moveTo>
                      <a:cubicBezTo>
                        <a:pt x="17462" y="9878"/>
                        <a:pt x="34925" y="19756"/>
                        <a:pt x="55033" y="25400"/>
                      </a:cubicBezTo>
                      <a:cubicBezTo>
                        <a:pt x="75141" y="31044"/>
                        <a:pt x="97895" y="32455"/>
                        <a:pt x="120650" y="338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2" name="フリーフォーム: 図形 1031">
                  <a:extLst>
                    <a:ext uri="{FF2B5EF4-FFF2-40B4-BE49-F238E27FC236}">
                      <a16:creationId xmlns:a16="http://schemas.microsoft.com/office/drawing/2014/main" id="{A4D0C020-25F9-4E66-9222-DF59461BB2C4}"/>
                    </a:ext>
                  </a:extLst>
                </p:cNvPr>
                <p:cNvSpPr/>
                <p:nvPr/>
              </p:nvSpPr>
              <p:spPr>
                <a:xfrm>
                  <a:off x="5839883" y="159782"/>
                  <a:ext cx="137584" cy="34951"/>
                </a:xfrm>
                <a:custGeom>
                  <a:avLst/>
                  <a:gdLst>
                    <a:gd name="connsiteX0" fmla="*/ 0 w 137584"/>
                    <a:gd name="connsiteY0" fmla="*/ 34951 h 34951"/>
                    <a:gd name="connsiteX1" fmla="*/ 46567 w 137584"/>
                    <a:gd name="connsiteY1" fmla="*/ 1085 h 34951"/>
                    <a:gd name="connsiteX2" fmla="*/ 137584 w 137584"/>
                    <a:gd name="connsiteY2" fmla="*/ 11668 h 34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584" h="34951">
                      <a:moveTo>
                        <a:pt x="0" y="34951"/>
                      </a:moveTo>
                      <a:cubicBezTo>
                        <a:pt x="11818" y="19958"/>
                        <a:pt x="23636" y="4965"/>
                        <a:pt x="46567" y="1085"/>
                      </a:cubicBezTo>
                      <a:cubicBezTo>
                        <a:pt x="69498" y="-2796"/>
                        <a:pt x="103541" y="4436"/>
                        <a:pt x="137584" y="1166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3" name="フリーフォーム: 図形 1032">
                  <a:extLst>
                    <a:ext uri="{FF2B5EF4-FFF2-40B4-BE49-F238E27FC236}">
                      <a16:creationId xmlns:a16="http://schemas.microsoft.com/office/drawing/2014/main" id="{04CC65A8-2570-4865-B99E-B677118370D3}"/>
                    </a:ext>
                  </a:extLst>
                </p:cNvPr>
                <p:cNvSpPr/>
                <p:nvPr/>
              </p:nvSpPr>
              <p:spPr>
                <a:xfrm>
                  <a:off x="6011333" y="243417"/>
                  <a:ext cx="124884" cy="67733"/>
                </a:xfrm>
                <a:custGeom>
                  <a:avLst/>
                  <a:gdLst>
                    <a:gd name="connsiteX0" fmla="*/ 0 w 124884"/>
                    <a:gd name="connsiteY0" fmla="*/ 67733 h 67733"/>
                    <a:gd name="connsiteX1" fmla="*/ 50800 w 124884"/>
                    <a:gd name="connsiteY1" fmla="*/ 14816 h 67733"/>
                    <a:gd name="connsiteX2" fmla="*/ 124884 w 124884"/>
                    <a:gd name="connsiteY2" fmla="*/ 0 h 6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884" h="67733">
                      <a:moveTo>
                        <a:pt x="0" y="67733"/>
                      </a:moveTo>
                      <a:cubicBezTo>
                        <a:pt x="14993" y="46919"/>
                        <a:pt x="29986" y="26105"/>
                        <a:pt x="50800" y="14816"/>
                      </a:cubicBezTo>
                      <a:cubicBezTo>
                        <a:pt x="71614" y="3527"/>
                        <a:pt x="98249" y="1763"/>
                        <a:pt x="124884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4" name="フリーフォーム: 図形 1033">
                  <a:extLst>
                    <a:ext uri="{FF2B5EF4-FFF2-40B4-BE49-F238E27FC236}">
                      <a16:creationId xmlns:a16="http://schemas.microsoft.com/office/drawing/2014/main" id="{46F21347-E4F6-4374-983D-E281D6314037}"/>
                    </a:ext>
                  </a:extLst>
                </p:cNvPr>
                <p:cNvSpPr/>
                <p:nvPr/>
              </p:nvSpPr>
              <p:spPr>
                <a:xfrm>
                  <a:off x="5812367" y="218017"/>
                  <a:ext cx="116924" cy="51278"/>
                </a:xfrm>
                <a:custGeom>
                  <a:avLst/>
                  <a:gdLst>
                    <a:gd name="connsiteX0" fmla="*/ 0 w 116924"/>
                    <a:gd name="connsiteY0" fmla="*/ 0 h 51278"/>
                    <a:gd name="connsiteX1" fmla="*/ 103716 w 116924"/>
                    <a:gd name="connsiteY1" fmla="*/ 50800 h 51278"/>
                    <a:gd name="connsiteX2" fmla="*/ 112183 w 116924"/>
                    <a:gd name="connsiteY2" fmla="*/ 21166 h 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924" h="51278">
                      <a:moveTo>
                        <a:pt x="0" y="0"/>
                      </a:moveTo>
                      <a:cubicBezTo>
                        <a:pt x="42509" y="23636"/>
                        <a:pt x="85019" y="47272"/>
                        <a:pt x="103716" y="50800"/>
                      </a:cubicBezTo>
                      <a:cubicBezTo>
                        <a:pt x="122413" y="54328"/>
                        <a:pt x="117298" y="37747"/>
                        <a:pt x="112183" y="21166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035" name="フリーフォーム: 図形 1034">
                  <a:extLst>
                    <a:ext uri="{FF2B5EF4-FFF2-40B4-BE49-F238E27FC236}">
                      <a16:creationId xmlns:a16="http://schemas.microsoft.com/office/drawing/2014/main" id="{D9268EBD-B197-442E-89F6-562DBAAB0375}"/>
                    </a:ext>
                  </a:extLst>
                </p:cNvPr>
                <p:cNvSpPr/>
                <p:nvPr/>
              </p:nvSpPr>
              <p:spPr>
                <a:xfrm>
                  <a:off x="5913967" y="842433"/>
                  <a:ext cx="201633" cy="266700"/>
                </a:xfrm>
                <a:custGeom>
                  <a:avLst/>
                  <a:gdLst>
                    <a:gd name="connsiteX0" fmla="*/ 0 w 201633"/>
                    <a:gd name="connsiteY0" fmla="*/ 266700 h 266700"/>
                    <a:gd name="connsiteX1" fmla="*/ 110066 w 201633"/>
                    <a:gd name="connsiteY1" fmla="*/ 127000 h 266700"/>
                    <a:gd name="connsiteX2" fmla="*/ 190500 w 201633"/>
                    <a:gd name="connsiteY2" fmla="*/ 42334 h 266700"/>
                    <a:gd name="connsiteX3" fmla="*/ 198966 w 201633"/>
                    <a:gd name="connsiteY3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1633" h="266700">
                      <a:moveTo>
                        <a:pt x="0" y="266700"/>
                      </a:moveTo>
                      <a:cubicBezTo>
                        <a:pt x="39158" y="215547"/>
                        <a:pt x="78316" y="164394"/>
                        <a:pt x="110066" y="127000"/>
                      </a:cubicBezTo>
                      <a:cubicBezTo>
                        <a:pt x="141816" y="89606"/>
                        <a:pt x="175683" y="63501"/>
                        <a:pt x="190500" y="42334"/>
                      </a:cubicBezTo>
                      <a:cubicBezTo>
                        <a:pt x="205317" y="21167"/>
                        <a:pt x="202141" y="10583"/>
                        <a:pt x="19896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0A4C9EA2-0BDF-475B-B3F4-63AE656BF8ED}"/>
                  </a:ext>
                </a:extLst>
              </p:cNvPr>
              <p:cNvSpPr/>
              <p:nvPr/>
            </p:nvSpPr>
            <p:spPr>
              <a:xfrm>
                <a:off x="4103835" y="680258"/>
                <a:ext cx="283053" cy="41595"/>
              </a:xfrm>
              <a:custGeom>
                <a:avLst/>
                <a:gdLst>
                  <a:gd name="connsiteX0" fmla="*/ 0 w 133350"/>
                  <a:gd name="connsiteY0" fmla="*/ 0 h 19596"/>
                  <a:gd name="connsiteX1" fmla="*/ 63500 w 133350"/>
                  <a:gd name="connsiteY1" fmla="*/ 19050 h 19596"/>
                  <a:gd name="connsiteX2" fmla="*/ 133350 w 133350"/>
                  <a:gd name="connsiteY2" fmla="*/ 14817 h 1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9596">
                    <a:moveTo>
                      <a:pt x="0" y="0"/>
                    </a:moveTo>
                    <a:cubicBezTo>
                      <a:pt x="20637" y="8290"/>
                      <a:pt x="41275" y="16581"/>
                      <a:pt x="63500" y="19050"/>
                    </a:cubicBezTo>
                    <a:cubicBezTo>
                      <a:pt x="85725" y="21519"/>
                      <a:pt x="133350" y="14817"/>
                      <a:pt x="133350" y="14817"/>
                    </a:cubicBezTo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49355609-092C-4DD2-A201-0DF1F39DAE5C}"/>
                  </a:ext>
                </a:extLst>
              </p:cNvPr>
              <p:cNvSpPr/>
              <p:nvPr/>
            </p:nvSpPr>
            <p:spPr>
              <a:xfrm>
                <a:off x="4103835" y="707215"/>
                <a:ext cx="507699" cy="148321"/>
              </a:xfrm>
              <a:custGeom>
                <a:avLst/>
                <a:gdLst>
                  <a:gd name="connsiteX0" fmla="*/ 0 w 239184"/>
                  <a:gd name="connsiteY0" fmla="*/ 52917 h 69876"/>
                  <a:gd name="connsiteX1" fmla="*/ 67734 w 239184"/>
                  <a:gd name="connsiteY1" fmla="*/ 69850 h 69876"/>
                  <a:gd name="connsiteX2" fmla="*/ 114300 w 239184"/>
                  <a:gd name="connsiteY2" fmla="*/ 57150 h 69876"/>
                  <a:gd name="connsiteX3" fmla="*/ 198967 w 239184"/>
                  <a:gd name="connsiteY3" fmla="*/ 31750 h 69876"/>
                  <a:gd name="connsiteX4" fmla="*/ 239184 w 239184"/>
                  <a:gd name="connsiteY4" fmla="*/ 0 h 6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84" h="69876">
                    <a:moveTo>
                      <a:pt x="0" y="52917"/>
                    </a:moveTo>
                    <a:cubicBezTo>
                      <a:pt x="24342" y="61030"/>
                      <a:pt x="48684" y="69144"/>
                      <a:pt x="67734" y="69850"/>
                    </a:cubicBezTo>
                    <a:cubicBezTo>
                      <a:pt x="86784" y="70556"/>
                      <a:pt x="114300" y="57150"/>
                      <a:pt x="114300" y="57150"/>
                    </a:cubicBezTo>
                    <a:cubicBezTo>
                      <a:pt x="136172" y="50800"/>
                      <a:pt x="178153" y="41275"/>
                      <a:pt x="198967" y="31750"/>
                    </a:cubicBezTo>
                    <a:cubicBezTo>
                      <a:pt x="219781" y="22225"/>
                      <a:pt x="229482" y="11112"/>
                      <a:pt x="239184" y="0"/>
                    </a:cubicBezTo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</p:grpSp>
        <p:sp>
          <p:nvSpPr>
            <p:cNvPr id="1044" name="テキスト ボックス 1043">
              <a:extLst>
                <a:ext uri="{FF2B5EF4-FFF2-40B4-BE49-F238E27FC236}">
                  <a16:creationId xmlns:a16="http://schemas.microsoft.com/office/drawing/2014/main" id="{95FBFCE9-939E-4537-A833-D18BED865B58}"/>
                </a:ext>
              </a:extLst>
            </p:cNvPr>
            <p:cNvSpPr txBox="1"/>
            <p:nvPr/>
          </p:nvSpPr>
          <p:spPr>
            <a:xfrm>
              <a:off x="2955748" y="3978623"/>
              <a:ext cx="20168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7200" dirty="0">
                  <a:solidFill>
                    <a:schemeClr val="bg1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</a:effectLst>
                  <a:latin typeface="Harrington" panose="04040505050A02020702" pitchFamily="82" charset="0"/>
                  <a:cs typeface="Adobe Arabic" panose="02040503050201020203" pitchFamily="18" charset="-78"/>
                </a:rPr>
                <a:t>C</a:t>
              </a:r>
              <a:r>
                <a:rPr kumimoji="1" lang="en-US" altLang="ja-JP" sz="7200" dirty="0">
                  <a:solidFill>
                    <a:schemeClr val="bg1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</a:effectLst>
                  <a:latin typeface="Harrington" panose="04040505050A02020702" pitchFamily="82" charset="0"/>
                  <a:cs typeface="Adobe Arabic" panose="02040503050201020203" pitchFamily="18" charset="-78"/>
                </a:rPr>
                <a:t>lub</a:t>
              </a:r>
              <a:endParaRPr kumimoji="1" lang="ja-JP" altLang="en-US" sz="7200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Harrington" panose="04040505050A02020702" pitchFamily="82" charset="0"/>
                <a:cs typeface="Adobe Arabic" panose="02040503050201020203" pitchFamily="18" charset="-78"/>
              </a:endParaRPr>
            </a:p>
          </p:txBody>
        </p:sp>
        <p:sp>
          <p:nvSpPr>
            <p:cNvPr id="168" name="テキスト ボックス 167">
              <a:extLst>
                <a:ext uri="{FF2B5EF4-FFF2-40B4-BE49-F238E27FC236}">
                  <a16:creationId xmlns:a16="http://schemas.microsoft.com/office/drawing/2014/main" id="{BEE2DB30-A776-4B27-AC76-F768E22CB225}"/>
                </a:ext>
              </a:extLst>
            </p:cNvPr>
            <p:cNvSpPr txBox="1"/>
            <p:nvPr/>
          </p:nvSpPr>
          <p:spPr>
            <a:xfrm>
              <a:off x="1681421" y="4323296"/>
              <a:ext cx="412805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0" dirty="0" err="1">
                  <a:solidFill>
                    <a:schemeClr val="bg1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</a:effectLst>
                  <a:latin typeface="Harrington" panose="04040505050A02020702" pitchFamily="82" charset="0"/>
                  <a:cs typeface="Adobe Arabic" panose="02040503050201020203" pitchFamily="18" charset="-78"/>
                </a:rPr>
                <a:t>Jorine</a:t>
              </a:r>
              <a:endParaRPr kumimoji="1" lang="ja-JP" altLang="en-US" sz="12000" dirty="0">
                <a:solidFill>
                  <a:schemeClr val="bg1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Harrington" panose="04040505050A02020702" pitchFamily="82" charset="0"/>
                <a:cs typeface="Adobe Arabic" panose="02040503050201020203" pitchFamily="18" charset="-78"/>
              </a:endParaRPr>
            </a:p>
          </p:txBody>
        </p:sp>
        <p:sp>
          <p:nvSpPr>
            <p:cNvPr id="1048" name="ハート 1047">
              <a:extLst>
                <a:ext uri="{FF2B5EF4-FFF2-40B4-BE49-F238E27FC236}">
                  <a16:creationId xmlns:a16="http://schemas.microsoft.com/office/drawing/2014/main" id="{20F8C62D-FE15-499C-B28A-5AD017C5C3CF}"/>
                </a:ext>
              </a:extLst>
            </p:cNvPr>
            <p:cNvSpPr/>
            <p:nvPr/>
          </p:nvSpPr>
          <p:spPr>
            <a:xfrm rot="2627298">
              <a:off x="4783906" y="4345288"/>
              <a:ext cx="813602" cy="699547"/>
            </a:xfrm>
            <a:prstGeom prst="heart">
              <a:avLst/>
            </a:prstGeom>
            <a:noFill/>
            <a:ln w="53975" cap="rnd">
              <a:solidFill>
                <a:schemeClr val="bg1"/>
              </a:solidFill>
            </a:ln>
            <a:effectLst>
              <a:glow rad="101600">
                <a:srgbClr val="FF0066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323A92B-BDEE-4DC8-AC9A-6157346C5838}"/>
              </a:ext>
            </a:extLst>
          </p:cNvPr>
          <p:cNvSpPr txBox="1"/>
          <p:nvPr/>
        </p:nvSpPr>
        <p:spPr>
          <a:xfrm>
            <a:off x="5673939" y="314961"/>
            <a:ext cx="861774" cy="63248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最後まで</a:t>
            </a:r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とことん来いッ！</a:t>
            </a:r>
            <a:endParaRPr kumimoji="1" lang="ja-JP" altLang="en-US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E9D721FD-E660-4589-A5FE-B5733FC2C97A}"/>
              </a:ext>
            </a:extLst>
          </p:cNvPr>
          <p:cNvSpPr txBox="1"/>
          <p:nvPr/>
        </p:nvSpPr>
        <p:spPr>
          <a:xfrm>
            <a:off x="150846" y="12945"/>
            <a:ext cx="4403771" cy="212365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横浜市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鶴見区の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ＷＡＡＡＰＳの</a:t>
            </a:r>
            <a:r>
              <a:rPr kumimoji="1" lang="ja-JP" altLang="en-US" sz="44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隣に</a:t>
            </a:r>
            <a:endParaRPr kumimoji="1" lang="en-US" altLang="ja-JP" sz="44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8F898A8-5CA2-4967-81B4-89A9B9A0D6B5}"/>
              </a:ext>
            </a:extLst>
          </p:cNvPr>
          <p:cNvSpPr txBox="1"/>
          <p:nvPr/>
        </p:nvSpPr>
        <p:spPr>
          <a:xfrm>
            <a:off x="-50600" y="3638966"/>
            <a:ext cx="49343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800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OPEN</a:t>
            </a:r>
            <a:endParaRPr kumimoji="1" lang="ja-JP" altLang="en-US" sz="8800" dirty="0">
              <a:solidFill>
                <a:schemeClr val="bg1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132" name="図 131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75899659-9E0E-47CB-A71E-62495E189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" y="974743"/>
            <a:ext cx="4020191" cy="4020191"/>
          </a:xfrm>
          <a:prstGeom prst="rect">
            <a:avLst/>
          </a:prstGeom>
        </p:spPr>
      </p:pic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E3D452F3-A075-47E9-A48E-C2B35083B62F}"/>
              </a:ext>
            </a:extLst>
          </p:cNvPr>
          <p:cNvSpPr txBox="1"/>
          <p:nvPr/>
        </p:nvSpPr>
        <p:spPr>
          <a:xfrm rot="20292504">
            <a:off x="3606185" y="2309375"/>
            <a:ext cx="1165704" cy="156966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ja-JP" altLang="en-US" sz="9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endParaRPr kumimoji="1" lang="en-US" altLang="ja-JP" sz="9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8D2F7062-FD6B-4F5E-AFE8-40F280DD7FA1}"/>
              </a:ext>
            </a:extLst>
          </p:cNvPr>
          <p:cNvSpPr txBox="1"/>
          <p:nvPr/>
        </p:nvSpPr>
        <p:spPr>
          <a:xfrm>
            <a:off x="4597811" y="2945378"/>
            <a:ext cx="13067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0" dirty="0">
                <a:solidFill>
                  <a:schemeClr val="bg1"/>
                </a:solidFill>
                <a:latin typeface="Matura MT Script Capitals" panose="03020802060602070202" pitchFamily="66" charset="0"/>
              </a:rPr>
              <a:t>?</a:t>
            </a:r>
            <a:endParaRPr kumimoji="1" lang="ja-JP" altLang="en-US" sz="20000" dirty="0">
              <a:solidFill>
                <a:schemeClr val="bg1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174" name="爆発1">
            <a:hlinkClick r:id="" action="ppaction://media"/>
            <a:extLst>
              <a:ext uri="{FF2B5EF4-FFF2-40B4-BE49-F238E27FC236}">
                <a16:creationId xmlns:a16="http://schemas.microsoft.com/office/drawing/2014/main" id="{A3C8928C-6FFA-4257-97F4-2F81F16EFE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73367" y="170021"/>
            <a:ext cx="406400" cy="406400"/>
          </a:xfrm>
          <a:prstGeom prst="rect">
            <a:avLst/>
          </a:prstGeom>
        </p:spPr>
      </p:pic>
      <p:pic>
        <p:nvPicPr>
          <p:cNvPr id="175" name="爆発1">
            <a:hlinkClick r:id="" action="ppaction://media"/>
            <a:extLst>
              <a:ext uri="{FF2B5EF4-FFF2-40B4-BE49-F238E27FC236}">
                <a16:creationId xmlns:a16="http://schemas.microsoft.com/office/drawing/2014/main" id="{073BD3A2-F283-45F1-B199-12BA000940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1004" y="57642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"/>
                </p:tgtEl>
              </p:cMediaNode>
            </p:audio>
            <p:audio>
              <p:cMediaNode vol="10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3033219" y="1756311"/>
            <a:ext cx="6125561" cy="33167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企画</a:t>
            </a:r>
            <a:r>
              <a:rPr kumimoji="1" lang="en-US" altLang="ja-JP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pc="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制作</a:t>
            </a:r>
            <a:r>
              <a:rPr lang="en-US" altLang="ja-JP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lang="en-US" altLang="ja-JP" spc="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脚本</a:t>
            </a:r>
            <a:r>
              <a:rPr kumimoji="1" lang="en-US" altLang="ja-JP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  <a:endParaRPr kumimoji="1" lang="en-US" altLang="ja-JP" spc="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主題曲　不明</a:t>
            </a:r>
            <a:endParaRPr lang="en-US" altLang="ja-JP" spc="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協賛</a:t>
            </a:r>
            <a:r>
              <a:rPr lang="en-US" altLang="ja-JP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久地アバウト</a:t>
            </a:r>
            <a:endParaRPr lang="en-US" altLang="ja-JP" spc="600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監督</a:t>
            </a:r>
            <a:r>
              <a:rPr kumimoji="1" lang="en-US" altLang="ja-JP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	</a:t>
            </a:r>
            <a:r>
              <a:rPr kumimoji="1" lang="ja-JP" altLang="en-US" spc="600" dirty="0">
                <a:solidFill>
                  <a:schemeClr val="bg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熊坂力点</a:t>
            </a:r>
          </a:p>
        </p:txBody>
      </p:sp>
    </p:spTree>
    <p:extLst>
      <p:ext uri="{BB962C8B-B14F-4D97-AF65-F5344CB8AC3E}">
        <p14:creationId xmlns:p14="http://schemas.microsoft.com/office/powerpoint/2010/main" val="36775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1994845" y="1659285"/>
            <a:ext cx="82023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</a:p>
          <a:p>
            <a:pPr algn="ctr"/>
            <a:endParaRPr lang="en-US" altLang="ja-JP" sz="3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3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ダウンロードは近日リリース</a:t>
            </a:r>
          </a:p>
        </p:txBody>
      </p:sp>
    </p:spTree>
    <p:extLst>
      <p:ext uri="{BB962C8B-B14F-4D97-AF65-F5344CB8AC3E}">
        <p14:creationId xmlns:p14="http://schemas.microsoft.com/office/powerpoint/2010/main" val="15880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グループ化 324">
            <a:extLst>
              <a:ext uri="{FF2B5EF4-FFF2-40B4-BE49-F238E27FC236}">
                <a16:creationId xmlns:a16="http://schemas.microsoft.com/office/drawing/2014/main" id="{AD360A4B-333B-4959-9FE1-AEB39CBF6C4A}"/>
              </a:ext>
            </a:extLst>
          </p:cNvPr>
          <p:cNvGrpSpPr/>
          <p:nvPr/>
        </p:nvGrpSpPr>
        <p:grpSpPr>
          <a:xfrm>
            <a:off x="91550" y="401443"/>
            <a:ext cx="3590693" cy="5254565"/>
            <a:chOff x="551414" y="401443"/>
            <a:chExt cx="3590693" cy="525456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81283997-0253-40FE-802B-356443085658}"/>
                </a:ext>
              </a:extLst>
            </p:cNvPr>
            <p:cNvSpPr/>
            <p:nvPr/>
          </p:nvSpPr>
          <p:spPr>
            <a:xfrm>
              <a:off x="551414" y="401443"/>
              <a:ext cx="3590693" cy="525456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24FE273A-F1DB-4AA2-92E9-3547BA0A0D5E}"/>
                </a:ext>
              </a:extLst>
            </p:cNvPr>
            <p:cNvGrpSpPr/>
            <p:nvPr/>
          </p:nvGrpSpPr>
          <p:grpSpPr>
            <a:xfrm>
              <a:off x="734784" y="582386"/>
              <a:ext cx="3223952" cy="4892679"/>
              <a:chOff x="3868942" y="98421"/>
              <a:chExt cx="4454115" cy="6759579"/>
            </a:xfrm>
          </p:grpSpPr>
          <p:grpSp>
            <p:nvGrpSpPr>
              <p:cNvPr id="165" name="グループ化 164">
                <a:extLst>
                  <a:ext uri="{FF2B5EF4-FFF2-40B4-BE49-F238E27FC236}">
                    <a16:creationId xmlns:a16="http://schemas.microsoft.com/office/drawing/2014/main" id="{85661A1E-B19D-4E67-8662-4EADCDBAE917}"/>
                  </a:ext>
                </a:extLst>
              </p:cNvPr>
              <p:cNvGrpSpPr/>
              <p:nvPr/>
            </p:nvGrpSpPr>
            <p:grpSpPr>
              <a:xfrm>
                <a:off x="5698816" y="5381922"/>
                <a:ext cx="940141" cy="405709"/>
                <a:chOff x="6508750" y="2587550"/>
                <a:chExt cx="442913" cy="191135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321" name="フリーフォーム: 図形 320">
                  <a:extLst>
                    <a:ext uri="{FF2B5EF4-FFF2-40B4-BE49-F238E27FC236}">
                      <a16:creationId xmlns:a16="http://schemas.microsoft.com/office/drawing/2014/main" id="{B4217D3D-E8E2-4F7B-B4CC-BC6F98C94B0A}"/>
                    </a:ext>
                  </a:extLst>
                </p:cNvPr>
                <p:cNvSpPr/>
                <p:nvPr/>
              </p:nvSpPr>
              <p:spPr>
                <a:xfrm>
                  <a:off x="6508750" y="2608263"/>
                  <a:ext cx="442913" cy="48578"/>
                </a:xfrm>
                <a:custGeom>
                  <a:avLst/>
                  <a:gdLst>
                    <a:gd name="connsiteX0" fmla="*/ 0 w 442913"/>
                    <a:gd name="connsiteY0" fmla="*/ 3175 h 48578"/>
                    <a:gd name="connsiteX1" fmla="*/ 52388 w 442913"/>
                    <a:gd name="connsiteY1" fmla="*/ 46037 h 48578"/>
                    <a:gd name="connsiteX2" fmla="*/ 76200 w 442913"/>
                    <a:gd name="connsiteY2" fmla="*/ 42862 h 48578"/>
                    <a:gd name="connsiteX3" fmla="*/ 109538 w 442913"/>
                    <a:gd name="connsiteY3" fmla="*/ 36512 h 48578"/>
                    <a:gd name="connsiteX4" fmla="*/ 131763 w 442913"/>
                    <a:gd name="connsiteY4" fmla="*/ 31750 h 48578"/>
                    <a:gd name="connsiteX5" fmla="*/ 169863 w 442913"/>
                    <a:gd name="connsiteY5" fmla="*/ 23812 h 48578"/>
                    <a:gd name="connsiteX6" fmla="*/ 185738 w 442913"/>
                    <a:gd name="connsiteY6" fmla="*/ 34925 h 48578"/>
                    <a:gd name="connsiteX7" fmla="*/ 212725 w 442913"/>
                    <a:gd name="connsiteY7" fmla="*/ 44450 h 48578"/>
                    <a:gd name="connsiteX8" fmla="*/ 227013 w 442913"/>
                    <a:gd name="connsiteY8" fmla="*/ 46037 h 48578"/>
                    <a:gd name="connsiteX9" fmla="*/ 292100 w 442913"/>
                    <a:gd name="connsiteY9" fmla="*/ 30162 h 48578"/>
                    <a:gd name="connsiteX10" fmla="*/ 325438 w 442913"/>
                    <a:gd name="connsiteY10" fmla="*/ 11112 h 48578"/>
                    <a:gd name="connsiteX11" fmla="*/ 347663 w 442913"/>
                    <a:gd name="connsiteY11" fmla="*/ 22225 h 48578"/>
                    <a:gd name="connsiteX12" fmla="*/ 382588 w 442913"/>
                    <a:gd name="connsiteY12" fmla="*/ 31750 h 48578"/>
                    <a:gd name="connsiteX13" fmla="*/ 442913 w 442913"/>
                    <a:gd name="connsiteY13" fmla="*/ 0 h 4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2913" h="48578">
                      <a:moveTo>
                        <a:pt x="0" y="3175"/>
                      </a:moveTo>
                      <a:cubicBezTo>
                        <a:pt x="19844" y="21299"/>
                        <a:pt x="39688" y="39423"/>
                        <a:pt x="52388" y="46037"/>
                      </a:cubicBezTo>
                      <a:cubicBezTo>
                        <a:pt x="65088" y="52651"/>
                        <a:pt x="66675" y="44450"/>
                        <a:pt x="76200" y="42862"/>
                      </a:cubicBezTo>
                      <a:cubicBezTo>
                        <a:pt x="85725" y="41275"/>
                        <a:pt x="100278" y="38364"/>
                        <a:pt x="109538" y="36512"/>
                      </a:cubicBezTo>
                      <a:cubicBezTo>
                        <a:pt x="118798" y="34660"/>
                        <a:pt x="131763" y="31750"/>
                        <a:pt x="131763" y="31750"/>
                      </a:cubicBezTo>
                      <a:cubicBezTo>
                        <a:pt x="141817" y="29633"/>
                        <a:pt x="160867" y="23283"/>
                        <a:pt x="169863" y="23812"/>
                      </a:cubicBezTo>
                      <a:cubicBezTo>
                        <a:pt x="178859" y="24341"/>
                        <a:pt x="178594" y="31485"/>
                        <a:pt x="185738" y="34925"/>
                      </a:cubicBezTo>
                      <a:cubicBezTo>
                        <a:pt x="192882" y="38365"/>
                        <a:pt x="205846" y="42598"/>
                        <a:pt x="212725" y="44450"/>
                      </a:cubicBezTo>
                      <a:cubicBezTo>
                        <a:pt x="219604" y="46302"/>
                        <a:pt x="213784" y="48418"/>
                        <a:pt x="227013" y="46037"/>
                      </a:cubicBezTo>
                      <a:cubicBezTo>
                        <a:pt x="240242" y="43656"/>
                        <a:pt x="275696" y="35983"/>
                        <a:pt x="292100" y="30162"/>
                      </a:cubicBezTo>
                      <a:cubicBezTo>
                        <a:pt x="308504" y="24341"/>
                        <a:pt x="316178" y="12435"/>
                        <a:pt x="325438" y="11112"/>
                      </a:cubicBezTo>
                      <a:cubicBezTo>
                        <a:pt x="334698" y="9789"/>
                        <a:pt x="338138" y="18785"/>
                        <a:pt x="347663" y="22225"/>
                      </a:cubicBezTo>
                      <a:cubicBezTo>
                        <a:pt x="357188" y="25665"/>
                        <a:pt x="366713" y="35454"/>
                        <a:pt x="382588" y="31750"/>
                      </a:cubicBezTo>
                      <a:cubicBezTo>
                        <a:pt x="398463" y="28046"/>
                        <a:pt x="432330" y="5821"/>
                        <a:pt x="44291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22" name="フリーフォーム: 図形 321">
                  <a:extLst>
                    <a:ext uri="{FF2B5EF4-FFF2-40B4-BE49-F238E27FC236}">
                      <a16:creationId xmlns:a16="http://schemas.microsoft.com/office/drawing/2014/main" id="{D31BF06B-54AF-49DE-8A72-1DABD20E6167}"/>
                    </a:ext>
                  </a:extLst>
                </p:cNvPr>
                <p:cNvSpPr/>
                <p:nvPr/>
              </p:nvSpPr>
              <p:spPr>
                <a:xfrm>
                  <a:off x="6559550" y="2665413"/>
                  <a:ext cx="341313" cy="113272"/>
                </a:xfrm>
                <a:custGeom>
                  <a:avLst/>
                  <a:gdLst>
                    <a:gd name="connsiteX0" fmla="*/ 0 w 341313"/>
                    <a:gd name="connsiteY0" fmla="*/ 17462 h 113272"/>
                    <a:gd name="connsiteX1" fmla="*/ 57150 w 341313"/>
                    <a:gd name="connsiteY1" fmla="*/ 93662 h 113272"/>
                    <a:gd name="connsiteX2" fmla="*/ 109538 w 341313"/>
                    <a:gd name="connsiteY2" fmla="*/ 104775 h 113272"/>
                    <a:gd name="connsiteX3" fmla="*/ 195263 w 341313"/>
                    <a:gd name="connsiteY3" fmla="*/ 112712 h 113272"/>
                    <a:gd name="connsiteX4" fmla="*/ 284163 w 341313"/>
                    <a:gd name="connsiteY4" fmla="*/ 88900 h 113272"/>
                    <a:gd name="connsiteX5" fmla="*/ 330200 w 341313"/>
                    <a:gd name="connsiteY5" fmla="*/ 44450 h 113272"/>
                    <a:gd name="connsiteX6" fmla="*/ 341313 w 341313"/>
                    <a:gd name="connsiteY6" fmla="*/ 0 h 113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1313" h="113272">
                      <a:moveTo>
                        <a:pt x="0" y="17462"/>
                      </a:moveTo>
                      <a:cubicBezTo>
                        <a:pt x="19447" y="48286"/>
                        <a:pt x="38894" y="79110"/>
                        <a:pt x="57150" y="93662"/>
                      </a:cubicBezTo>
                      <a:cubicBezTo>
                        <a:pt x="75406" y="108214"/>
                        <a:pt x="86519" y="101600"/>
                        <a:pt x="109538" y="104775"/>
                      </a:cubicBezTo>
                      <a:cubicBezTo>
                        <a:pt x="132557" y="107950"/>
                        <a:pt x="166159" y="115358"/>
                        <a:pt x="195263" y="112712"/>
                      </a:cubicBezTo>
                      <a:cubicBezTo>
                        <a:pt x="224367" y="110066"/>
                        <a:pt x="261674" y="100277"/>
                        <a:pt x="284163" y="88900"/>
                      </a:cubicBezTo>
                      <a:cubicBezTo>
                        <a:pt x="306652" y="77523"/>
                        <a:pt x="320675" y="59267"/>
                        <a:pt x="330200" y="44450"/>
                      </a:cubicBezTo>
                      <a:cubicBezTo>
                        <a:pt x="339725" y="29633"/>
                        <a:pt x="338932" y="9525"/>
                        <a:pt x="34131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23" name="フリーフォーム: 図形 322">
                  <a:extLst>
                    <a:ext uri="{FF2B5EF4-FFF2-40B4-BE49-F238E27FC236}">
                      <a16:creationId xmlns:a16="http://schemas.microsoft.com/office/drawing/2014/main" id="{F2BBDC1D-25BF-46F8-8E0C-2C084E23A687}"/>
                    </a:ext>
                  </a:extLst>
                </p:cNvPr>
                <p:cNvSpPr/>
                <p:nvPr/>
              </p:nvSpPr>
              <p:spPr>
                <a:xfrm>
                  <a:off x="6569075" y="2647950"/>
                  <a:ext cx="358775" cy="30474"/>
                </a:xfrm>
                <a:custGeom>
                  <a:avLst/>
                  <a:gdLst>
                    <a:gd name="connsiteX0" fmla="*/ 0 w 358775"/>
                    <a:gd name="connsiteY0" fmla="*/ 15875 h 30474"/>
                    <a:gd name="connsiteX1" fmla="*/ 61913 w 358775"/>
                    <a:gd name="connsiteY1" fmla="*/ 22225 h 30474"/>
                    <a:gd name="connsiteX2" fmla="*/ 87313 w 358775"/>
                    <a:gd name="connsiteY2" fmla="*/ 23813 h 30474"/>
                    <a:gd name="connsiteX3" fmla="*/ 128588 w 358775"/>
                    <a:gd name="connsiteY3" fmla="*/ 30163 h 30474"/>
                    <a:gd name="connsiteX4" fmla="*/ 161925 w 358775"/>
                    <a:gd name="connsiteY4" fmla="*/ 28575 h 30474"/>
                    <a:gd name="connsiteX5" fmla="*/ 211138 w 358775"/>
                    <a:gd name="connsiteY5" fmla="*/ 20638 h 30474"/>
                    <a:gd name="connsiteX6" fmla="*/ 249238 w 358775"/>
                    <a:gd name="connsiteY6" fmla="*/ 4763 h 30474"/>
                    <a:gd name="connsiteX7" fmla="*/ 290513 w 358775"/>
                    <a:gd name="connsiteY7" fmla="*/ 4763 h 30474"/>
                    <a:gd name="connsiteX8" fmla="*/ 317500 w 358775"/>
                    <a:gd name="connsiteY8" fmla="*/ 7938 h 30474"/>
                    <a:gd name="connsiteX9" fmla="*/ 341313 w 358775"/>
                    <a:gd name="connsiteY9" fmla="*/ 6350 h 30474"/>
                    <a:gd name="connsiteX10" fmla="*/ 358775 w 358775"/>
                    <a:gd name="connsiteY10" fmla="*/ 0 h 30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8775" h="30474">
                      <a:moveTo>
                        <a:pt x="0" y="15875"/>
                      </a:moveTo>
                      <a:lnTo>
                        <a:pt x="61913" y="22225"/>
                      </a:lnTo>
                      <a:cubicBezTo>
                        <a:pt x="76465" y="23548"/>
                        <a:pt x="76201" y="22490"/>
                        <a:pt x="87313" y="23813"/>
                      </a:cubicBezTo>
                      <a:cubicBezTo>
                        <a:pt x="98425" y="25136"/>
                        <a:pt x="116153" y="29369"/>
                        <a:pt x="128588" y="30163"/>
                      </a:cubicBezTo>
                      <a:cubicBezTo>
                        <a:pt x="141023" y="30957"/>
                        <a:pt x="148167" y="30162"/>
                        <a:pt x="161925" y="28575"/>
                      </a:cubicBezTo>
                      <a:cubicBezTo>
                        <a:pt x="175683" y="26988"/>
                        <a:pt x="196586" y="24607"/>
                        <a:pt x="211138" y="20638"/>
                      </a:cubicBezTo>
                      <a:cubicBezTo>
                        <a:pt x="225690" y="16669"/>
                        <a:pt x="236009" y="7409"/>
                        <a:pt x="249238" y="4763"/>
                      </a:cubicBezTo>
                      <a:cubicBezTo>
                        <a:pt x="262467" y="2117"/>
                        <a:pt x="279136" y="4234"/>
                        <a:pt x="290513" y="4763"/>
                      </a:cubicBezTo>
                      <a:cubicBezTo>
                        <a:pt x="301890" y="5292"/>
                        <a:pt x="309033" y="7673"/>
                        <a:pt x="317500" y="7938"/>
                      </a:cubicBezTo>
                      <a:cubicBezTo>
                        <a:pt x="325967" y="8202"/>
                        <a:pt x="334434" y="7673"/>
                        <a:pt x="341313" y="6350"/>
                      </a:cubicBezTo>
                      <a:cubicBezTo>
                        <a:pt x="348192" y="5027"/>
                        <a:pt x="352425" y="4498"/>
                        <a:pt x="358775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24" name="フリーフォーム: 図形 323">
                  <a:extLst>
                    <a:ext uri="{FF2B5EF4-FFF2-40B4-BE49-F238E27FC236}">
                      <a16:creationId xmlns:a16="http://schemas.microsoft.com/office/drawing/2014/main" id="{B31E4600-4412-466D-8522-70327AC7115F}"/>
                    </a:ext>
                  </a:extLst>
                </p:cNvPr>
                <p:cNvSpPr/>
                <p:nvPr/>
              </p:nvSpPr>
              <p:spPr>
                <a:xfrm>
                  <a:off x="6516688" y="2587550"/>
                  <a:ext cx="412750" cy="37212"/>
                </a:xfrm>
                <a:custGeom>
                  <a:avLst/>
                  <a:gdLst>
                    <a:gd name="connsiteX0" fmla="*/ 0 w 412750"/>
                    <a:gd name="connsiteY0" fmla="*/ 14363 h 37212"/>
                    <a:gd name="connsiteX1" fmla="*/ 53975 w 412750"/>
                    <a:gd name="connsiteY1" fmla="*/ 36588 h 37212"/>
                    <a:gd name="connsiteX2" fmla="*/ 90487 w 412750"/>
                    <a:gd name="connsiteY2" fmla="*/ 20713 h 37212"/>
                    <a:gd name="connsiteX3" fmla="*/ 128587 w 412750"/>
                    <a:gd name="connsiteY3" fmla="*/ 8013 h 37212"/>
                    <a:gd name="connsiteX4" fmla="*/ 163512 w 412750"/>
                    <a:gd name="connsiteY4" fmla="*/ 14363 h 37212"/>
                    <a:gd name="connsiteX5" fmla="*/ 190500 w 412750"/>
                    <a:gd name="connsiteY5" fmla="*/ 30238 h 37212"/>
                    <a:gd name="connsiteX6" fmla="*/ 234950 w 412750"/>
                    <a:gd name="connsiteY6" fmla="*/ 36588 h 37212"/>
                    <a:gd name="connsiteX7" fmla="*/ 260350 w 412750"/>
                    <a:gd name="connsiteY7" fmla="*/ 35000 h 37212"/>
                    <a:gd name="connsiteX8" fmla="*/ 285750 w 412750"/>
                    <a:gd name="connsiteY8" fmla="*/ 19125 h 37212"/>
                    <a:gd name="connsiteX9" fmla="*/ 328612 w 412750"/>
                    <a:gd name="connsiteY9" fmla="*/ 75 h 37212"/>
                    <a:gd name="connsiteX10" fmla="*/ 350837 w 412750"/>
                    <a:gd name="connsiteY10" fmla="*/ 12775 h 37212"/>
                    <a:gd name="connsiteX11" fmla="*/ 376237 w 412750"/>
                    <a:gd name="connsiteY11" fmla="*/ 20713 h 37212"/>
                    <a:gd name="connsiteX12" fmla="*/ 388937 w 412750"/>
                    <a:gd name="connsiteY12" fmla="*/ 20713 h 37212"/>
                    <a:gd name="connsiteX13" fmla="*/ 412750 w 412750"/>
                    <a:gd name="connsiteY13" fmla="*/ 20713 h 3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2750" h="37212">
                      <a:moveTo>
                        <a:pt x="0" y="14363"/>
                      </a:moveTo>
                      <a:cubicBezTo>
                        <a:pt x="19447" y="24946"/>
                        <a:pt x="38894" y="35530"/>
                        <a:pt x="53975" y="36588"/>
                      </a:cubicBezTo>
                      <a:cubicBezTo>
                        <a:pt x="69056" y="37646"/>
                        <a:pt x="78052" y="25476"/>
                        <a:pt x="90487" y="20713"/>
                      </a:cubicBezTo>
                      <a:cubicBezTo>
                        <a:pt x="102922" y="15950"/>
                        <a:pt x="116416" y="9071"/>
                        <a:pt x="128587" y="8013"/>
                      </a:cubicBezTo>
                      <a:cubicBezTo>
                        <a:pt x="140758" y="6955"/>
                        <a:pt x="153193" y="10659"/>
                        <a:pt x="163512" y="14363"/>
                      </a:cubicBezTo>
                      <a:cubicBezTo>
                        <a:pt x="173831" y="18067"/>
                        <a:pt x="178594" y="26534"/>
                        <a:pt x="190500" y="30238"/>
                      </a:cubicBezTo>
                      <a:cubicBezTo>
                        <a:pt x="202406" y="33942"/>
                        <a:pt x="223308" y="35794"/>
                        <a:pt x="234950" y="36588"/>
                      </a:cubicBezTo>
                      <a:cubicBezTo>
                        <a:pt x="246592" y="37382"/>
                        <a:pt x="251883" y="37910"/>
                        <a:pt x="260350" y="35000"/>
                      </a:cubicBezTo>
                      <a:cubicBezTo>
                        <a:pt x="268817" y="32090"/>
                        <a:pt x="274373" y="24946"/>
                        <a:pt x="285750" y="19125"/>
                      </a:cubicBezTo>
                      <a:cubicBezTo>
                        <a:pt x="297127" y="13304"/>
                        <a:pt x="317764" y="1133"/>
                        <a:pt x="328612" y="75"/>
                      </a:cubicBezTo>
                      <a:cubicBezTo>
                        <a:pt x="339460" y="-983"/>
                        <a:pt x="342900" y="9335"/>
                        <a:pt x="350837" y="12775"/>
                      </a:cubicBezTo>
                      <a:cubicBezTo>
                        <a:pt x="358775" y="16215"/>
                        <a:pt x="369887" y="19390"/>
                        <a:pt x="376237" y="20713"/>
                      </a:cubicBezTo>
                      <a:cubicBezTo>
                        <a:pt x="382587" y="22036"/>
                        <a:pt x="388937" y="20713"/>
                        <a:pt x="388937" y="20713"/>
                      </a:cubicBezTo>
                      <a:lnTo>
                        <a:pt x="412750" y="20713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BB84FEC1-06E2-40E2-8168-F91F16B38F2A}"/>
                  </a:ext>
                </a:extLst>
              </p:cNvPr>
              <p:cNvSpPr/>
              <p:nvPr/>
            </p:nvSpPr>
            <p:spPr>
              <a:xfrm>
                <a:off x="7474501" y="3491528"/>
                <a:ext cx="256936" cy="367461"/>
              </a:xfrm>
              <a:custGeom>
                <a:avLst/>
                <a:gdLst>
                  <a:gd name="connsiteX0" fmla="*/ 64 w 121046"/>
                  <a:gd name="connsiteY0" fmla="*/ 1665 h 173116"/>
                  <a:gd name="connsiteX1" fmla="*/ 28639 w 121046"/>
                  <a:gd name="connsiteY1" fmla="*/ 50878 h 173116"/>
                  <a:gd name="connsiteX2" fmla="*/ 61976 w 121046"/>
                  <a:gd name="connsiteY2" fmla="*/ 63578 h 173116"/>
                  <a:gd name="connsiteX3" fmla="*/ 93726 w 121046"/>
                  <a:gd name="connsiteY3" fmla="*/ 88978 h 173116"/>
                  <a:gd name="connsiteX4" fmla="*/ 120714 w 121046"/>
                  <a:gd name="connsiteY4" fmla="*/ 101678 h 173116"/>
                  <a:gd name="connsiteX5" fmla="*/ 74676 w 121046"/>
                  <a:gd name="connsiteY5" fmla="*/ 120728 h 173116"/>
                  <a:gd name="connsiteX6" fmla="*/ 23876 w 121046"/>
                  <a:gd name="connsiteY6" fmla="*/ 173115 h 173116"/>
                  <a:gd name="connsiteX7" fmla="*/ 20701 w 121046"/>
                  <a:gd name="connsiteY7" fmla="*/ 119140 h 173116"/>
                  <a:gd name="connsiteX8" fmla="*/ 64 w 121046"/>
                  <a:gd name="connsiteY8" fmla="*/ 1665 h 17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046" h="173116">
                    <a:moveTo>
                      <a:pt x="64" y="1665"/>
                    </a:moveTo>
                    <a:cubicBezTo>
                      <a:pt x="1387" y="-9712"/>
                      <a:pt x="18320" y="40559"/>
                      <a:pt x="28639" y="50878"/>
                    </a:cubicBezTo>
                    <a:cubicBezTo>
                      <a:pt x="38958" y="61197"/>
                      <a:pt x="51128" y="57228"/>
                      <a:pt x="61976" y="63578"/>
                    </a:cubicBezTo>
                    <a:cubicBezTo>
                      <a:pt x="72824" y="69928"/>
                      <a:pt x="83936" y="82628"/>
                      <a:pt x="93726" y="88978"/>
                    </a:cubicBezTo>
                    <a:cubicBezTo>
                      <a:pt x="103516" y="95328"/>
                      <a:pt x="123889" y="96386"/>
                      <a:pt x="120714" y="101678"/>
                    </a:cubicBezTo>
                    <a:cubicBezTo>
                      <a:pt x="117539" y="106970"/>
                      <a:pt x="90816" y="108822"/>
                      <a:pt x="74676" y="120728"/>
                    </a:cubicBezTo>
                    <a:cubicBezTo>
                      <a:pt x="58536" y="132634"/>
                      <a:pt x="32872" y="173380"/>
                      <a:pt x="23876" y="173115"/>
                    </a:cubicBezTo>
                    <a:cubicBezTo>
                      <a:pt x="14880" y="172850"/>
                      <a:pt x="23082" y="144540"/>
                      <a:pt x="20701" y="119140"/>
                    </a:cubicBezTo>
                    <a:cubicBezTo>
                      <a:pt x="18320" y="93740"/>
                      <a:pt x="-1259" y="13042"/>
                      <a:pt x="64" y="1665"/>
                    </a:cubicBezTo>
                    <a:close/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  <p:grpSp>
            <p:nvGrpSpPr>
              <p:cNvPr id="167" name="グループ化 166">
                <a:extLst>
                  <a:ext uri="{FF2B5EF4-FFF2-40B4-BE49-F238E27FC236}">
                    <a16:creationId xmlns:a16="http://schemas.microsoft.com/office/drawing/2014/main" id="{2D0CAC17-4D4E-47E0-AA31-2C52F9BB2AB5}"/>
                  </a:ext>
                </a:extLst>
              </p:cNvPr>
              <p:cNvGrpSpPr/>
              <p:nvPr/>
            </p:nvGrpSpPr>
            <p:grpSpPr>
              <a:xfrm>
                <a:off x="4433687" y="2108856"/>
                <a:ext cx="1972761" cy="2693640"/>
                <a:chOff x="5912731" y="1045565"/>
                <a:chExt cx="929394" cy="1269010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304" name="フリーフォーム: 図形 303">
                  <a:extLst>
                    <a:ext uri="{FF2B5EF4-FFF2-40B4-BE49-F238E27FC236}">
                      <a16:creationId xmlns:a16="http://schemas.microsoft.com/office/drawing/2014/main" id="{A4322688-6076-4D6E-ACE8-E92C9294B3CE}"/>
                    </a:ext>
                  </a:extLst>
                </p:cNvPr>
                <p:cNvSpPr/>
                <p:nvPr/>
              </p:nvSpPr>
              <p:spPr>
                <a:xfrm>
                  <a:off x="5912731" y="1649413"/>
                  <a:ext cx="86906" cy="661987"/>
                </a:xfrm>
                <a:custGeom>
                  <a:avLst/>
                  <a:gdLst>
                    <a:gd name="connsiteX0" fmla="*/ 68969 w 86906"/>
                    <a:gd name="connsiteY0" fmla="*/ 661987 h 661987"/>
                    <a:gd name="connsiteX1" fmla="*/ 83257 w 86906"/>
                    <a:gd name="connsiteY1" fmla="*/ 611187 h 661987"/>
                    <a:gd name="connsiteX2" fmla="*/ 84844 w 86906"/>
                    <a:gd name="connsiteY2" fmla="*/ 584200 h 661987"/>
                    <a:gd name="connsiteX3" fmla="*/ 57857 w 86906"/>
                    <a:gd name="connsiteY3" fmla="*/ 530225 h 661987"/>
                    <a:gd name="connsiteX4" fmla="*/ 22932 w 86906"/>
                    <a:gd name="connsiteY4" fmla="*/ 469900 h 661987"/>
                    <a:gd name="connsiteX5" fmla="*/ 3882 w 86906"/>
                    <a:gd name="connsiteY5" fmla="*/ 423862 h 661987"/>
                    <a:gd name="connsiteX6" fmla="*/ 2294 w 86906"/>
                    <a:gd name="connsiteY6" fmla="*/ 385762 h 661987"/>
                    <a:gd name="connsiteX7" fmla="*/ 2294 w 86906"/>
                    <a:gd name="connsiteY7" fmla="*/ 255587 h 661987"/>
                    <a:gd name="connsiteX8" fmla="*/ 32457 w 86906"/>
                    <a:gd name="connsiteY8" fmla="*/ 180975 h 661987"/>
                    <a:gd name="connsiteX9" fmla="*/ 46744 w 86906"/>
                    <a:gd name="connsiteY9" fmla="*/ 130175 h 661987"/>
                    <a:gd name="connsiteX10" fmla="*/ 49919 w 86906"/>
                    <a:gd name="connsiteY10" fmla="*/ 68262 h 661987"/>
                    <a:gd name="connsiteX11" fmla="*/ 45157 w 86906"/>
                    <a:gd name="connsiteY11" fmla="*/ 0 h 661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6906" h="661987">
                      <a:moveTo>
                        <a:pt x="68969" y="661987"/>
                      </a:moveTo>
                      <a:cubicBezTo>
                        <a:pt x="74790" y="643069"/>
                        <a:pt x="80611" y="624151"/>
                        <a:pt x="83257" y="611187"/>
                      </a:cubicBezTo>
                      <a:cubicBezTo>
                        <a:pt x="85903" y="598222"/>
                        <a:pt x="89077" y="597694"/>
                        <a:pt x="84844" y="584200"/>
                      </a:cubicBezTo>
                      <a:cubicBezTo>
                        <a:pt x="80611" y="570706"/>
                        <a:pt x="68176" y="549275"/>
                        <a:pt x="57857" y="530225"/>
                      </a:cubicBezTo>
                      <a:cubicBezTo>
                        <a:pt x="47538" y="511175"/>
                        <a:pt x="31928" y="487627"/>
                        <a:pt x="22932" y="469900"/>
                      </a:cubicBezTo>
                      <a:cubicBezTo>
                        <a:pt x="13936" y="452173"/>
                        <a:pt x="7322" y="437885"/>
                        <a:pt x="3882" y="423862"/>
                      </a:cubicBezTo>
                      <a:cubicBezTo>
                        <a:pt x="442" y="409839"/>
                        <a:pt x="2559" y="413808"/>
                        <a:pt x="2294" y="385762"/>
                      </a:cubicBezTo>
                      <a:cubicBezTo>
                        <a:pt x="2029" y="357716"/>
                        <a:pt x="-2733" y="289718"/>
                        <a:pt x="2294" y="255587"/>
                      </a:cubicBezTo>
                      <a:cubicBezTo>
                        <a:pt x="7321" y="221456"/>
                        <a:pt x="25049" y="201877"/>
                        <a:pt x="32457" y="180975"/>
                      </a:cubicBezTo>
                      <a:cubicBezTo>
                        <a:pt x="39865" y="160073"/>
                        <a:pt x="43834" y="148960"/>
                        <a:pt x="46744" y="130175"/>
                      </a:cubicBezTo>
                      <a:cubicBezTo>
                        <a:pt x="49654" y="111389"/>
                        <a:pt x="50183" y="89958"/>
                        <a:pt x="49919" y="68262"/>
                      </a:cubicBezTo>
                      <a:cubicBezTo>
                        <a:pt x="49655" y="46566"/>
                        <a:pt x="46744" y="12700"/>
                        <a:pt x="4515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305" name="グループ化 304">
                  <a:extLst>
                    <a:ext uri="{FF2B5EF4-FFF2-40B4-BE49-F238E27FC236}">
                      <a16:creationId xmlns:a16="http://schemas.microsoft.com/office/drawing/2014/main" id="{147BCFF9-590E-41BC-AB6A-30282342D566}"/>
                    </a:ext>
                  </a:extLst>
                </p:cNvPr>
                <p:cNvGrpSpPr/>
                <p:nvPr/>
              </p:nvGrpSpPr>
              <p:grpSpPr>
                <a:xfrm>
                  <a:off x="5957888" y="1045565"/>
                  <a:ext cx="884237" cy="1269010"/>
                  <a:chOff x="5957888" y="1045565"/>
                  <a:chExt cx="884237" cy="1269010"/>
                </a:xfrm>
              </p:grpSpPr>
              <p:sp>
                <p:nvSpPr>
                  <p:cNvPr id="306" name="フリーフォーム: 図形 305">
                    <a:extLst>
                      <a:ext uri="{FF2B5EF4-FFF2-40B4-BE49-F238E27FC236}">
                        <a16:creationId xmlns:a16="http://schemas.microsoft.com/office/drawing/2014/main" id="{E234317E-DA1A-4B5B-A4CA-6903A0DB1FC5}"/>
                      </a:ext>
                    </a:extLst>
                  </p:cNvPr>
                  <p:cNvSpPr/>
                  <p:nvPr/>
                </p:nvSpPr>
                <p:spPr>
                  <a:xfrm>
                    <a:off x="5957888" y="1045565"/>
                    <a:ext cx="884237" cy="603848"/>
                  </a:xfrm>
                  <a:custGeom>
                    <a:avLst/>
                    <a:gdLst>
                      <a:gd name="connsiteX0" fmla="*/ 0 w 884237"/>
                      <a:gd name="connsiteY0" fmla="*/ 603848 h 603848"/>
                      <a:gd name="connsiteX1" fmla="*/ 49212 w 884237"/>
                      <a:gd name="connsiteY1" fmla="*/ 489548 h 603848"/>
                      <a:gd name="connsiteX2" fmla="*/ 100012 w 884237"/>
                      <a:gd name="connsiteY2" fmla="*/ 392710 h 603848"/>
                      <a:gd name="connsiteX3" fmla="*/ 120650 w 884237"/>
                      <a:gd name="connsiteY3" fmla="*/ 332385 h 603848"/>
                      <a:gd name="connsiteX4" fmla="*/ 166687 w 884237"/>
                      <a:gd name="connsiteY4" fmla="*/ 273648 h 603848"/>
                      <a:gd name="connsiteX5" fmla="*/ 244475 w 884237"/>
                      <a:gd name="connsiteY5" fmla="*/ 205385 h 603848"/>
                      <a:gd name="connsiteX6" fmla="*/ 315912 w 884237"/>
                      <a:gd name="connsiteY6" fmla="*/ 145060 h 603848"/>
                      <a:gd name="connsiteX7" fmla="*/ 400050 w 884237"/>
                      <a:gd name="connsiteY7" fmla="*/ 86323 h 603848"/>
                      <a:gd name="connsiteX8" fmla="*/ 471487 w 884237"/>
                      <a:gd name="connsiteY8" fmla="*/ 35523 h 603848"/>
                      <a:gd name="connsiteX9" fmla="*/ 557212 w 884237"/>
                      <a:gd name="connsiteY9" fmla="*/ 5360 h 603848"/>
                      <a:gd name="connsiteX10" fmla="*/ 657225 w 884237"/>
                      <a:gd name="connsiteY10" fmla="*/ 5360 h 603848"/>
                      <a:gd name="connsiteX11" fmla="*/ 755650 w 884237"/>
                      <a:gd name="connsiteY11" fmla="*/ 59335 h 603848"/>
                      <a:gd name="connsiteX12" fmla="*/ 884237 w 884237"/>
                      <a:gd name="connsiteY12" fmla="*/ 206973 h 603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84237" h="603848">
                        <a:moveTo>
                          <a:pt x="0" y="603848"/>
                        </a:moveTo>
                        <a:cubicBezTo>
                          <a:pt x="16271" y="564293"/>
                          <a:pt x="32543" y="524738"/>
                          <a:pt x="49212" y="489548"/>
                        </a:cubicBezTo>
                        <a:cubicBezTo>
                          <a:pt x="65881" y="454358"/>
                          <a:pt x="88106" y="418904"/>
                          <a:pt x="100012" y="392710"/>
                        </a:cubicBezTo>
                        <a:cubicBezTo>
                          <a:pt x="111918" y="366516"/>
                          <a:pt x="109538" y="352229"/>
                          <a:pt x="120650" y="332385"/>
                        </a:cubicBezTo>
                        <a:cubicBezTo>
                          <a:pt x="131762" y="312541"/>
                          <a:pt x="146050" y="294815"/>
                          <a:pt x="166687" y="273648"/>
                        </a:cubicBezTo>
                        <a:cubicBezTo>
                          <a:pt x="187325" y="252481"/>
                          <a:pt x="219604" y="226816"/>
                          <a:pt x="244475" y="205385"/>
                        </a:cubicBezTo>
                        <a:cubicBezTo>
                          <a:pt x="269346" y="183954"/>
                          <a:pt x="289983" y="164904"/>
                          <a:pt x="315912" y="145060"/>
                        </a:cubicBezTo>
                        <a:cubicBezTo>
                          <a:pt x="341841" y="125216"/>
                          <a:pt x="400050" y="86323"/>
                          <a:pt x="400050" y="86323"/>
                        </a:cubicBezTo>
                        <a:cubicBezTo>
                          <a:pt x="425979" y="68067"/>
                          <a:pt x="445293" y="49017"/>
                          <a:pt x="471487" y="35523"/>
                        </a:cubicBezTo>
                        <a:cubicBezTo>
                          <a:pt x="497681" y="22029"/>
                          <a:pt x="526256" y="10387"/>
                          <a:pt x="557212" y="5360"/>
                        </a:cubicBezTo>
                        <a:cubicBezTo>
                          <a:pt x="588168" y="333"/>
                          <a:pt x="624152" y="-3636"/>
                          <a:pt x="657225" y="5360"/>
                        </a:cubicBezTo>
                        <a:cubicBezTo>
                          <a:pt x="690298" y="14356"/>
                          <a:pt x="717815" y="25733"/>
                          <a:pt x="755650" y="59335"/>
                        </a:cubicBezTo>
                        <a:cubicBezTo>
                          <a:pt x="793485" y="92937"/>
                          <a:pt x="860954" y="180779"/>
                          <a:pt x="884237" y="20697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307" name="グループ化 306">
                    <a:extLst>
                      <a:ext uri="{FF2B5EF4-FFF2-40B4-BE49-F238E27FC236}">
                        <a16:creationId xmlns:a16="http://schemas.microsoft.com/office/drawing/2014/main" id="{C3D83DF4-17A5-4244-BFFF-DD3FF108935F}"/>
                      </a:ext>
                    </a:extLst>
                  </p:cNvPr>
                  <p:cNvGrpSpPr/>
                  <p:nvPr/>
                </p:nvGrpSpPr>
                <p:grpSpPr>
                  <a:xfrm>
                    <a:off x="5962571" y="1153765"/>
                    <a:ext cx="828754" cy="1160810"/>
                    <a:chOff x="5962571" y="1153765"/>
                    <a:chExt cx="828754" cy="1160810"/>
                  </a:xfrm>
                </p:grpSpPr>
                <p:sp>
                  <p:nvSpPr>
                    <p:cNvPr id="308" name="フリーフォーム: 図形 307">
                      <a:extLst>
                        <a:ext uri="{FF2B5EF4-FFF2-40B4-BE49-F238E27FC236}">
                          <a16:creationId xmlns:a16="http://schemas.microsoft.com/office/drawing/2014/main" id="{004CBD85-AEBB-46BF-A96D-4B232F20F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2975" y="1289042"/>
                      <a:ext cx="755650" cy="849321"/>
                    </a:xfrm>
                    <a:custGeom>
                      <a:avLst/>
                      <a:gdLst>
                        <a:gd name="connsiteX0" fmla="*/ 755650 w 755650"/>
                        <a:gd name="connsiteY0" fmla="*/ 49221 h 849321"/>
                        <a:gd name="connsiteX1" fmla="*/ 593725 w 755650"/>
                        <a:gd name="connsiteY1" fmla="*/ 22233 h 849321"/>
                        <a:gd name="connsiteX2" fmla="*/ 560388 w 755650"/>
                        <a:gd name="connsiteY2" fmla="*/ 3183 h 849321"/>
                        <a:gd name="connsiteX3" fmla="*/ 479425 w 755650"/>
                        <a:gd name="connsiteY3" fmla="*/ 6358 h 849321"/>
                        <a:gd name="connsiteX4" fmla="*/ 382588 w 755650"/>
                        <a:gd name="connsiteY4" fmla="*/ 63508 h 849321"/>
                        <a:gd name="connsiteX5" fmla="*/ 266700 w 755650"/>
                        <a:gd name="connsiteY5" fmla="*/ 184158 h 849321"/>
                        <a:gd name="connsiteX6" fmla="*/ 200025 w 755650"/>
                        <a:gd name="connsiteY6" fmla="*/ 287346 h 849321"/>
                        <a:gd name="connsiteX7" fmla="*/ 119063 w 755650"/>
                        <a:gd name="connsiteY7" fmla="*/ 411171 h 849321"/>
                        <a:gd name="connsiteX8" fmla="*/ 73025 w 755650"/>
                        <a:gd name="connsiteY8" fmla="*/ 503246 h 849321"/>
                        <a:gd name="connsiteX9" fmla="*/ 31750 w 755650"/>
                        <a:gd name="connsiteY9" fmla="*/ 587383 h 849321"/>
                        <a:gd name="connsiteX10" fmla="*/ 17463 w 755650"/>
                        <a:gd name="connsiteY10" fmla="*/ 666758 h 849321"/>
                        <a:gd name="connsiteX11" fmla="*/ 4763 w 755650"/>
                        <a:gd name="connsiteY11" fmla="*/ 739783 h 849321"/>
                        <a:gd name="connsiteX12" fmla="*/ 0 w 755650"/>
                        <a:gd name="connsiteY12" fmla="*/ 849321 h 849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55650" h="849321">
                          <a:moveTo>
                            <a:pt x="755650" y="49221"/>
                          </a:moveTo>
                          <a:cubicBezTo>
                            <a:pt x="690959" y="39563"/>
                            <a:pt x="626269" y="29906"/>
                            <a:pt x="593725" y="22233"/>
                          </a:cubicBezTo>
                          <a:cubicBezTo>
                            <a:pt x="561181" y="14560"/>
                            <a:pt x="579438" y="5829"/>
                            <a:pt x="560388" y="3183"/>
                          </a:cubicBezTo>
                          <a:cubicBezTo>
                            <a:pt x="541338" y="537"/>
                            <a:pt x="509058" y="-3696"/>
                            <a:pt x="479425" y="6358"/>
                          </a:cubicBezTo>
                          <a:cubicBezTo>
                            <a:pt x="449792" y="16412"/>
                            <a:pt x="418042" y="33875"/>
                            <a:pt x="382588" y="63508"/>
                          </a:cubicBezTo>
                          <a:cubicBezTo>
                            <a:pt x="347134" y="93141"/>
                            <a:pt x="297127" y="146852"/>
                            <a:pt x="266700" y="184158"/>
                          </a:cubicBezTo>
                          <a:cubicBezTo>
                            <a:pt x="236273" y="221464"/>
                            <a:pt x="200025" y="287346"/>
                            <a:pt x="200025" y="287346"/>
                          </a:cubicBezTo>
                          <a:cubicBezTo>
                            <a:pt x="175419" y="325181"/>
                            <a:pt x="140230" y="375188"/>
                            <a:pt x="119063" y="411171"/>
                          </a:cubicBezTo>
                          <a:cubicBezTo>
                            <a:pt x="97896" y="447154"/>
                            <a:pt x="87577" y="473877"/>
                            <a:pt x="73025" y="503246"/>
                          </a:cubicBezTo>
                          <a:cubicBezTo>
                            <a:pt x="58473" y="532615"/>
                            <a:pt x="41010" y="560131"/>
                            <a:pt x="31750" y="587383"/>
                          </a:cubicBezTo>
                          <a:cubicBezTo>
                            <a:pt x="22490" y="614635"/>
                            <a:pt x="21961" y="641358"/>
                            <a:pt x="17463" y="666758"/>
                          </a:cubicBezTo>
                          <a:cubicBezTo>
                            <a:pt x="12965" y="692158"/>
                            <a:pt x="7673" y="709356"/>
                            <a:pt x="4763" y="739783"/>
                          </a:cubicBezTo>
                          <a:cubicBezTo>
                            <a:pt x="1853" y="770210"/>
                            <a:pt x="926" y="809765"/>
                            <a:pt x="0" y="849321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grpSp>
                  <p:nvGrpSpPr>
                    <p:cNvPr id="309" name="グループ化 308">
                      <a:extLst>
                        <a:ext uri="{FF2B5EF4-FFF2-40B4-BE49-F238E27FC236}">
                          <a16:creationId xmlns:a16="http://schemas.microsoft.com/office/drawing/2014/main" id="{5FB36F11-8BD7-4D96-9288-7C241F0025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62571" y="1153765"/>
                      <a:ext cx="828754" cy="1160810"/>
                      <a:chOff x="5962571" y="1153765"/>
                      <a:chExt cx="828754" cy="1160810"/>
                    </a:xfrm>
                  </p:grpSpPr>
                  <p:grpSp>
                    <p:nvGrpSpPr>
                      <p:cNvPr id="310" name="グループ化 309">
                        <a:extLst>
                          <a:ext uri="{FF2B5EF4-FFF2-40B4-BE49-F238E27FC236}">
                            <a16:creationId xmlns:a16="http://schemas.microsoft.com/office/drawing/2014/main" id="{6C3B7D5D-D318-4C71-8FE5-4B1F435F78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80113" y="1355725"/>
                        <a:ext cx="811212" cy="958850"/>
                        <a:chOff x="5980113" y="1355725"/>
                        <a:chExt cx="811212" cy="958850"/>
                      </a:xfrm>
                    </p:grpSpPr>
                    <p:sp>
                      <p:nvSpPr>
                        <p:cNvPr id="314" name="フリーフォーム: 図形 313">
                          <a:extLst>
                            <a:ext uri="{FF2B5EF4-FFF2-40B4-BE49-F238E27FC236}">
                              <a16:creationId xmlns:a16="http://schemas.microsoft.com/office/drawing/2014/main" id="{35D32CB2-84FC-4E34-B93F-85544D984F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3150" y="1433513"/>
                          <a:ext cx="338175" cy="613214"/>
                        </a:xfrm>
                        <a:custGeom>
                          <a:avLst/>
                          <a:gdLst>
                            <a:gd name="connsiteX0" fmla="*/ 338175 w 338175"/>
                            <a:gd name="connsiteY0" fmla="*/ 0 h 613214"/>
                            <a:gd name="connsiteX1" fmla="*/ 301663 w 338175"/>
                            <a:gd name="connsiteY1" fmla="*/ 55562 h 613214"/>
                            <a:gd name="connsiteX2" fmla="*/ 274675 w 338175"/>
                            <a:gd name="connsiteY2" fmla="*/ 119062 h 613214"/>
                            <a:gd name="connsiteX3" fmla="*/ 236575 w 338175"/>
                            <a:gd name="connsiteY3" fmla="*/ 212725 h 613214"/>
                            <a:gd name="connsiteX4" fmla="*/ 190538 w 338175"/>
                            <a:gd name="connsiteY4" fmla="*/ 276225 h 613214"/>
                            <a:gd name="connsiteX5" fmla="*/ 144500 w 338175"/>
                            <a:gd name="connsiteY5" fmla="*/ 373062 h 613214"/>
                            <a:gd name="connsiteX6" fmla="*/ 93700 w 338175"/>
                            <a:gd name="connsiteY6" fmla="*/ 441325 h 613214"/>
                            <a:gd name="connsiteX7" fmla="*/ 74650 w 338175"/>
                            <a:gd name="connsiteY7" fmla="*/ 492125 h 613214"/>
                            <a:gd name="connsiteX8" fmla="*/ 63538 w 338175"/>
                            <a:gd name="connsiteY8" fmla="*/ 528637 h 613214"/>
                            <a:gd name="connsiteX9" fmla="*/ 30200 w 338175"/>
                            <a:gd name="connsiteY9" fmla="*/ 574675 h 613214"/>
                            <a:gd name="connsiteX10" fmla="*/ 9563 w 338175"/>
                            <a:gd name="connsiteY10" fmla="*/ 612775 h 613214"/>
                            <a:gd name="connsiteX11" fmla="*/ 38 w 338175"/>
                            <a:gd name="connsiteY11" fmla="*/ 590550 h 613214"/>
                            <a:gd name="connsiteX12" fmla="*/ 12738 w 338175"/>
                            <a:gd name="connsiteY12" fmla="*/ 520700 h 613214"/>
                            <a:gd name="connsiteX13" fmla="*/ 30200 w 338175"/>
                            <a:gd name="connsiteY13" fmla="*/ 454025 h 613214"/>
                            <a:gd name="connsiteX14" fmla="*/ 36550 w 338175"/>
                            <a:gd name="connsiteY14" fmla="*/ 414337 h 613214"/>
                            <a:gd name="connsiteX15" fmla="*/ 27025 w 338175"/>
                            <a:gd name="connsiteY15" fmla="*/ 398462 h 613214"/>
                            <a:gd name="connsiteX16" fmla="*/ 11150 w 338175"/>
                            <a:gd name="connsiteY16" fmla="*/ 377825 h 6132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338175" h="613214">
                              <a:moveTo>
                                <a:pt x="338175" y="0"/>
                              </a:moveTo>
                              <a:cubicBezTo>
                                <a:pt x="325210" y="17859"/>
                                <a:pt x="312246" y="35718"/>
                                <a:pt x="301663" y="55562"/>
                              </a:cubicBezTo>
                              <a:cubicBezTo>
                                <a:pt x="291080" y="75406"/>
                                <a:pt x="285523" y="92868"/>
                                <a:pt x="274675" y="119062"/>
                              </a:cubicBezTo>
                              <a:cubicBezTo>
                                <a:pt x="263827" y="145256"/>
                                <a:pt x="250598" y="186531"/>
                                <a:pt x="236575" y="212725"/>
                              </a:cubicBezTo>
                              <a:cubicBezTo>
                                <a:pt x="222552" y="238919"/>
                                <a:pt x="205884" y="249502"/>
                                <a:pt x="190538" y="276225"/>
                              </a:cubicBezTo>
                              <a:cubicBezTo>
                                <a:pt x="175192" y="302948"/>
                                <a:pt x="160640" y="345545"/>
                                <a:pt x="144500" y="373062"/>
                              </a:cubicBezTo>
                              <a:cubicBezTo>
                                <a:pt x="128360" y="400579"/>
                                <a:pt x="105342" y="421481"/>
                                <a:pt x="93700" y="441325"/>
                              </a:cubicBezTo>
                              <a:cubicBezTo>
                                <a:pt x="82058" y="461169"/>
                                <a:pt x="79677" y="477573"/>
                                <a:pt x="74650" y="492125"/>
                              </a:cubicBezTo>
                              <a:cubicBezTo>
                                <a:pt x="69623" y="506677"/>
                                <a:pt x="70946" y="514879"/>
                                <a:pt x="63538" y="528637"/>
                              </a:cubicBezTo>
                              <a:cubicBezTo>
                                <a:pt x="56130" y="542395"/>
                                <a:pt x="39196" y="560652"/>
                                <a:pt x="30200" y="574675"/>
                              </a:cubicBezTo>
                              <a:cubicBezTo>
                                <a:pt x="21204" y="588698"/>
                                <a:pt x="14590" y="610129"/>
                                <a:pt x="9563" y="612775"/>
                              </a:cubicBezTo>
                              <a:cubicBezTo>
                                <a:pt x="4536" y="615421"/>
                                <a:pt x="-491" y="605896"/>
                                <a:pt x="38" y="590550"/>
                              </a:cubicBezTo>
                              <a:cubicBezTo>
                                <a:pt x="567" y="575204"/>
                                <a:pt x="7711" y="543454"/>
                                <a:pt x="12738" y="520700"/>
                              </a:cubicBezTo>
                              <a:cubicBezTo>
                                <a:pt x="17765" y="497946"/>
                                <a:pt x="26231" y="471752"/>
                                <a:pt x="30200" y="454025"/>
                              </a:cubicBezTo>
                              <a:cubicBezTo>
                                <a:pt x="34169" y="436298"/>
                                <a:pt x="37079" y="423597"/>
                                <a:pt x="36550" y="414337"/>
                              </a:cubicBezTo>
                              <a:cubicBezTo>
                                <a:pt x="36021" y="405077"/>
                                <a:pt x="31258" y="404547"/>
                                <a:pt x="27025" y="398462"/>
                              </a:cubicBezTo>
                              <a:cubicBezTo>
                                <a:pt x="22792" y="392377"/>
                                <a:pt x="15383" y="381794"/>
                                <a:pt x="11150" y="377825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5" name="フリーフォーム: 図形 314">
                          <a:extLst>
                            <a:ext uri="{FF2B5EF4-FFF2-40B4-BE49-F238E27FC236}">
                              <a16:creationId xmlns:a16="http://schemas.microsoft.com/office/drawing/2014/main" id="{55525F08-0407-4B5B-9056-9BEBC9BF95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80113" y="1809750"/>
                          <a:ext cx="468312" cy="504825"/>
                        </a:xfrm>
                        <a:custGeom>
                          <a:avLst/>
                          <a:gdLst>
                            <a:gd name="connsiteX0" fmla="*/ 468312 w 468312"/>
                            <a:gd name="connsiteY0" fmla="*/ 0 h 504825"/>
                            <a:gd name="connsiteX1" fmla="*/ 409575 w 468312"/>
                            <a:gd name="connsiteY1" fmla="*/ 60325 h 504825"/>
                            <a:gd name="connsiteX2" fmla="*/ 338137 w 468312"/>
                            <a:gd name="connsiteY2" fmla="*/ 168275 h 504825"/>
                            <a:gd name="connsiteX3" fmla="*/ 277812 w 468312"/>
                            <a:gd name="connsiteY3" fmla="*/ 261938 h 504825"/>
                            <a:gd name="connsiteX4" fmla="*/ 228600 w 468312"/>
                            <a:gd name="connsiteY4" fmla="*/ 328613 h 504825"/>
                            <a:gd name="connsiteX5" fmla="*/ 163512 w 468312"/>
                            <a:gd name="connsiteY5" fmla="*/ 388938 h 504825"/>
                            <a:gd name="connsiteX6" fmla="*/ 95250 w 468312"/>
                            <a:gd name="connsiteY6" fmla="*/ 434975 h 504825"/>
                            <a:gd name="connsiteX7" fmla="*/ 44450 w 468312"/>
                            <a:gd name="connsiteY7" fmla="*/ 479425 h 504825"/>
                            <a:gd name="connsiteX8" fmla="*/ 0 w 468312"/>
                            <a:gd name="connsiteY8" fmla="*/ 504825 h 5048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8312" h="504825">
                              <a:moveTo>
                                <a:pt x="468312" y="0"/>
                              </a:moveTo>
                              <a:cubicBezTo>
                                <a:pt x="449791" y="16139"/>
                                <a:pt x="431271" y="32279"/>
                                <a:pt x="409575" y="60325"/>
                              </a:cubicBezTo>
                              <a:cubicBezTo>
                                <a:pt x="387879" y="88371"/>
                                <a:pt x="360097" y="134673"/>
                                <a:pt x="338137" y="168275"/>
                              </a:cubicBezTo>
                              <a:cubicBezTo>
                                <a:pt x="316177" y="201877"/>
                                <a:pt x="296068" y="235215"/>
                                <a:pt x="277812" y="261938"/>
                              </a:cubicBezTo>
                              <a:cubicBezTo>
                                <a:pt x="259556" y="288661"/>
                                <a:pt x="247650" y="307447"/>
                                <a:pt x="228600" y="328613"/>
                              </a:cubicBezTo>
                              <a:cubicBezTo>
                                <a:pt x="209550" y="349779"/>
                                <a:pt x="185737" y="371211"/>
                                <a:pt x="163512" y="388938"/>
                              </a:cubicBezTo>
                              <a:cubicBezTo>
                                <a:pt x="141287" y="406665"/>
                                <a:pt x="115094" y="419894"/>
                                <a:pt x="95250" y="434975"/>
                              </a:cubicBezTo>
                              <a:cubicBezTo>
                                <a:pt x="75406" y="450056"/>
                                <a:pt x="60325" y="467783"/>
                                <a:pt x="44450" y="479425"/>
                              </a:cubicBezTo>
                              <a:cubicBezTo>
                                <a:pt x="28575" y="491067"/>
                                <a:pt x="14287" y="497946"/>
                                <a:pt x="0" y="504825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6" name="フリーフォーム: 図形 315">
                          <a:extLst>
                            <a:ext uri="{FF2B5EF4-FFF2-40B4-BE49-F238E27FC236}">
                              <a16:creationId xmlns:a16="http://schemas.microsoft.com/office/drawing/2014/main" id="{C6F7584E-8266-4888-9AF6-3F637BD594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8113" y="1381125"/>
                          <a:ext cx="242887" cy="361950"/>
                        </a:xfrm>
                        <a:custGeom>
                          <a:avLst/>
                          <a:gdLst>
                            <a:gd name="connsiteX0" fmla="*/ 242887 w 242887"/>
                            <a:gd name="connsiteY0" fmla="*/ 0 h 361950"/>
                            <a:gd name="connsiteX1" fmla="*/ 139700 w 242887"/>
                            <a:gd name="connsiteY1" fmla="*/ 104775 h 361950"/>
                            <a:gd name="connsiteX2" fmla="*/ 95250 w 242887"/>
                            <a:gd name="connsiteY2" fmla="*/ 174625 h 361950"/>
                            <a:gd name="connsiteX3" fmla="*/ 44450 w 242887"/>
                            <a:gd name="connsiteY3" fmla="*/ 287338 h 361950"/>
                            <a:gd name="connsiteX4" fmla="*/ 0 w 242887"/>
                            <a:gd name="connsiteY4" fmla="*/ 361950 h 361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2887" h="361950">
                              <a:moveTo>
                                <a:pt x="242887" y="0"/>
                              </a:moveTo>
                              <a:cubicBezTo>
                                <a:pt x="203596" y="37835"/>
                                <a:pt x="164306" y="75671"/>
                                <a:pt x="139700" y="104775"/>
                              </a:cubicBezTo>
                              <a:cubicBezTo>
                                <a:pt x="115094" y="133879"/>
                                <a:pt x="111125" y="144198"/>
                                <a:pt x="95250" y="174625"/>
                              </a:cubicBezTo>
                              <a:cubicBezTo>
                                <a:pt x="79375" y="205052"/>
                                <a:pt x="60325" y="256117"/>
                                <a:pt x="44450" y="287338"/>
                              </a:cubicBezTo>
                              <a:cubicBezTo>
                                <a:pt x="28575" y="318559"/>
                                <a:pt x="14287" y="340254"/>
                                <a:pt x="0" y="361950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7" name="フリーフォーム: 図形 316">
                          <a:extLst>
                            <a:ext uri="{FF2B5EF4-FFF2-40B4-BE49-F238E27FC236}">
                              <a16:creationId xmlns:a16="http://schemas.microsoft.com/office/drawing/2014/main" id="{A662CE7F-9DAE-442C-A836-92F2EC885D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159500" y="1366838"/>
                          <a:ext cx="512763" cy="760412"/>
                        </a:xfrm>
                        <a:custGeom>
                          <a:avLst/>
                          <a:gdLst>
                            <a:gd name="connsiteX0" fmla="*/ 512763 w 512763"/>
                            <a:gd name="connsiteY0" fmla="*/ 0 h 760412"/>
                            <a:gd name="connsiteX1" fmla="*/ 392113 w 512763"/>
                            <a:gd name="connsiteY1" fmla="*/ 85725 h 760412"/>
                            <a:gd name="connsiteX2" fmla="*/ 311150 w 512763"/>
                            <a:gd name="connsiteY2" fmla="*/ 223837 h 760412"/>
                            <a:gd name="connsiteX3" fmla="*/ 244475 w 512763"/>
                            <a:gd name="connsiteY3" fmla="*/ 358775 h 760412"/>
                            <a:gd name="connsiteX4" fmla="*/ 158750 w 512763"/>
                            <a:gd name="connsiteY4" fmla="*/ 496887 h 760412"/>
                            <a:gd name="connsiteX5" fmla="*/ 103188 w 512763"/>
                            <a:gd name="connsiteY5" fmla="*/ 608012 h 760412"/>
                            <a:gd name="connsiteX6" fmla="*/ 66675 w 512763"/>
                            <a:gd name="connsiteY6" fmla="*/ 681037 h 760412"/>
                            <a:gd name="connsiteX7" fmla="*/ 0 w 512763"/>
                            <a:gd name="connsiteY7" fmla="*/ 760412 h 7604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12763" h="760412">
                              <a:moveTo>
                                <a:pt x="512763" y="0"/>
                              </a:moveTo>
                              <a:cubicBezTo>
                                <a:pt x="469239" y="24209"/>
                                <a:pt x="425715" y="48419"/>
                                <a:pt x="392113" y="85725"/>
                              </a:cubicBezTo>
                              <a:cubicBezTo>
                                <a:pt x="358511" y="123031"/>
                                <a:pt x="335756" y="178329"/>
                                <a:pt x="311150" y="223837"/>
                              </a:cubicBezTo>
                              <a:cubicBezTo>
                                <a:pt x="286544" y="269345"/>
                                <a:pt x="269875" y="313267"/>
                                <a:pt x="244475" y="358775"/>
                              </a:cubicBezTo>
                              <a:cubicBezTo>
                                <a:pt x="219075" y="404283"/>
                                <a:pt x="182298" y="455348"/>
                                <a:pt x="158750" y="496887"/>
                              </a:cubicBezTo>
                              <a:cubicBezTo>
                                <a:pt x="135202" y="538426"/>
                                <a:pt x="103188" y="608012"/>
                                <a:pt x="103188" y="608012"/>
                              </a:cubicBezTo>
                              <a:cubicBezTo>
                                <a:pt x="87842" y="638704"/>
                                <a:pt x="83873" y="655637"/>
                                <a:pt x="66675" y="681037"/>
                              </a:cubicBezTo>
                              <a:cubicBezTo>
                                <a:pt x="49477" y="706437"/>
                                <a:pt x="24738" y="733424"/>
                                <a:pt x="0" y="760412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8" name="フリーフォーム: 図形 317">
                          <a:extLst>
                            <a:ext uri="{FF2B5EF4-FFF2-40B4-BE49-F238E27FC236}">
                              <a16:creationId xmlns:a16="http://schemas.microsoft.com/office/drawing/2014/main" id="{13B7A03F-50D9-49C8-B7F5-22ED264093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83300" y="1355725"/>
                          <a:ext cx="527050" cy="785813"/>
                        </a:xfrm>
                        <a:custGeom>
                          <a:avLst/>
                          <a:gdLst>
                            <a:gd name="connsiteX0" fmla="*/ 527050 w 527050"/>
                            <a:gd name="connsiteY0" fmla="*/ 0 h 785813"/>
                            <a:gd name="connsiteX1" fmla="*/ 338138 w 527050"/>
                            <a:gd name="connsiteY1" fmla="*/ 206375 h 785813"/>
                            <a:gd name="connsiteX2" fmla="*/ 323850 w 527050"/>
                            <a:gd name="connsiteY2" fmla="*/ 234950 h 785813"/>
                            <a:gd name="connsiteX3" fmla="*/ 260350 w 527050"/>
                            <a:gd name="connsiteY3" fmla="*/ 349250 h 785813"/>
                            <a:gd name="connsiteX4" fmla="*/ 173038 w 527050"/>
                            <a:gd name="connsiteY4" fmla="*/ 493713 h 785813"/>
                            <a:gd name="connsiteX5" fmla="*/ 131763 w 527050"/>
                            <a:gd name="connsiteY5" fmla="*/ 587375 h 785813"/>
                            <a:gd name="connsiteX6" fmla="*/ 111125 w 527050"/>
                            <a:gd name="connsiteY6" fmla="*/ 644525 h 785813"/>
                            <a:gd name="connsiteX7" fmla="*/ 49213 w 527050"/>
                            <a:gd name="connsiteY7" fmla="*/ 731838 h 785813"/>
                            <a:gd name="connsiteX8" fmla="*/ 0 w 527050"/>
                            <a:gd name="connsiteY8" fmla="*/ 785813 h 7858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527050" h="785813">
                              <a:moveTo>
                                <a:pt x="527050" y="0"/>
                              </a:moveTo>
                              <a:cubicBezTo>
                                <a:pt x="449527" y="83608"/>
                                <a:pt x="372005" y="167217"/>
                                <a:pt x="338138" y="206375"/>
                              </a:cubicBezTo>
                              <a:cubicBezTo>
                                <a:pt x="304271" y="245533"/>
                                <a:pt x="336815" y="211138"/>
                                <a:pt x="323850" y="234950"/>
                              </a:cubicBezTo>
                              <a:cubicBezTo>
                                <a:pt x="310885" y="258762"/>
                                <a:pt x="285485" y="306123"/>
                                <a:pt x="260350" y="349250"/>
                              </a:cubicBezTo>
                              <a:cubicBezTo>
                                <a:pt x="235215" y="392377"/>
                                <a:pt x="194469" y="454026"/>
                                <a:pt x="173038" y="493713"/>
                              </a:cubicBezTo>
                              <a:cubicBezTo>
                                <a:pt x="151607" y="533400"/>
                                <a:pt x="142082" y="562240"/>
                                <a:pt x="131763" y="587375"/>
                              </a:cubicBezTo>
                              <a:cubicBezTo>
                                <a:pt x="121444" y="612510"/>
                                <a:pt x="124883" y="620448"/>
                                <a:pt x="111125" y="644525"/>
                              </a:cubicBezTo>
                              <a:cubicBezTo>
                                <a:pt x="97367" y="668602"/>
                                <a:pt x="67734" y="708290"/>
                                <a:pt x="49213" y="731838"/>
                              </a:cubicBezTo>
                              <a:cubicBezTo>
                                <a:pt x="30692" y="755386"/>
                                <a:pt x="15346" y="770599"/>
                                <a:pt x="0" y="785813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9" name="フリーフォーム: 図形 318">
                          <a:extLst>
                            <a:ext uri="{FF2B5EF4-FFF2-40B4-BE49-F238E27FC236}">
                              <a16:creationId xmlns:a16="http://schemas.microsoft.com/office/drawing/2014/main" id="{1B462031-C678-4445-8E2B-21B9DB26B3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89650" y="1382713"/>
                          <a:ext cx="422275" cy="687387"/>
                        </a:xfrm>
                        <a:custGeom>
                          <a:avLst/>
                          <a:gdLst>
                            <a:gd name="connsiteX0" fmla="*/ 422275 w 422275"/>
                            <a:gd name="connsiteY0" fmla="*/ 0 h 687387"/>
                            <a:gd name="connsiteX1" fmla="*/ 349250 w 422275"/>
                            <a:gd name="connsiteY1" fmla="*/ 73025 h 687387"/>
                            <a:gd name="connsiteX2" fmla="*/ 312738 w 422275"/>
                            <a:gd name="connsiteY2" fmla="*/ 149225 h 687387"/>
                            <a:gd name="connsiteX3" fmla="*/ 231775 w 422275"/>
                            <a:gd name="connsiteY3" fmla="*/ 257175 h 687387"/>
                            <a:gd name="connsiteX4" fmla="*/ 165100 w 422275"/>
                            <a:gd name="connsiteY4" fmla="*/ 381000 h 687387"/>
                            <a:gd name="connsiteX5" fmla="*/ 90488 w 422275"/>
                            <a:gd name="connsiteY5" fmla="*/ 519112 h 687387"/>
                            <a:gd name="connsiteX6" fmla="*/ 52388 w 422275"/>
                            <a:gd name="connsiteY6" fmla="*/ 587375 h 687387"/>
                            <a:gd name="connsiteX7" fmla="*/ 30163 w 422275"/>
                            <a:gd name="connsiteY7" fmla="*/ 646112 h 687387"/>
                            <a:gd name="connsiteX8" fmla="*/ 0 w 422275"/>
                            <a:gd name="connsiteY8" fmla="*/ 687387 h 687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22275" h="687387">
                              <a:moveTo>
                                <a:pt x="422275" y="0"/>
                              </a:moveTo>
                              <a:cubicBezTo>
                                <a:pt x="394890" y="24077"/>
                                <a:pt x="367506" y="48154"/>
                                <a:pt x="349250" y="73025"/>
                              </a:cubicBezTo>
                              <a:cubicBezTo>
                                <a:pt x="330994" y="97896"/>
                                <a:pt x="332317" y="118533"/>
                                <a:pt x="312738" y="149225"/>
                              </a:cubicBezTo>
                              <a:cubicBezTo>
                                <a:pt x="293159" y="179917"/>
                                <a:pt x="256381" y="218546"/>
                                <a:pt x="231775" y="257175"/>
                              </a:cubicBezTo>
                              <a:cubicBezTo>
                                <a:pt x="207169" y="295804"/>
                                <a:pt x="165100" y="381000"/>
                                <a:pt x="165100" y="381000"/>
                              </a:cubicBezTo>
                              <a:lnTo>
                                <a:pt x="90488" y="519112"/>
                              </a:lnTo>
                              <a:cubicBezTo>
                                <a:pt x="71703" y="553508"/>
                                <a:pt x="62442" y="566208"/>
                                <a:pt x="52388" y="587375"/>
                              </a:cubicBezTo>
                              <a:cubicBezTo>
                                <a:pt x="42334" y="608542"/>
                                <a:pt x="38894" y="629443"/>
                                <a:pt x="30163" y="646112"/>
                              </a:cubicBezTo>
                              <a:cubicBezTo>
                                <a:pt x="21432" y="662781"/>
                                <a:pt x="7937" y="679450"/>
                                <a:pt x="0" y="687387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20" name="フリーフォーム: 図形 319">
                          <a:extLst>
                            <a:ext uri="{FF2B5EF4-FFF2-40B4-BE49-F238E27FC236}">
                              <a16:creationId xmlns:a16="http://schemas.microsoft.com/office/drawing/2014/main" id="{DDB998D9-FB16-4D12-BA83-83B66BB54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59488" y="1376363"/>
                          <a:ext cx="395287" cy="654050"/>
                        </a:xfrm>
                        <a:custGeom>
                          <a:avLst/>
                          <a:gdLst>
                            <a:gd name="connsiteX0" fmla="*/ 395287 w 395287"/>
                            <a:gd name="connsiteY0" fmla="*/ 0 h 654050"/>
                            <a:gd name="connsiteX1" fmla="*/ 274637 w 395287"/>
                            <a:gd name="connsiteY1" fmla="*/ 122237 h 654050"/>
                            <a:gd name="connsiteX2" fmla="*/ 249237 w 395287"/>
                            <a:gd name="connsiteY2" fmla="*/ 152400 h 654050"/>
                            <a:gd name="connsiteX3" fmla="*/ 190500 w 395287"/>
                            <a:gd name="connsiteY3" fmla="*/ 257175 h 654050"/>
                            <a:gd name="connsiteX4" fmla="*/ 117475 w 395287"/>
                            <a:gd name="connsiteY4" fmla="*/ 382587 h 654050"/>
                            <a:gd name="connsiteX5" fmla="*/ 55562 w 395287"/>
                            <a:gd name="connsiteY5" fmla="*/ 506412 h 654050"/>
                            <a:gd name="connsiteX6" fmla="*/ 26987 w 395287"/>
                            <a:gd name="connsiteY6" fmla="*/ 596900 h 654050"/>
                            <a:gd name="connsiteX7" fmla="*/ 0 w 395287"/>
                            <a:gd name="connsiteY7" fmla="*/ 654050 h 6540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395287" h="654050">
                              <a:moveTo>
                                <a:pt x="395287" y="0"/>
                              </a:moveTo>
                              <a:lnTo>
                                <a:pt x="274637" y="122237"/>
                              </a:lnTo>
                              <a:cubicBezTo>
                                <a:pt x="250295" y="147637"/>
                                <a:pt x="263260" y="129910"/>
                                <a:pt x="249237" y="152400"/>
                              </a:cubicBezTo>
                              <a:cubicBezTo>
                                <a:pt x="235214" y="174890"/>
                                <a:pt x="212460" y="218811"/>
                                <a:pt x="190500" y="257175"/>
                              </a:cubicBezTo>
                              <a:cubicBezTo>
                                <a:pt x="168540" y="295539"/>
                                <a:pt x="139965" y="341048"/>
                                <a:pt x="117475" y="382587"/>
                              </a:cubicBezTo>
                              <a:cubicBezTo>
                                <a:pt x="94985" y="424127"/>
                                <a:pt x="70643" y="470693"/>
                                <a:pt x="55562" y="506412"/>
                              </a:cubicBezTo>
                              <a:cubicBezTo>
                                <a:pt x="40481" y="542131"/>
                                <a:pt x="36247" y="572294"/>
                                <a:pt x="26987" y="596900"/>
                              </a:cubicBezTo>
                              <a:cubicBezTo>
                                <a:pt x="17727" y="621506"/>
                                <a:pt x="8863" y="637778"/>
                                <a:pt x="0" y="654050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</p:grpSp>
                  <p:grpSp>
                    <p:nvGrpSpPr>
                      <p:cNvPr id="311" name="グループ化 310">
                        <a:extLst>
                          <a:ext uri="{FF2B5EF4-FFF2-40B4-BE49-F238E27FC236}">
                            <a16:creationId xmlns:a16="http://schemas.microsoft.com/office/drawing/2014/main" id="{2C1F021B-95D6-46D7-A55B-792922E695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62571" y="1153765"/>
                        <a:ext cx="827167" cy="965548"/>
                        <a:chOff x="5962571" y="1153765"/>
                        <a:chExt cx="827167" cy="965548"/>
                      </a:xfrm>
                    </p:grpSpPr>
                    <p:sp>
                      <p:nvSpPr>
                        <p:cNvPr id="312" name="フリーフォーム: 図形 311">
                          <a:extLst>
                            <a:ext uri="{FF2B5EF4-FFF2-40B4-BE49-F238E27FC236}">
                              <a16:creationId xmlns:a16="http://schemas.microsoft.com/office/drawing/2014/main" id="{10FC9036-5514-4B90-B995-E0EAD3DF84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067425" y="1268413"/>
                          <a:ext cx="403225" cy="481012"/>
                        </a:xfrm>
                        <a:custGeom>
                          <a:avLst/>
                          <a:gdLst>
                            <a:gd name="connsiteX0" fmla="*/ 403225 w 403225"/>
                            <a:gd name="connsiteY0" fmla="*/ 0 h 481012"/>
                            <a:gd name="connsiteX1" fmla="*/ 296863 w 403225"/>
                            <a:gd name="connsiteY1" fmla="*/ 53975 h 481012"/>
                            <a:gd name="connsiteX2" fmla="*/ 179388 w 403225"/>
                            <a:gd name="connsiteY2" fmla="*/ 153987 h 481012"/>
                            <a:gd name="connsiteX3" fmla="*/ 93663 w 403225"/>
                            <a:gd name="connsiteY3" fmla="*/ 277812 h 481012"/>
                            <a:gd name="connsiteX4" fmla="*/ 50800 w 403225"/>
                            <a:gd name="connsiteY4" fmla="*/ 349250 h 481012"/>
                            <a:gd name="connsiteX5" fmla="*/ 0 w 403225"/>
                            <a:gd name="connsiteY5" fmla="*/ 481012 h 4810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403225" h="481012">
                              <a:moveTo>
                                <a:pt x="403225" y="0"/>
                              </a:moveTo>
                              <a:cubicBezTo>
                                <a:pt x="368697" y="14155"/>
                                <a:pt x="334169" y="28311"/>
                                <a:pt x="296863" y="53975"/>
                              </a:cubicBezTo>
                              <a:cubicBezTo>
                                <a:pt x="259557" y="79640"/>
                                <a:pt x="213255" y="116681"/>
                                <a:pt x="179388" y="153987"/>
                              </a:cubicBezTo>
                              <a:cubicBezTo>
                                <a:pt x="145521" y="191293"/>
                                <a:pt x="115094" y="245268"/>
                                <a:pt x="93663" y="277812"/>
                              </a:cubicBezTo>
                              <a:cubicBezTo>
                                <a:pt x="72232" y="310356"/>
                                <a:pt x="66410" y="315383"/>
                                <a:pt x="50800" y="349250"/>
                              </a:cubicBezTo>
                              <a:cubicBezTo>
                                <a:pt x="35190" y="383117"/>
                                <a:pt x="17595" y="432064"/>
                                <a:pt x="0" y="481012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  <p:sp>
                      <p:nvSpPr>
                        <p:cNvPr id="313" name="フリーフォーム: 図形 312">
                          <a:extLst>
                            <a:ext uri="{FF2B5EF4-FFF2-40B4-BE49-F238E27FC236}">
                              <a16:creationId xmlns:a16="http://schemas.microsoft.com/office/drawing/2014/main" id="{B710B389-647C-43B5-86AA-A52C5716DA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962571" y="1153765"/>
                          <a:ext cx="827167" cy="965548"/>
                        </a:xfrm>
                        <a:custGeom>
                          <a:avLst/>
                          <a:gdLst>
                            <a:gd name="connsiteX0" fmla="*/ 827167 w 827167"/>
                            <a:gd name="connsiteY0" fmla="*/ 125760 h 965548"/>
                            <a:gd name="connsiteX1" fmla="*/ 771604 w 827167"/>
                            <a:gd name="connsiteY1" fmla="*/ 73373 h 965548"/>
                            <a:gd name="connsiteX2" fmla="*/ 695404 w 827167"/>
                            <a:gd name="connsiteY2" fmla="*/ 41623 h 965548"/>
                            <a:gd name="connsiteX3" fmla="*/ 636667 w 827167"/>
                            <a:gd name="connsiteY3" fmla="*/ 13048 h 965548"/>
                            <a:gd name="connsiteX4" fmla="*/ 560467 w 827167"/>
                            <a:gd name="connsiteY4" fmla="*/ 348 h 965548"/>
                            <a:gd name="connsiteX5" fmla="*/ 481092 w 827167"/>
                            <a:gd name="connsiteY5" fmla="*/ 25748 h 965548"/>
                            <a:gd name="connsiteX6" fmla="*/ 366792 w 827167"/>
                            <a:gd name="connsiteY6" fmla="*/ 109885 h 965548"/>
                            <a:gd name="connsiteX7" fmla="*/ 290592 w 827167"/>
                            <a:gd name="connsiteY7" fmla="*/ 190848 h 965548"/>
                            <a:gd name="connsiteX8" fmla="*/ 198517 w 827167"/>
                            <a:gd name="connsiteY8" fmla="*/ 295623 h 965548"/>
                            <a:gd name="connsiteX9" fmla="*/ 111204 w 827167"/>
                            <a:gd name="connsiteY9" fmla="*/ 421035 h 965548"/>
                            <a:gd name="connsiteX10" fmla="*/ 71517 w 827167"/>
                            <a:gd name="connsiteY10" fmla="*/ 508348 h 965548"/>
                            <a:gd name="connsiteX11" fmla="*/ 35004 w 827167"/>
                            <a:gd name="connsiteY11" fmla="*/ 633760 h 965548"/>
                            <a:gd name="connsiteX12" fmla="*/ 14367 w 827167"/>
                            <a:gd name="connsiteY12" fmla="*/ 713135 h 965548"/>
                            <a:gd name="connsiteX13" fmla="*/ 79 w 827167"/>
                            <a:gd name="connsiteY13" fmla="*/ 822673 h 965548"/>
                            <a:gd name="connsiteX14" fmla="*/ 1667 w 827167"/>
                            <a:gd name="connsiteY14" fmla="*/ 965548 h 9655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827167" h="965548">
                              <a:moveTo>
                                <a:pt x="827167" y="125760"/>
                              </a:moveTo>
                              <a:cubicBezTo>
                                <a:pt x="810365" y="106578"/>
                                <a:pt x="793564" y="87396"/>
                                <a:pt x="771604" y="73373"/>
                              </a:cubicBezTo>
                              <a:cubicBezTo>
                                <a:pt x="749644" y="59350"/>
                                <a:pt x="717893" y="51677"/>
                                <a:pt x="695404" y="41623"/>
                              </a:cubicBezTo>
                              <a:cubicBezTo>
                                <a:pt x="672914" y="31569"/>
                                <a:pt x="659156" y="19927"/>
                                <a:pt x="636667" y="13048"/>
                              </a:cubicBezTo>
                              <a:cubicBezTo>
                                <a:pt x="614177" y="6169"/>
                                <a:pt x="586396" y="-1769"/>
                                <a:pt x="560467" y="348"/>
                              </a:cubicBezTo>
                              <a:cubicBezTo>
                                <a:pt x="534538" y="2465"/>
                                <a:pt x="513371" y="7492"/>
                                <a:pt x="481092" y="25748"/>
                              </a:cubicBezTo>
                              <a:cubicBezTo>
                                <a:pt x="448813" y="44004"/>
                                <a:pt x="398542" y="82368"/>
                                <a:pt x="366792" y="109885"/>
                              </a:cubicBezTo>
                              <a:cubicBezTo>
                                <a:pt x="335042" y="137402"/>
                                <a:pt x="318638" y="159892"/>
                                <a:pt x="290592" y="190848"/>
                              </a:cubicBezTo>
                              <a:cubicBezTo>
                                <a:pt x="262546" y="221804"/>
                                <a:pt x="228415" y="257258"/>
                                <a:pt x="198517" y="295623"/>
                              </a:cubicBezTo>
                              <a:cubicBezTo>
                                <a:pt x="168619" y="333988"/>
                                <a:pt x="132371" y="385581"/>
                                <a:pt x="111204" y="421035"/>
                              </a:cubicBezTo>
                              <a:cubicBezTo>
                                <a:pt x="90037" y="456489"/>
                                <a:pt x="84217" y="472894"/>
                                <a:pt x="71517" y="508348"/>
                              </a:cubicBezTo>
                              <a:cubicBezTo>
                                <a:pt x="58817" y="543802"/>
                                <a:pt x="44529" y="599629"/>
                                <a:pt x="35004" y="633760"/>
                              </a:cubicBezTo>
                              <a:cubicBezTo>
                                <a:pt x="25479" y="667891"/>
                                <a:pt x="20188" y="681650"/>
                                <a:pt x="14367" y="713135"/>
                              </a:cubicBezTo>
                              <a:cubicBezTo>
                                <a:pt x="8546" y="744621"/>
                                <a:pt x="2196" y="780604"/>
                                <a:pt x="79" y="822673"/>
                              </a:cubicBezTo>
                              <a:cubicBezTo>
                                <a:pt x="-2038" y="864742"/>
                                <a:pt x="38973" y="944646"/>
                                <a:pt x="1667" y="965548"/>
                              </a:cubicBezTo>
                            </a:path>
                          </a:pathLst>
                        </a:custGeom>
                        <a:noFill/>
                        <a:ln w="6350" cap="rnd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9600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168" name="グループ化 167">
                <a:extLst>
                  <a:ext uri="{FF2B5EF4-FFF2-40B4-BE49-F238E27FC236}">
                    <a16:creationId xmlns:a16="http://schemas.microsoft.com/office/drawing/2014/main" id="{2785B048-B192-48D0-911B-C930E3754E0C}"/>
                  </a:ext>
                </a:extLst>
              </p:cNvPr>
              <p:cNvGrpSpPr/>
              <p:nvPr/>
            </p:nvGrpSpPr>
            <p:grpSpPr>
              <a:xfrm>
                <a:off x="4959767" y="5476432"/>
                <a:ext cx="2039745" cy="1381568"/>
                <a:chOff x="6160574" y="2632075"/>
                <a:chExt cx="960951" cy="650875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300" name="フリーフォーム: 図形 299">
                  <a:extLst>
                    <a:ext uri="{FF2B5EF4-FFF2-40B4-BE49-F238E27FC236}">
                      <a16:creationId xmlns:a16="http://schemas.microsoft.com/office/drawing/2014/main" id="{2FB2DC64-2A5D-4D0E-8240-25EEE59E21FE}"/>
                    </a:ext>
                  </a:extLst>
                </p:cNvPr>
                <p:cNvSpPr/>
                <p:nvPr/>
              </p:nvSpPr>
              <p:spPr>
                <a:xfrm>
                  <a:off x="6160574" y="2738438"/>
                  <a:ext cx="216414" cy="544512"/>
                </a:xfrm>
                <a:custGeom>
                  <a:avLst/>
                  <a:gdLst>
                    <a:gd name="connsiteX0" fmla="*/ 216414 w 216414"/>
                    <a:gd name="connsiteY0" fmla="*/ 0 h 544512"/>
                    <a:gd name="connsiteX1" fmla="*/ 202126 w 216414"/>
                    <a:gd name="connsiteY1" fmla="*/ 101600 h 544512"/>
                    <a:gd name="connsiteX2" fmla="*/ 187839 w 216414"/>
                    <a:gd name="connsiteY2" fmla="*/ 184150 h 544512"/>
                    <a:gd name="connsiteX3" fmla="*/ 162439 w 216414"/>
                    <a:gd name="connsiteY3" fmla="*/ 247650 h 544512"/>
                    <a:gd name="connsiteX4" fmla="*/ 83064 w 216414"/>
                    <a:gd name="connsiteY4" fmla="*/ 322262 h 544512"/>
                    <a:gd name="connsiteX5" fmla="*/ 21151 w 216414"/>
                    <a:gd name="connsiteY5" fmla="*/ 377825 h 544512"/>
                    <a:gd name="connsiteX6" fmla="*/ 514 w 216414"/>
                    <a:gd name="connsiteY6" fmla="*/ 431800 h 544512"/>
                    <a:gd name="connsiteX7" fmla="*/ 38614 w 216414"/>
                    <a:gd name="connsiteY7" fmla="*/ 544512 h 544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6414" h="544512">
                      <a:moveTo>
                        <a:pt x="216414" y="0"/>
                      </a:moveTo>
                      <a:cubicBezTo>
                        <a:pt x="211651" y="35454"/>
                        <a:pt x="206888" y="70909"/>
                        <a:pt x="202126" y="101600"/>
                      </a:cubicBezTo>
                      <a:cubicBezTo>
                        <a:pt x="197364" y="132291"/>
                        <a:pt x="194453" y="159808"/>
                        <a:pt x="187839" y="184150"/>
                      </a:cubicBezTo>
                      <a:cubicBezTo>
                        <a:pt x="181224" y="208492"/>
                        <a:pt x="179902" y="224631"/>
                        <a:pt x="162439" y="247650"/>
                      </a:cubicBezTo>
                      <a:cubicBezTo>
                        <a:pt x="144976" y="270669"/>
                        <a:pt x="106612" y="300566"/>
                        <a:pt x="83064" y="322262"/>
                      </a:cubicBezTo>
                      <a:cubicBezTo>
                        <a:pt x="59516" y="343958"/>
                        <a:pt x="34909" y="359569"/>
                        <a:pt x="21151" y="377825"/>
                      </a:cubicBezTo>
                      <a:cubicBezTo>
                        <a:pt x="7393" y="396081"/>
                        <a:pt x="-2397" y="404019"/>
                        <a:pt x="514" y="431800"/>
                      </a:cubicBezTo>
                      <a:cubicBezTo>
                        <a:pt x="3425" y="459581"/>
                        <a:pt x="21019" y="502046"/>
                        <a:pt x="38614" y="54451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E4F67318-4196-4EEF-BF7C-1B9F17697B73}"/>
                    </a:ext>
                  </a:extLst>
                </p:cNvPr>
                <p:cNvSpPr/>
                <p:nvPr/>
              </p:nvSpPr>
              <p:spPr>
                <a:xfrm>
                  <a:off x="7043738" y="2632075"/>
                  <a:ext cx="77787" cy="387350"/>
                </a:xfrm>
                <a:custGeom>
                  <a:avLst/>
                  <a:gdLst>
                    <a:gd name="connsiteX0" fmla="*/ 77787 w 77787"/>
                    <a:gd name="connsiteY0" fmla="*/ 0 h 387350"/>
                    <a:gd name="connsiteX1" fmla="*/ 38100 w 77787"/>
                    <a:gd name="connsiteY1" fmla="*/ 117475 h 387350"/>
                    <a:gd name="connsiteX2" fmla="*/ 23812 w 77787"/>
                    <a:gd name="connsiteY2" fmla="*/ 227013 h 387350"/>
                    <a:gd name="connsiteX3" fmla="*/ 4762 w 77787"/>
                    <a:gd name="connsiteY3" fmla="*/ 314325 h 387350"/>
                    <a:gd name="connsiteX4" fmla="*/ 0 w 77787"/>
                    <a:gd name="connsiteY4" fmla="*/ 387350 h 38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787" h="387350">
                      <a:moveTo>
                        <a:pt x="77787" y="0"/>
                      </a:moveTo>
                      <a:cubicBezTo>
                        <a:pt x="62441" y="39820"/>
                        <a:pt x="47096" y="79640"/>
                        <a:pt x="38100" y="117475"/>
                      </a:cubicBezTo>
                      <a:cubicBezTo>
                        <a:pt x="29104" y="155311"/>
                        <a:pt x="29368" y="194205"/>
                        <a:pt x="23812" y="227013"/>
                      </a:cubicBezTo>
                      <a:cubicBezTo>
                        <a:pt x="18256" y="259821"/>
                        <a:pt x="8731" y="287602"/>
                        <a:pt x="4762" y="314325"/>
                      </a:cubicBezTo>
                      <a:cubicBezTo>
                        <a:pt x="793" y="341048"/>
                        <a:pt x="1587" y="377296"/>
                        <a:pt x="0" y="3873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12F1B75C-99A6-472C-A566-4C98125CA081}"/>
                    </a:ext>
                  </a:extLst>
                </p:cNvPr>
                <p:cNvSpPr/>
                <p:nvPr/>
              </p:nvSpPr>
              <p:spPr>
                <a:xfrm>
                  <a:off x="6208375" y="2787650"/>
                  <a:ext cx="208300" cy="458105"/>
                </a:xfrm>
                <a:custGeom>
                  <a:avLst/>
                  <a:gdLst>
                    <a:gd name="connsiteX0" fmla="*/ 208300 w 208300"/>
                    <a:gd name="connsiteY0" fmla="*/ 0 h 458105"/>
                    <a:gd name="connsiteX1" fmla="*/ 192425 w 208300"/>
                    <a:gd name="connsiteY1" fmla="*/ 112713 h 458105"/>
                    <a:gd name="connsiteX2" fmla="*/ 178138 w 208300"/>
                    <a:gd name="connsiteY2" fmla="*/ 168275 h 458105"/>
                    <a:gd name="connsiteX3" fmla="*/ 141625 w 208300"/>
                    <a:gd name="connsiteY3" fmla="*/ 219075 h 458105"/>
                    <a:gd name="connsiteX4" fmla="*/ 98763 w 208300"/>
                    <a:gd name="connsiteY4" fmla="*/ 263525 h 458105"/>
                    <a:gd name="connsiteX5" fmla="*/ 54313 w 208300"/>
                    <a:gd name="connsiteY5" fmla="*/ 306388 h 458105"/>
                    <a:gd name="connsiteX6" fmla="*/ 14625 w 208300"/>
                    <a:gd name="connsiteY6" fmla="*/ 330200 h 458105"/>
                    <a:gd name="connsiteX7" fmla="*/ 338 w 208300"/>
                    <a:gd name="connsiteY7" fmla="*/ 355600 h 458105"/>
                    <a:gd name="connsiteX8" fmla="*/ 6688 w 208300"/>
                    <a:gd name="connsiteY8" fmla="*/ 407988 h 458105"/>
                    <a:gd name="connsiteX9" fmla="*/ 30500 w 208300"/>
                    <a:gd name="connsiteY9" fmla="*/ 439738 h 458105"/>
                    <a:gd name="connsiteX10" fmla="*/ 51138 w 208300"/>
                    <a:gd name="connsiteY10" fmla="*/ 457200 h 458105"/>
                    <a:gd name="connsiteX11" fmla="*/ 89238 w 208300"/>
                    <a:gd name="connsiteY11" fmla="*/ 455613 h 458105"/>
                    <a:gd name="connsiteX12" fmla="*/ 124163 w 208300"/>
                    <a:gd name="connsiteY12" fmla="*/ 455613 h 458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8300" h="458105">
                      <a:moveTo>
                        <a:pt x="208300" y="0"/>
                      </a:moveTo>
                      <a:cubicBezTo>
                        <a:pt x="202876" y="42333"/>
                        <a:pt x="197452" y="84667"/>
                        <a:pt x="192425" y="112713"/>
                      </a:cubicBezTo>
                      <a:cubicBezTo>
                        <a:pt x="187398" y="140759"/>
                        <a:pt x="186605" y="150548"/>
                        <a:pt x="178138" y="168275"/>
                      </a:cubicBezTo>
                      <a:cubicBezTo>
                        <a:pt x="169671" y="186002"/>
                        <a:pt x="154854" y="203200"/>
                        <a:pt x="141625" y="219075"/>
                      </a:cubicBezTo>
                      <a:cubicBezTo>
                        <a:pt x="128396" y="234950"/>
                        <a:pt x="113315" y="248973"/>
                        <a:pt x="98763" y="263525"/>
                      </a:cubicBezTo>
                      <a:cubicBezTo>
                        <a:pt x="84211" y="278077"/>
                        <a:pt x="68336" y="295276"/>
                        <a:pt x="54313" y="306388"/>
                      </a:cubicBezTo>
                      <a:cubicBezTo>
                        <a:pt x="40290" y="317500"/>
                        <a:pt x="23621" y="321998"/>
                        <a:pt x="14625" y="330200"/>
                      </a:cubicBezTo>
                      <a:cubicBezTo>
                        <a:pt x="5629" y="338402"/>
                        <a:pt x="1661" y="342635"/>
                        <a:pt x="338" y="355600"/>
                      </a:cubicBezTo>
                      <a:cubicBezTo>
                        <a:pt x="-985" y="368565"/>
                        <a:pt x="1661" y="393965"/>
                        <a:pt x="6688" y="407988"/>
                      </a:cubicBezTo>
                      <a:cubicBezTo>
                        <a:pt x="11715" y="422011"/>
                        <a:pt x="23092" y="431536"/>
                        <a:pt x="30500" y="439738"/>
                      </a:cubicBezTo>
                      <a:cubicBezTo>
                        <a:pt x="37908" y="447940"/>
                        <a:pt x="41348" y="454554"/>
                        <a:pt x="51138" y="457200"/>
                      </a:cubicBezTo>
                      <a:cubicBezTo>
                        <a:pt x="60928" y="459846"/>
                        <a:pt x="77067" y="455877"/>
                        <a:pt x="89238" y="455613"/>
                      </a:cubicBezTo>
                      <a:cubicBezTo>
                        <a:pt x="101409" y="455349"/>
                        <a:pt x="112786" y="455481"/>
                        <a:pt x="124163" y="45561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42662543-2AC6-4AEE-A295-82AC017416DE}"/>
                    </a:ext>
                  </a:extLst>
                </p:cNvPr>
                <p:cNvSpPr/>
                <p:nvPr/>
              </p:nvSpPr>
              <p:spPr>
                <a:xfrm>
                  <a:off x="7016232" y="2749550"/>
                  <a:ext cx="32268" cy="236538"/>
                </a:xfrm>
                <a:custGeom>
                  <a:avLst/>
                  <a:gdLst>
                    <a:gd name="connsiteX0" fmla="*/ 32268 w 32268"/>
                    <a:gd name="connsiteY0" fmla="*/ 0 h 236538"/>
                    <a:gd name="connsiteX1" fmla="*/ 27506 w 32268"/>
                    <a:gd name="connsiteY1" fmla="*/ 50800 h 236538"/>
                    <a:gd name="connsiteX2" fmla="*/ 19568 w 32268"/>
                    <a:gd name="connsiteY2" fmla="*/ 104775 h 236538"/>
                    <a:gd name="connsiteX3" fmla="*/ 10043 w 32268"/>
                    <a:gd name="connsiteY3" fmla="*/ 142875 h 236538"/>
                    <a:gd name="connsiteX4" fmla="*/ 518 w 32268"/>
                    <a:gd name="connsiteY4" fmla="*/ 184150 h 236538"/>
                    <a:gd name="connsiteX5" fmla="*/ 2106 w 32268"/>
                    <a:gd name="connsiteY5" fmla="*/ 236538 h 23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68" h="236538">
                      <a:moveTo>
                        <a:pt x="32268" y="0"/>
                      </a:moveTo>
                      <a:cubicBezTo>
                        <a:pt x="30945" y="16669"/>
                        <a:pt x="29623" y="33338"/>
                        <a:pt x="27506" y="50800"/>
                      </a:cubicBezTo>
                      <a:cubicBezTo>
                        <a:pt x="25389" y="68262"/>
                        <a:pt x="22478" y="89429"/>
                        <a:pt x="19568" y="104775"/>
                      </a:cubicBezTo>
                      <a:cubicBezTo>
                        <a:pt x="16657" y="120121"/>
                        <a:pt x="13218" y="129646"/>
                        <a:pt x="10043" y="142875"/>
                      </a:cubicBezTo>
                      <a:cubicBezTo>
                        <a:pt x="6868" y="156104"/>
                        <a:pt x="1841" y="168540"/>
                        <a:pt x="518" y="184150"/>
                      </a:cubicBezTo>
                      <a:cubicBezTo>
                        <a:pt x="-805" y="199760"/>
                        <a:pt x="650" y="218149"/>
                        <a:pt x="2106" y="23653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69" name="グループ化 168">
                <a:extLst>
                  <a:ext uri="{FF2B5EF4-FFF2-40B4-BE49-F238E27FC236}">
                    <a16:creationId xmlns:a16="http://schemas.microsoft.com/office/drawing/2014/main" id="{49D64BAD-FBA5-4EF4-96CC-46A63132C1E6}"/>
                  </a:ext>
                </a:extLst>
              </p:cNvPr>
              <p:cNvGrpSpPr/>
              <p:nvPr/>
            </p:nvGrpSpPr>
            <p:grpSpPr>
              <a:xfrm>
                <a:off x="5043154" y="2982871"/>
                <a:ext cx="2185495" cy="3193681"/>
                <a:chOff x="6199859" y="1457325"/>
                <a:chExt cx="1029616" cy="1504586"/>
              </a:xfrm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288" name="フリーフォーム: 図形 287">
                  <a:extLst>
                    <a:ext uri="{FF2B5EF4-FFF2-40B4-BE49-F238E27FC236}">
                      <a16:creationId xmlns:a16="http://schemas.microsoft.com/office/drawing/2014/main" id="{5E1AF188-A687-4980-8433-E75FF8A414E6}"/>
                    </a:ext>
                  </a:extLst>
                </p:cNvPr>
                <p:cNvSpPr/>
                <p:nvPr/>
              </p:nvSpPr>
              <p:spPr>
                <a:xfrm>
                  <a:off x="6988175" y="2166938"/>
                  <a:ext cx="162281" cy="415925"/>
                </a:xfrm>
                <a:custGeom>
                  <a:avLst/>
                  <a:gdLst>
                    <a:gd name="connsiteX0" fmla="*/ 158750 w 162281"/>
                    <a:gd name="connsiteY0" fmla="*/ 0 h 415925"/>
                    <a:gd name="connsiteX1" fmla="*/ 160338 w 162281"/>
                    <a:gd name="connsiteY1" fmla="*/ 61912 h 415925"/>
                    <a:gd name="connsiteX2" fmla="*/ 158750 w 162281"/>
                    <a:gd name="connsiteY2" fmla="*/ 157162 h 415925"/>
                    <a:gd name="connsiteX3" fmla="*/ 119063 w 162281"/>
                    <a:gd name="connsiteY3" fmla="*/ 241300 h 415925"/>
                    <a:gd name="connsiteX4" fmla="*/ 68263 w 162281"/>
                    <a:gd name="connsiteY4" fmla="*/ 328612 h 415925"/>
                    <a:gd name="connsiteX5" fmla="*/ 0 w 162281"/>
                    <a:gd name="connsiteY5" fmla="*/ 415925 h 415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281" h="415925">
                      <a:moveTo>
                        <a:pt x="158750" y="0"/>
                      </a:moveTo>
                      <a:cubicBezTo>
                        <a:pt x="159544" y="17859"/>
                        <a:pt x="160338" y="35718"/>
                        <a:pt x="160338" y="61912"/>
                      </a:cubicBezTo>
                      <a:cubicBezTo>
                        <a:pt x="160338" y="88106"/>
                        <a:pt x="165629" y="127264"/>
                        <a:pt x="158750" y="157162"/>
                      </a:cubicBezTo>
                      <a:cubicBezTo>
                        <a:pt x="151871" y="187060"/>
                        <a:pt x="134144" y="212725"/>
                        <a:pt x="119063" y="241300"/>
                      </a:cubicBezTo>
                      <a:cubicBezTo>
                        <a:pt x="103982" y="269875"/>
                        <a:pt x="88107" y="299508"/>
                        <a:pt x="68263" y="328612"/>
                      </a:cubicBezTo>
                      <a:cubicBezTo>
                        <a:pt x="48419" y="357716"/>
                        <a:pt x="24209" y="386820"/>
                        <a:pt x="0" y="4159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68D25B14-4A17-40F1-AFBF-4F0C6B5C78F1}"/>
                    </a:ext>
                  </a:extLst>
                </p:cNvPr>
                <p:cNvSpPr/>
                <p:nvPr/>
              </p:nvSpPr>
              <p:spPr>
                <a:xfrm>
                  <a:off x="6267799" y="2179638"/>
                  <a:ext cx="221901" cy="474662"/>
                </a:xfrm>
                <a:custGeom>
                  <a:avLst/>
                  <a:gdLst>
                    <a:gd name="connsiteX0" fmla="*/ 28226 w 221901"/>
                    <a:gd name="connsiteY0" fmla="*/ 0 h 474662"/>
                    <a:gd name="connsiteX1" fmla="*/ 1239 w 221901"/>
                    <a:gd name="connsiteY1" fmla="*/ 60325 h 474662"/>
                    <a:gd name="connsiteX2" fmla="*/ 7589 w 221901"/>
                    <a:gd name="connsiteY2" fmla="*/ 107950 h 474662"/>
                    <a:gd name="connsiteX3" fmla="*/ 34576 w 221901"/>
                    <a:gd name="connsiteY3" fmla="*/ 149225 h 474662"/>
                    <a:gd name="connsiteX4" fmla="*/ 80614 w 221901"/>
                    <a:gd name="connsiteY4" fmla="*/ 204787 h 474662"/>
                    <a:gd name="connsiteX5" fmla="*/ 115539 w 221901"/>
                    <a:gd name="connsiteY5" fmla="*/ 271462 h 474662"/>
                    <a:gd name="connsiteX6" fmla="*/ 142526 w 221901"/>
                    <a:gd name="connsiteY6" fmla="*/ 339725 h 474662"/>
                    <a:gd name="connsiteX7" fmla="*/ 166339 w 221901"/>
                    <a:gd name="connsiteY7" fmla="*/ 409575 h 474662"/>
                    <a:gd name="connsiteX8" fmla="*/ 221901 w 221901"/>
                    <a:gd name="connsiteY8" fmla="*/ 474662 h 474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1901" h="474662">
                      <a:moveTo>
                        <a:pt x="28226" y="0"/>
                      </a:moveTo>
                      <a:cubicBezTo>
                        <a:pt x="16452" y="21166"/>
                        <a:pt x="4678" y="42333"/>
                        <a:pt x="1239" y="60325"/>
                      </a:cubicBezTo>
                      <a:cubicBezTo>
                        <a:pt x="-2200" y="78317"/>
                        <a:pt x="2033" y="93133"/>
                        <a:pt x="7589" y="107950"/>
                      </a:cubicBezTo>
                      <a:cubicBezTo>
                        <a:pt x="13145" y="122767"/>
                        <a:pt x="22405" y="133086"/>
                        <a:pt x="34576" y="149225"/>
                      </a:cubicBezTo>
                      <a:cubicBezTo>
                        <a:pt x="46747" y="165364"/>
                        <a:pt x="67120" y="184414"/>
                        <a:pt x="80614" y="204787"/>
                      </a:cubicBezTo>
                      <a:cubicBezTo>
                        <a:pt x="94108" y="225160"/>
                        <a:pt x="105220" y="248972"/>
                        <a:pt x="115539" y="271462"/>
                      </a:cubicBezTo>
                      <a:cubicBezTo>
                        <a:pt x="125858" y="293952"/>
                        <a:pt x="134059" y="316706"/>
                        <a:pt x="142526" y="339725"/>
                      </a:cubicBezTo>
                      <a:cubicBezTo>
                        <a:pt x="150993" y="362744"/>
                        <a:pt x="153110" y="387086"/>
                        <a:pt x="166339" y="409575"/>
                      </a:cubicBezTo>
                      <a:cubicBezTo>
                        <a:pt x="179568" y="432064"/>
                        <a:pt x="200734" y="453363"/>
                        <a:pt x="221901" y="47466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290" name="グループ化 289">
                  <a:extLst>
                    <a:ext uri="{FF2B5EF4-FFF2-40B4-BE49-F238E27FC236}">
                      <a16:creationId xmlns:a16="http://schemas.microsoft.com/office/drawing/2014/main" id="{29EEA078-1E47-45F1-BA03-40A945A4C7D9}"/>
                    </a:ext>
                  </a:extLst>
                </p:cNvPr>
                <p:cNvGrpSpPr/>
                <p:nvPr/>
              </p:nvGrpSpPr>
              <p:grpSpPr>
                <a:xfrm>
                  <a:off x="6199859" y="1457325"/>
                  <a:ext cx="1029616" cy="1504586"/>
                  <a:chOff x="6199859" y="1457325"/>
                  <a:chExt cx="1029616" cy="1504586"/>
                </a:xfrm>
              </p:grpSpPr>
              <p:sp>
                <p:nvSpPr>
                  <p:cNvPr id="291" name="フリーフォーム: 図形 290">
                    <a:extLst>
                      <a:ext uri="{FF2B5EF4-FFF2-40B4-BE49-F238E27FC236}">
                        <a16:creationId xmlns:a16="http://schemas.microsoft.com/office/drawing/2014/main" id="{FDAB14B5-A1CE-4D39-BC80-963EE7E458ED}"/>
                      </a:ext>
                    </a:extLst>
                  </p:cNvPr>
                  <p:cNvSpPr/>
                  <p:nvPr/>
                </p:nvSpPr>
                <p:spPr>
                  <a:xfrm>
                    <a:off x="6622875" y="2125663"/>
                    <a:ext cx="200200" cy="376699"/>
                  </a:xfrm>
                  <a:custGeom>
                    <a:avLst/>
                    <a:gdLst>
                      <a:gd name="connsiteX0" fmla="*/ 19225 w 200200"/>
                      <a:gd name="connsiteY0" fmla="*/ 0 h 376699"/>
                      <a:gd name="connsiteX1" fmla="*/ 55738 w 200200"/>
                      <a:gd name="connsiteY1" fmla="*/ 101600 h 376699"/>
                      <a:gd name="connsiteX2" fmla="*/ 54150 w 200200"/>
                      <a:gd name="connsiteY2" fmla="*/ 120650 h 376699"/>
                      <a:gd name="connsiteX3" fmla="*/ 28750 w 200200"/>
                      <a:gd name="connsiteY3" fmla="*/ 219075 h 376699"/>
                      <a:gd name="connsiteX4" fmla="*/ 1763 w 200200"/>
                      <a:gd name="connsiteY4" fmla="*/ 300037 h 376699"/>
                      <a:gd name="connsiteX5" fmla="*/ 8113 w 200200"/>
                      <a:gd name="connsiteY5" fmla="*/ 341312 h 376699"/>
                      <a:gd name="connsiteX6" fmla="*/ 52563 w 200200"/>
                      <a:gd name="connsiteY6" fmla="*/ 357187 h 376699"/>
                      <a:gd name="connsiteX7" fmla="*/ 101775 w 200200"/>
                      <a:gd name="connsiteY7" fmla="*/ 376237 h 376699"/>
                      <a:gd name="connsiteX8" fmla="*/ 200200 w 200200"/>
                      <a:gd name="connsiteY8" fmla="*/ 336550 h 376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0200" h="376699">
                        <a:moveTo>
                          <a:pt x="19225" y="0"/>
                        </a:moveTo>
                        <a:cubicBezTo>
                          <a:pt x="34571" y="40746"/>
                          <a:pt x="49917" y="81492"/>
                          <a:pt x="55738" y="101600"/>
                        </a:cubicBezTo>
                        <a:cubicBezTo>
                          <a:pt x="61559" y="121708"/>
                          <a:pt x="58648" y="101071"/>
                          <a:pt x="54150" y="120650"/>
                        </a:cubicBezTo>
                        <a:cubicBezTo>
                          <a:pt x="49652" y="140229"/>
                          <a:pt x="37481" y="189177"/>
                          <a:pt x="28750" y="219075"/>
                        </a:cubicBezTo>
                        <a:cubicBezTo>
                          <a:pt x="20019" y="248973"/>
                          <a:pt x="5202" y="279664"/>
                          <a:pt x="1763" y="300037"/>
                        </a:cubicBezTo>
                        <a:cubicBezTo>
                          <a:pt x="-1676" y="320410"/>
                          <a:pt x="-354" y="331787"/>
                          <a:pt x="8113" y="341312"/>
                        </a:cubicBezTo>
                        <a:cubicBezTo>
                          <a:pt x="16580" y="350837"/>
                          <a:pt x="36953" y="351366"/>
                          <a:pt x="52563" y="357187"/>
                        </a:cubicBezTo>
                        <a:cubicBezTo>
                          <a:pt x="68173" y="363008"/>
                          <a:pt x="77169" y="379676"/>
                          <a:pt x="101775" y="376237"/>
                        </a:cubicBezTo>
                        <a:cubicBezTo>
                          <a:pt x="126381" y="372798"/>
                          <a:pt x="163290" y="354674"/>
                          <a:pt x="200200" y="3365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2" name="フリーフォーム: 図形 291">
                    <a:extLst>
                      <a:ext uri="{FF2B5EF4-FFF2-40B4-BE49-F238E27FC236}">
                        <a16:creationId xmlns:a16="http://schemas.microsoft.com/office/drawing/2014/main" id="{6BD58028-E52D-4AA8-A761-FFABC1B96652}"/>
                      </a:ext>
                    </a:extLst>
                  </p:cNvPr>
                  <p:cNvSpPr/>
                  <p:nvPr/>
                </p:nvSpPr>
                <p:spPr>
                  <a:xfrm>
                    <a:off x="6786563" y="2087563"/>
                    <a:ext cx="46037" cy="109537"/>
                  </a:xfrm>
                  <a:custGeom>
                    <a:avLst/>
                    <a:gdLst>
                      <a:gd name="connsiteX0" fmla="*/ 46037 w 46037"/>
                      <a:gd name="connsiteY0" fmla="*/ 0 h 109537"/>
                      <a:gd name="connsiteX1" fmla="*/ 11112 w 46037"/>
                      <a:gd name="connsiteY1" fmla="*/ 84137 h 109537"/>
                      <a:gd name="connsiteX2" fmla="*/ 0 w 46037"/>
                      <a:gd name="connsiteY2" fmla="*/ 109537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6037" h="109537">
                        <a:moveTo>
                          <a:pt x="46037" y="0"/>
                        </a:moveTo>
                        <a:lnTo>
                          <a:pt x="11112" y="84137"/>
                        </a:lnTo>
                        <a:cubicBezTo>
                          <a:pt x="3439" y="102393"/>
                          <a:pt x="1719" y="105965"/>
                          <a:pt x="0" y="10953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3" name="フリーフォーム: 図形 292">
                    <a:extLst>
                      <a:ext uri="{FF2B5EF4-FFF2-40B4-BE49-F238E27FC236}">
                        <a16:creationId xmlns:a16="http://schemas.microsoft.com/office/drawing/2014/main" id="{B2944C2C-96E2-47B6-BB48-781240949237}"/>
                      </a:ext>
                    </a:extLst>
                  </p:cNvPr>
                  <p:cNvSpPr/>
                  <p:nvPr/>
                </p:nvSpPr>
                <p:spPr>
                  <a:xfrm>
                    <a:off x="6556375" y="2146300"/>
                    <a:ext cx="82550" cy="47625"/>
                  </a:xfrm>
                  <a:custGeom>
                    <a:avLst/>
                    <a:gdLst>
                      <a:gd name="connsiteX0" fmla="*/ 0 w 82550"/>
                      <a:gd name="connsiteY0" fmla="*/ 0 h 47625"/>
                      <a:gd name="connsiteX1" fmla="*/ 55563 w 82550"/>
                      <a:gd name="connsiteY1" fmla="*/ 15875 h 47625"/>
                      <a:gd name="connsiteX2" fmla="*/ 69850 w 82550"/>
                      <a:gd name="connsiteY2" fmla="*/ 31750 h 47625"/>
                      <a:gd name="connsiteX3" fmla="*/ 82550 w 82550"/>
                      <a:gd name="connsiteY3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550" h="47625">
                        <a:moveTo>
                          <a:pt x="0" y="0"/>
                        </a:moveTo>
                        <a:cubicBezTo>
                          <a:pt x="21960" y="5291"/>
                          <a:pt x="43921" y="10583"/>
                          <a:pt x="55563" y="15875"/>
                        </a:cubicBezTo>
                        <a:cubicBezTo>
                          <a:pt x="67205" y="21167"/>
                          <a:pt x="65352" y="26458"/>
                          <a:pt x="69850" y="31750"/>
                        </a:cubicBezTo>
                        <a:cubicBezTo>
                          <a:pt x="74348" y="37042"/>
                          <a:pt x="78449" y="42333"/>
                          <a:pt x="82550" y="476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4" name="フリーフォーム: 図形 293">
                    <a:extLst>
                      <a:ext uri="{FF2B5EF4-FFF2-40B4-BE49-F238E27FC236}">
                        <a16:creationId xmlns:a16="http://schemas.microsoft.com/office/drawing/2014/main" id="{AC80CE92-43A6-463E-808E-9EECF2EFA15C}"/>
                      </a:ext>
                    </a:extLst>
                  </p:cNvPr>
                  <p:cNvSpPr/>
                  <p:nvPr/>
                </p:nvSpPr>
                <p:spPr>
                  <a:xfrm>
                    <a:off x="6199859" y="2187575"/>
                    <a:ext cx="1029616" cy="774336"/>
                  </a:xfrm>
                  <a:custGeom>
                    <a:avLst/>
                    <a:gdLst>
                      <a:gd name="connsiteX0" fmla="*/ 916 w 1029616"/>
                      <a:gd name="connsiteY0" fmla="*/ 0 h 774336"/>
                      <a:gd name="connsiteX1" fmla="*/ 916 w 1029616"/>
                      <a:gd name="connsiteY1" fmla="*/ 107950 h 774336"/>
                      <a:gd name="connsiteX2" fmla="*/ 10441 w 1029616"/>
                      <a:gd name="connsiteY2" fmla="*/ 196850 h 774336"/>
                      <a:gd name="connsiteX3" fmla="*/ 54891 w 1029616"/>
                      <a:gd name="connsiteY3" fmla="*/ 314325 h 774336"/>
                      <a:gd name="connsiteX4" fmla="*/ 181891 w 1029616"/>
                      <a:gd name="connsiteY4" fmla="*/ 533400 h 774336"/>
                      <a:gd name="connsiteX5" fmla="*/ 286666 w 1029616"/>
                      <a:gd name="connsiteY5" fmla="*/ 619125 h 774336"/>
                      <a:gd name="connsiteX6" fmla="*/ 527966 w 1029616"/>
                      <a:gd name="connsiteY6" fmla="*/ 755650 h 774336"/>
                      <a:gd name="connsiteX7" fmla="*/ 604166 w 1029616"/>
                      <a:gd name="connsiteY7" fmla="*/ 755650 h 774336"/>
                      <a:gd name="connsiteX8" fmla="*/ 794666 w 1029616"/>
                      <a:gd name="connsiteY8" fmla="*/ 593725 h 774336"/>
                      <a:gd name="connsiteX9" fmla="*/ 889916 w 1029616"/>
                      <a:gd name="connsiteY9" fmla="*/ 498475 h 774336"/>
                      <a:gd name="connsiteX10" fmla="*/ 943891 w 1029616"/>
                      <a:gd name="connsiteY10" fmla="*/ 381000 h 774336"/>
                      <a:gd name="connsiteX11" fmla="*/ 981991 w 1029616"/>
                      <a:gd name="connsiteY11" fmla="*/ 285750 h 774336"/>
                      <a:gd name="connsiteX12" fmla="*/ 1029616 w 1029616"/>
                      <a:gd name="connsiteY12" fmla="*/ 69850 h 774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29616" h="774336">
                        <a:moveTo>
                          <a:pt x="916" y="0"/>
                        </a:moveTo>
                        <a:cubicBezTo>
                          <a:pt x="122" y="37571"/>
                          <a:pt x="-672" y="75142"/>
                          <a:pt x="916" y="107950"/>
                        </a:cubicBezTo>
                        <a:cubicBezTo>
                          <a:pt x="2504" y="140758"/>
                          <a:pt x="1445" y="162454"/>
                          <a:pt x="10441" y="196850"/>
                        </a:cubicBezTo>
                        <a:cubicBezTo>
                          <a:pt x="19437" y="231246"/>
                          <a:pt x="26316" y="258233"/>
                          <a:pt x="54891" y="314325"/>
                        </a:cubicBezTo>
                        <a:cubicBezTo>
                          <a:pt x="83466" y="370417"/>
                          <a:pt x="143262" y="482600"/>
                          <a:pt x="181891" y="533400"/>
                        </a:cubicBezTo>
                        <a:cubicBezTo>
                          <a:pt x="220520" y="584200"/>
                          <a:pt x="228987" y="582083"/>
                          <a:pt x="286666" y="619125"/>
                        </a:cubicBezTo>
                        <a:cubicBezTo>
                          <a:pt x="344345" y="656167"/>
                          <a:pt x="475049" y="732896"/>
                          <a:pt x="527966" y="755650"/>
                        </a:cubicBezTo>
                        <a:cubicBezTo>
                          <a:pt x="580883" y="778404"/>
                          <a:pt x="559716" y="782638"/>
                          <a:pt x="604166" y="755650"/>
                        </a:cubicBezTo>
                        <a:cubicBezTo>
                          <a:pt x="648616" y="728662"/>
                          <a:pt x="747041" y="636587"/>
                          <a:pt x="794666" y="593725"/>
                        </a:cubicBezTo>
                        <a:cubicBezTo>
                          <a:pt x="842291" y="550863"/>
                          <a:pt x="865045" y="533929"/>
                          <a:pt x="889916" y="498475"/>
                        </a:cubicBezTo>
                        <a:cubicBezTo>
                          <a:pt x="914787" y="463021"/>
                          <a:pt x="928545" y="416454"/>
                          <a:pt x="943891" y="381000"/>
                        </a:cubicBezTo>
                        <a:cubicBezTo>
                          <a:pt x="959237" y="345546"/>
                          <a:pt x="967704" y="337608"/>
                          <a:pt x="981991" y="285750"/>
                        </a:cubicBezTo>
                        <a:cubicBezTo>
                          <a:pt x="996278" y="233892"/>
                          <a:pt x="1012947" y="151871"/>
                          <a:pt x="1029616" y="698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 dirty="0"/>
                  </a:p>
                </p:txBody>
              </p:sp>
              <p:sp>
                <p:nvSpPr>
                  <p:cNvPr id="295" name="フリーフォーム: 図形 294">
                    <a:extLst>
                      <a:ext uri="{FF2B5EF4-FFF2-40B4-BE49-F238E27FC236}">
                        <a16:creationId xmlns:a16="http://schemas.microsoft.com/office/drawing/2014/main" id="{DC5131DC-47E2-425C-951A-819FB02179D9}"/>
                      </a:ext>
                    </a:extLst>
                  </p:cNvPr>
                  <p:cNvSpPr/>
                  <p:nvPr/>
                </p:nvSpPr>
                <p:spPr>
                  <a:xfrm>
                    <a:off x="6796088" y="1457325"/>
                    <a:ext cx="349695" cy="382588"/>
                  </a:xfrm>
                  <a:custGeom>
                    <a:avLst/>
                    <a:gdLst>
                      <a:gd name="connsiteX0" fmla="*/ 0 w 349695"/>
                      <a:gd name="connsiteY0" fmla="*/ 0 h 382588"/>
                      <a:gd name="connsiteX1" fmla="*/ 111125 w 349695"/>
                      <a:gd name="connsiteY1" fmla="*/ 26988 h 382588"/>
                      <a:gd name="connsiteX2" fmla="*/ 153987 w 349695"/>
                      <a:gd name="connsiteY2" fmla="*/ 41275 h 382588"/>
                      <a:gd name="connsiteX3" fmla="*/ 200025 w 349695"/>
                      <a:gd name="connsiteY3" fmla="*/ 82550 h 382588"/>
                      <a:gd name="connsiteX4" fmla="*/ 242887 w 349695"/>
                      <a:gd name="connsiteY4" fmla="*/ 150813 h 382588"/>
                      <a:gd name="connsiteX5" fmla="*/ 273050 w 349695"/>
                      <a:gd name="connsiteY5" fmla="*/ 212725 h 382588"/>
                      <a:gd name="connsiteX6" fmla="*/ 314325 w 349695"/>
                      <a:gd name="connsiteY6" fmla="*/ 298450 h 382588"/>
                      <a:gd name="connsiteX7" fmla="*/ 338137 w 349695"/>
                      <a:gd name="connsiteY7" fmla="*/ 327025 h 382588"/>
                      <a:gd name="connsiteX8" fmla="*/ 349250 w 349695"/>
                      <a:gd name="connsiteY8" fmla="*/ 357188 h 382588"/>
                      <a:gd name="connsiteX9" fmla="*/ 323850 w 349695"/>
                      <a:gd name="connsiteY9" fmla="*/ 382588 h 382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9695" h="382588">
                        <a:moveTo>
                          <a:pt x="0" y="0"/>
                        </a:moveTo>
                        <a:lnTo>
                          <a:pt x="111125" y="26988"/>
                        </a:lnTo>
                        <a:cubicBezTo>
                          <a:pt x="136789" y="33867"/>
                          <a:pt x="139170" y="32015"/>
                          <a:pt x="153987" y="41275"/>
                        </a:cubicBezTo>
                        <a:cubicBezTo>
                          <a:pt x="168804" y="50535"/>
                          <a:pt x="185208" y="64294"/>
                          <a:pt x="200025" y="82550"/>
                        </a:cubicBezTo>
                        <a:cubicBezTo>
                          <a:pt x="214842" y="100806"/>
                          <a:pt x="230716" y="129117"/>
                          <a:pt x="242887" y="150813"/>
                        </a:cubicBezTo>
                        <a:cubicBezTo>
                          <a:pt x="255058" y="172509"/>
                          <a:pt x="261144" y="188119"/>
                          <a:pt x="273050" y="212725"/>
                        </a:cubicBezTo>
                        <a:cubicBezTo>
                          <a:pt x="284956" y="237331"/>
                          <a:pt x="303477" y="279400"/>
                          <a:pt x="314325" y="298450"/>
                        </a:cubicBezTo>
                        <a:cubicBezTo>
                          <a:pt x="325173" y="317500"/>
                          <a:pt x="332316" y="317235"/>
                          <a:pt x="338137" y="327025"/>
                        </a:cubicBezTo>
                        <a:cubicBezTo>
                          <a:pt x="343958" y="336815"/>
                          <a:pt x="351631" y="347928"/>
                          <a:pt x="349250" y="357188"/>
                        </a:cubicBezTo>
                        <a:cubicBezTo>
                          <a:pt x="346869" y="366449"/>
                          <a:pt x="335359" y="374518"/>
                          <a:pt x="323850" y="38258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6" name="フリーフォーム: 図形 295">
                    <a:extLst>
                      <a:ext uri="{FF2B5EF4-FFF2-40B4-BE49-F238E27FC236}">
                        <a16:creationId xmlns:a16="http://schemas.microsoft.com/office/drawing/2014/main" id="{92B2D807-F854-49F9-96C1-E2E881C99E0D}"/>
                      </a:ext>
                    </a:extLst>
                  </p:cNvPr>
                  <p:cNvSpPr/>
                  <p:nvPr/>
                </p:nvSpPr>
                <p:spPr>
                  <a:xfrm>
                    <a:off x="6877050" y="2181225"/>
                    <a:ext cx="185738" cy="49449"/>
                  </a:xfrm>
                  <a:custGeom>
                    <a:avLst/>
                    <a:gdLst>
                      <a:gd name="connsiteX0" fmla="*/ 0 w 185738"/>
                      <a:gd name="connsiteY0" fmla="*/ 0 h 49449"/>
                      <a:gd name="connsiteX1" fmla="*/ 98425 w 185738"/>
                      <a:gd name="connsiteY1" fmla="*/ 39688 h 49449"/>
                      <a:gd name="connsiteX2" fmla="*/ 134938 w 185738"/>
                      <a:gd name="connsiteY2" fmla="*/ 49213 h 49449"/>
                      <a:gd name="connsiteX3" fmla="*/ 185738 w 185738"/>
                      <a:gd name="connsiteY3" fmla="*/ 33338 h 49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5738" h="49449">
                        <a:moveTo>
                          <a:pt x="0" y="0"/>
                        </a:moveTo>
                        <a:cubicBezTo>
                          <a:pt x="37967" y="15743"/>
                          <a:pt x="75935" y="31486"/>
                          <a:pt x="98425" y="39688"/>
                        </a:cubicBezTo>
                        <a:cubicBezTo>
                          <a:pt x="120915" y="47890"/>
                          <a:pt x="120386" y="50271"/>
                          <a:pt x="134938" y="49213"/>
                        </a:cubicBezTo>
                        <a:cubicBezTo>
                          <a:pt x="149490" y="48155"/>
                          <a:pt x="167614" y="40746"/>
                          <a:pt x="185738" y="3333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7" name="フリーフォーム: 図形 296">
                    <a:extLst>
                      <a:ext uri="{FF2B5EF4-FFF2-40B4-BE49-F238E27FC236}">
                        <a16:creationId xmlns:a16="http://schemas.microsoft.com/office/drawing/2014/main" id="{0295CD1D-8E9F-45DB-894B-1B07B572D48F}"/>
                      </a:ext>
                    </a:extLst>
                  </p:cNvPr>
                  <p:cNvSpPr/>
                  <p:nvPr/>
                </p:nvSpPr>
                <p:spPr>
                  <a:xfrm>
                    <a:off x="6586538" y="2212975"/>
                    <a:ext cx="53416" cy="169863"/>
                  </a:xfrm>
                  <a:custGeom>
                    <a:avLst/>
                    <a:gdLst>
                      <a:gd name="connsiteX0" fmla="*/ 9525 w 53416"/>
                      <a:gd name="connsiteY0" fmla="*/ 0 h 169863"/>
                      <a:gd name="connsiteX1" fmla="*/ 52387 w 53416"/>
                      <a:gd name="connsiteY1" fmla="*/ 33338 h 169863"/>
                      <a:gd name="connsiteX2" fmla="*/ 38100 w 53416"/>
                      <a:gd name="connsiteY2" fmla="*/ 65088 h 169863"/>
                      <a:gd name="connsiteX3" fmla="*/ 15875 w 53416"/>
                      <a:gd name="connsiteY3" fmla="*/ 123825 h 169863"/>
                      <a:gd name="connsiteX4" fmla="*/ 0 w 53416"/>
                      <a:gd name="connsiteY4" fmla="*/ 169863 h 169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416" h="169863">
                        <a:moveTo>
                          <a:pt x="9525" y="0"/>
                        </a:moveTo>
                        <a:cubicBezTo>
                          <a:pt x="28575" y="11245"/>
                          <a:pt x="47625" y="22490"/>
                          <a:pt x="52387" y="33338"/>
                        </a:cubicBezTo>
                        <a:cubicBezTo>
                          <a:pt x="57149" y="44186"/>
                          <a:pt x="44185" y="50007"/>
                          <a:pt x="38100" y="65088"/>
                        </a:cubicBezTo>
                        <a:cubicBezTo>
                          <a:pt x="32015" y="80169"/>
                          <a:pt x="22225" y="106363"/>
                          <a:pt x="15875" y="123825"/>
                        </a:cubicBezTo>
                        <a:cubicBezTo>
                          <a:pt x="9525" y="141287"/>
                          <a:pt x="4762" y="155575"/>
                          <a:pt x="0" y="16986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8" name="フリーフォーム: 図形 297">
                    <a:extLst>
                      <a:ext uri="{FF2B5EF4-FFF2-40B4-BE49-F238E27FC236}">
                        <a16:creationId xmlns:a16="http://schemas.microsoft.com/office/drawing/2014/main" id="{81152503-19C7-412D-9BC8-3D417B8FEB25}"/>
                      </a:ext>
                    </a:extLst>
                  </p:cNvPr>
                  <p:cNvSpPr/>
                  <p:nvPr/>
                </p:nvSpPr>
                <p:spPr>
                  <a:xfrm>
                    <a:off x="6832600" y="2238375"/>
                    <a:ext cx="22225" cy="142875"/>
                  </a:xfrm>
                  <a:custGeom>
                    <a:avLst/>
                    <a:gdLst>
                      <a:gd name="connsiteX0" fmla="*/ 0 w 22225"/>
                      <a:gd name="connsiteY0" fmla="*/ 0 h 142875"/>
                      <a:gd name="connsiteX1" fmla="*/ 4763 w 22225"/>
                      <a:gd name="connsiteY1" fmla="*/ 82550 h 142875"/>
                      <a:gd name="connsiteX2" fmla="*/ 4763 w 22225"/>
                      <a:gd name="connsiteY2" fmla="*/ 115888 h 142875"/>
                      <a:gd name="connsiteX3" fmla="*/ 22225 w 22225"/>
                      <a:gd name="connsiteY3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25" h="142875">
                        <a:moveTo>
                          <a:pt x="0" y="0"/>
                        </a:moveTo>
                        <a:cubicBezTo>
                          <a:pt x="1984" y="31617"/>
                          <a:pt x="3969" y="63235"/>
                          <a:pt x="4763" y="82550"/>
                        </a:cubicBezTo>
                        <a:cubicBezTo>
                          <a:pt x="5557" y="101865"/>
                          <a:pt x="1853" y="105834"/>
                          <a:pt x="4763" y="115888"/>
                        </a:cubicBezTo>
                        <a:cubicBezTo>
                          <a:pt x="7673" y="125942"/>
                          <a:pt x="14949" y="134408"/>
                          <a:pt x="22225" y="14287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99" name="フリーフォーム: 図形 298">
                    <a:extLst>
                      <a:ext uri="{FF2B5EF4-FFF2-40B4-BE49-F238E27FC236}">
                        <a16:creationId xmlns:a16="http://schemas.microsoft.com/office/drawing/2014/main" id="{9E4F10D3-620C-4248-9855-44C0B7412401}"/>
                      </a:ext>
                    </a:extLst>
                  </p:cNvPr>
                  <p:cNvSpPr/>
                  <p:nvPr/>
                </p:nvSpPr>
                <p:spPr>
                  <a:xfrm>
                    <a:off x="6902450" y="1874838"/>
                    <a:ext cx="111125" cy="95250"/>
                  </a:xfrm>
                  <a:custGeom>
                    <a:avLst/>
                    <a:gdLst>
                      <a:gd name="connsiteX0" fmla="*/ 0 w 111125"/>
                      <a:gd name="connsiteY0" fmla="*/ 95250 h 95250"/>
                      <a:gd name="connsiteX1" fmla="*/ 50800 w 111125"/>
                      <a:gd name="connsiteY1" fmla="*/ 60325 h 95250"/>
                      <a:gd name="connsiteX2" fmla="*/ 77788 w 111125"/>
                      <a:gd name="connsiteY2" fmla="*/ 33337 h 95250"/>
                      <a:gd name="connsiteX3" fmla="*/ 111125 w 111125"/>
                      <a:gd name="connsiteY3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25" h="95250">
                        <a:moveTo>
                          <a:pt x="0" y="95250"/>
                        </a:moveTo>
                        <a:cubicBezTo>
                          <a:pt x="18917" y="82947"/>
                          <a:pt x="37835" y="70644"/>
                          <a:pt x="50800" y="60325"/>
                        </a:cubicBezTo>
                        <a:cubicBezTo>
                          <a:pt x="63765" y="50006"/>
                          <a:pt x="77788" y="33337"/>
                          <a:pt x="77788" y="33337"/>
                        </a:cubicBezTo>
                        <a:cubicBezTo>
                          <a:pt x="87842" y="23283"/>
                          <a:pt x="105569" y="7938"/>
                          <a:pt x="111125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71C7FE71-4118-4391-9704-078F7589DFE0}"/>
                  </a:ext>
                </a:extLst>
              </p:cNvPr>
              <p:cNvGrpSpPr/>
              <p:nvPr/>
            </p:nvGrpSpPr>
            <p:grpSpPr>
              <a:xfrm>
                <a:off x="6483780" y="1277774"/>
                <a:ext cx="1318328" cy="1543754"/>
                <a:chOff x="6878557" y="654031"/>
                <a:chExt cx="621082" cy="727283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280" name="フリーフォーム: 図形 279">
                  <a:extLst>
                    <a:ext uri="{FF2B5EF4-FFF2-40B4-BE49-F238E27FC236}">
                      <a16:creationId xmlns:a16="http://schemas.microsoft.com/office/drawing/2014/main" id="{80B5C806-1F97-402C-81AB-4008406C2261}"/>
                    </a:ext>
                  </a:extLst>
                </p:cNvPr>
                <p:cNvSpPr/>
                <p:nvPr/>
              </p:nvSpPr>
              <p:spPr>
                <a:xfrm>
                  <a:off x="7185025" y="936625"/>
                  <a:ext cx="84138" cy="19050"/>
                </a:xfrm>
                <a:custGeom>
                  <a:avLst/>
                  <a:gdLst>
                    <a:gd name="connsiteX0" fmla="*/ 0 w 84138"/>
                    <a:gd name="connsiteY0" fmla="*/ 0 h 19050"/>
                    <a:gd name="connsiteX1" fmla="*/ 66675 w 84138"/>
                    <a:gd name="connsiteY1" fmla="*/ 6350 h 19050"/>
                    <a:gd name="connsiteX2" fmla="*/ 84138 w 84138"/>
                    <a:gd name="connsiteY2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138" h="19050">
                      <a:moveTo>
                        <a:pt x="0" y="0"/>
                      </a:moveTo>
                      <a:cubicBezTo>
                        <a:pt x="26326" y="1587"/>
                        <a:pt x="52652" y="3175"/>
                        <a:pt x="66675" y="6350"/>
                      </a:cubicBezTo>
                      <a:cubicBezTo>
                        <a:pt x="80698" y="9525"/>
                        <a:pt x="83873" y="17198"/>
                        <a:pt x="84138" y="190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81" name="フリーフォーム: 図形 280">
                  <a:extLst>
                    <a:ext uri="{FF2B5EF4-FFF2-40B4-BE49-F238E27FC236}">
                      <a16:creationId xmlns:a16="http://schemas.microsoft.com/office/drawing/2014/main" id="{6572EAB3-8122-4F05-B079-A9E4CB76D6C8}"/>
                    </a:ext>
                  </a:extLst>
                </p:cNvPr>
                <p:cNvSpPr/>
                <p:nvPr/>
              </p:nvSpPr>
              <p:spPr>
                <a:xfrm>
                  <a:off x="7318375" y="1082675"/>
                  <a:ext cx="137525" cy="195263"/>
                </a:xfrm>
                <a:custGeom>
                  <a:avLst/>
                  <a:gdLst>
                    <a:gd name="connsiteX0" fmla="*/ 0 w 137525"/>
                    <a:gd name="connsiteY0" fmla="*/ 0 h 195263"/>
                    <a:gd name="connsiteX1" fmla="*/ 60325 w 137525"/>
                    <a:gd name="connsiteY1" fmla="*/ 19050 h 195263"/>
                    <a:gd name="connsiteX2" fmla="*/ 60325 w 137525"/>
                    <a:gd name="connsiteY2" fmla="*/ 44450 h 195263"/>
                    <a:gd name="connsiteX3" fmla="*/ 79375 w 137525"/>
                    <a:gd name="connsiteY3" fmla="*/ 77788 h 195263"/>
                    <a:gd name="connsiteX4" fmla="*/ 136525 w 137525"/>
                    <a:gd name="connsiteY4" fmla="*/ 92075 h 195263"/>
                    <a:gd name="connsiteX5" fmla="*/ 115888 w 137525"/>
                    <a:gd name="connsiteY5" fmla="*/ 150813 h 195263"/>
                    <a:gd name="connsiteX6" fmla="*/ 117475 w 137525"/>
                    <a:gd name="connsiteY6" fmla="*/ 195263 h 1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525" h="195263">
                      <a:moveTo>
                        <a:pt x="0" y="0"/>
                      </a:moveTo>
                      <a:cubicBezTo>
                        <a:pt x="25135" y="5821"/>
                        <a:pt x="50271" y="11642"/>
                        <a:pt x="60325" y="19050"/>
                      </a:cubicBezTo>
                      <a:cubicBezTo>
                        <a:pt x="70379" y="26458"/>
                        <a:pt x="57150" y="34660"/>
                        <a:pt x="60325" y="44450"/>
                      </a:cubicBezTo>
                      <a:cubicBezTo>
                        <a:pt x="63500" y="54240"/>
                        <a:pt x="66675" y="69851"/>
                        <a:pt x="79375" y="77788"/>
                      </a:cubicBezTo>
                      <a:cubicBezTo>
                        <a:pt x="92075" y="85725"/>
                        <a:pt x="130440" y="79904"/>
                        <a:pt x="136525" y="92075"/>
                      </a:cubicBezTo>
                      <a:cubicBezTo>
                        <a:pt x="142611" y="104246"/>
                        <a:pt x="119063" y="133615"/>
                        <a:pt x="115888" y="150813"/>
                      </a:cubicBezTo>
                      <a:cubicBezTo>
                        <a:pt x="112713" y="168011"/>
                        <a:pt x="115094" y="181637"/>
                        <a:pt x="117475" y="19526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282" name="グループ化 281">
                  <a:extLst>
                    <a:ext uri="{FF2B5EF4-FFF2-40B4-BE49-F238E27FC236}">
                      <a16:creationId xmlns:a16="http://schemas.microsoft.com/office/drawing/2014/main" id="{46355698-A82D-4ED7-B910-15CA013B858E}"/>
                    </a:ext>
                  </a:extLst>
                </p:cNvPr>
                <p:cNvGrpSpPr/>
                <p:nvPr/>
              </p:nvGrpSpPr>
              <p:grpSpPr>
                <a:xfrm>
                  <a:off x="6878557" y="654031"/>
                  <a:ext cx="621082" cy="727283"/>
                  <a:chOff x="6878557" y="654031"/>
                  <a:chExt cx="621082" cy="727283"/>
                </a:xfrm>
              </p:grpSpPr>
              <p:sp>
                <p:nvSpPr>
                  <p:cNvPr id="283" name="フリーフォーム: 図形 282">
                    <a:extLst>
                      <a:ext uri="{FF2B5EF4-FFF2-40B4-BE49-F238E27FC236}">
                        <a16:creationId xmlns:a16="http://schemas.microsoft.com/office/drawing/2014/main" id="{6EEC85C3-34DB-4442-B300-532891D900D5}"/>
                      </a:ext>
                    </a:extLst>
                  </p:cNvPr>
                  <p:cNvSpPr/>
                  <p:nvPr/>
                </p:nvSpPr>
                <p:spPr>
                  <a:xfrm>
                    <a:off x="6878557" y="654031"/>
                    <a:ext cx="621082" cy="727283"/>
                  </a:xfrm>
                  <a:custGeom>
                    <a:avLst/>
                    <a:gdLst>
                      <a:gd name="connsiteX0" fmla="*/ 9606 w 621082"/>
                      <a:gd name="connsiteY0" fmla="*/ 174644 h 727283"/>
                      <a:gd name="connsiteX1" fmla="*/ 81 w 621082"/>
                      <a:gd name="connsiteY1" fmla="*/ 96857 h 727283"/>
                      <a:gd name="connsiteX2" fmla="*/ 14368 w 621082"/>
                      <a:gd name="connsiteY2" fmla="*/ 71457 h 727283"/>
                      <a:gd name="connsiteX3" fmla="*/ 49293 w 621082"/>
                      <a:gd name="connsiteY3" fmla="*/ 47644 h 727283"/>
                      <a:gd name="connsiteX4" fmla="*/ 76281 w 621082"/>
                      <a:gd name="connsiteY4" fmla="*/ 6369 h 727283"/>
                      <a:gd name="connsiteX5" fmla="*/ 95331 w 621082"/>
                      <a:gd name="connsiteY5" fmla="*/ 3194 h 727283"/>
                      <a:gd name="connsiteX6" fmla="*/ 139781 w 621082"/>
                      <a:gd name="connsiteY6" fmla="*/ 36532 h 727283"/>
                      <a:gd name="connsiteX7" fmla="*/ 169943 w 621082"/>
                      <a:gd name="connsiteY7" fmla="*/ 36532 h 727283"/>
                      <a:gd name="connsiteX8" fmla="*/ 198518 w 621082"/>
                      <a:gd name="connsiteY8" fmla="*/ 82569 h 727283"/>
                      <a:gd name="connsiteX9" fmla="*/ 230268 w 621082"/>
                      <a:gd name="connsiteY9" fmla="*/ 114319 h 727283"/>
                      <a:gd name="connsiteX10" fmla="*/ 277893 w 621082"/>
                      <a:gd name="connsiteY10" fmla="*/ 146069 h 727283"/>
                      <a:gd name="connsiteX11" fmla="*/ 308056 w 621082"/>
                      <a:gd name="connsiteY11" fmla="*/ 190519 h 727283"/>
                      <a:gd name="connsiteX12" fmla="*/ 346156 w 621082"/>
                      <a:gd name="connsiteY12" fmla="*/ 254019 h 727283"/>
                      <a:gd name="connsiteX13" fmla="*/ 396956 w 621082"/>
                      <a:gd name="connsiteY13" fmla="*/ 276244 h 727283"/>
                      <a:gd name="connsiteX14" fmla="*/ 438231 w 621082"/>
                      <a:gd name="connsiteY14" fmla="*/ 328632 h 727283"/>
                      <a:gd name="connsiteX15" fmla="*/ 444581 w 621082"/>
                      <a:gd name="connsiteY15" fmla="*/ 350857 h 727283"/>
                      <a:gd name="connsiteX16" fmla="*/ 449343 w 621082"/>
                      <a:gd name="connsiteY16" fmla="*/ 377844 h 727283"/>
                      <a:gd name="connsiteX17" fmla="*/ 504906 w 621082"/>
                      <a:gd name="connsiteY17" fmla="*/ 396894 h 727283"/>
                      <a:gd name="connsiteX18" fmla="*/ 528718 w 621082"/>
                      <a:gd name="connsiteY18" fmla="*/ 423882 h 727283"/>
                      <a:gd name="connsiteX19" fmla="*/ 528718 w 621082"/>
                      <a:gd name="connsiteY19" fmla="*/ 473094 h 727283"/>
                      <a:gd name="connsiteX20" fmla="*/ 565231 w 621082"/>
                      <a:gd name="connsiteY20" fmla="*/ 488969 h 727283"/>
                      <a:gd name="connsiteX21" fmla="*/ 568406 w 621082"/>
                      <a:gd name="connsiteY21" fmla="*/ 481032 h 727283"/>
                      <a:gd name="connsiteX22" fmla="*/ 598568 w 621082"/>
                      <a:gd name="connsiteY22" fmla="*/ 501669 h 727283"/>
                      <a:gd name="connsiteX23" fmla="*/ 620793 w 621082"/>
                      <a:gd name="connsiteY23" fmla="*/ 517544 h 727283"/>
                      <a:gd name="connsiteX24" fmla="*/ 582693 w 621082"/>
                      <a:gd name="connsiteY24" fmla="*/ 577869 h 727283"/>
                      <a:gd name="connsiteX25" fmla="*/ 584281 w 621082"/>
                      <a:gd name="connsiteY25" fmla="*/ 622319 h 727283"/>
                      <a:gd name="connsiteX26" fmla="*/ 604918 w 621082"/>
                      <a:gd name="connsiteY26" fmla="*/ 641369 h 727283"/>
                      <a:gd name="connsiteX27" fmla="*/ 617618 w 621082"/>
                      <a:gd name="connsiteY27" fmla="*/ 703282 h 727283"/>
                      <a:gd name="connsiteX28" fmla="*/ 587456 w 621082"/>
                      <a:gd name="connsiteY28" fmla="*/ 727094 h 727283"/>
                      <a:gd name="connsiteX29" fmla="*/ 554118 w 621082"/>
                      <a:gd name="connsiteY29" fmla="*/ 712807 h 727283"/>
                      <a:gd name="connsiteX30" fmla="*/ 511256 w 621082"/>
                      <a:gd name="connsiteY30" fmla="*/ 684232 h 727283"/>
                      <a:gd name="connsiteX31" fmla="*/ 465218 w 621082"/>
                      <a:gd name="connsiteY31" fmla="*/ 685819 h 727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21082" h="727283">
                        <a:moveTo>
                          <a:pt x="9606" y="174644"/>
                        </a:moveTo>
                        <a:cubicBezTo>
                          <a:pt x="4446" y="144349"/>
                          <a:pt x="-713" y="114055"/>
                          <a:pt x="81" y="96857"/>
                        </a:cubicBezTo>
                        <a:cubicBezTo>
                          <a:pt x="875" y="79659"/>
                          <a:pt x="6166" y="79659"/>
                          <a:pt x="14368" y="71457"/>
                        </a:cubicBezTo>
                        <a:cubicBezTo>
                          <a:pt x="22570" y="63255"/>
                          <a:pt x="38974" y="58492"/>
                          <a:pt x="49293" y="47644"/>
                        </a:cubicBezTo>
                        <a:cubicBezTo>
                          <a:pt x="59612" y="36796"/>
                          <a:pt x="68608" y="13777"/>
                          <a:pt x="76281" y="6369"/>
                        </a:cubicBezTo>
                        <a:cubicBezTo>
                          <a:pt x="83954" y="-1039"/>
                          <a:pt x="84748" y="-1833"/>
                          <a:pt x="95331" y="3194"/>
                        </a:cubicBezTo>
                        <a:cubicBezTo>
                          <a:pt x="105914" y="8221"/>
                          <a:pt x="127346" y="30976"/>
                          <a:pt x="139781" y="36532"/>
                        </a:cubicBezTo>
                        <a:cubicBezTo>
                          <a:pt x="152216" y="42088"/>
                          <a:pt x="160154" y="28859"/>
                          <a:pt x="169943" y="36532"/>
                        </a:cubicBezTo>
                        <a:cubicBezTo>
                          <a:pt x="179732" y="44205"/>
                          <a:pt x="188464" y="69604"/>
                          <a:pt x="198518" y="82569"/>
                        </a:cubicBezTo>
                        <a:cubicBezTo>
                          <a:pt x="208572" y="95533"/>
                          <a:pt x="217039" y="103736"/>
                          <a:pt x="230268" y="114319"/>
                        </a:cubicBezTo>
                        <a:cubicBezTo>
                          <a:pt x="243497" y="124902"/>
                          <a:pt x="264928" y="133369"/>
                          <a:pt x="277893" y="146069"/>
                        </a:cubicBezTo>
                        <a:cubicBezTo>
                          <a:pt x="290858" y="158769"/>
                          <a:pt x="296679" y="172527"/>
                          <a:pt x="308056" y="190519"/>
                        </a:cubicBezTo>
                        <a:cubicBezTo>
                          <a:pt x="319433" y="208511"/>
                          <a:pt x="331339" y="239732"/>
                          <a:pt x="346156" y="254019"/>
                        </a:cubicBezTo>
                        <a:cubicBezTo>
                          <a:pt x="360973" y="268306"/>
                          <a:pt x="381610" y="263809"/>
                          <a:pt x="396956" y="276244"/>
                        </a:cubicBezTo>
                        <a:cubicBezTo>
                          <a:pt x="412302" y="288679"/>
                          <a:pt x="430294" y="316197"/>
                          <a:pt x="438231" y="328632"/>
                        </a:cubicBezTo>
                        <a:cubicBezTo>
                          <a:pt x="446168" y="341067"/>
                          <a:pt x="442729" y="342655"/>
                          <a:pt x="444581" y="350857"/>
                        </a:cubicBezTo>
                        <a:cubicBezTo>
                          <a:pt x="446433" y="359059"/>
                          <a:pt x="439289" y="370171"/>
                          <a:pt x="449343" y="377844"/>
                        </a:cubicBezTo>
                        <a:cubicBezTo>
                          <a:pt x="459397" y="385517"/>
                          <a:pt x="491677" y="389221"/>
                          <a:pt x="504906" y="396894"/>
                        </a:cubicBezTo>
                        <a:cubicBezTo>
                          <a:pt x="518135" y="404567"/>
                          <a:pt x="524749" y="411182"/>
                          <a:pt x="528718" y="423882"/>
                        </a:cubicBezTo>
                        <a:cubicBezTo>
                          <a:pt x="532687" y="436582"/>
                          <a:pt x="522633" y="462246"/>
                          <a:pt x="528718" y="473094"/>
                        </a:cubicBezTo>
                        <a:cubicBezTo>
                          <a:pt x="534803" y="483942"/>
                          <a:pt x="558616" y="487646"/>
                          <a:pt x="565231" y="488969"/>
                        </a:cubicBezTo>
                        <a:cubicBezTo>
                          <a:pt x="571846" y="490292"/>
                          <a:pt x="562850" y="478915"/>
                          <a:pt x="568406" y="481032"/>
                        </a:cubicBezTo>
                        <a:cubicBezTo>
                          <a:pt x="573962" y="483149"/>
                          <a:pt x="589837" y="495584"/>
                          <a:pt x="598568" y="501669"/>
                        </a:cubicBezTo>
                        <a:cubicBezTo>
                          <a:pt x="607299" y="507754"/>
                          <a:pt x="623439" y="504844"/>
                          <a:pt x="620793" y="517544"/>
                        </a:cubicBezTo>
                        <a:cubicBezTo>
                          <a:pt x="618147" y="530244"/>
                          <a:pt x="588778" y="560407"/>
                          <a:pt x="582693" y="577869"/>
                        </a:cubicBezTo>
                        <a:cubicBezTo>
                          <a:pt x="576608" y="595332"/>
                          <a:pt x="580577" y="611736"/>
                          <a:pt x="584281" y="622319"/>
                        </a:cubicBezTo>
                        <a:cubicBezTo>
                          <a:pt x="587985" y="632902"/>
                          <a:pt x="599362" y="627875"/>
                          <a:pt x="604918" y="641369"/>
                        </a:cubicBezTo>
                        <a:cubicBezTo>
                          <a:pt x="610474" y="654863"/>
                          <a:pt x="620528" y="688994"/>
                          <a:pt x="617618" y="703282"/>
                        </a:cubicBezTo>
                        <a:cubicBezTo>
                          <a:pt x="614708" y="717570"/>
                          <a:pt x="598039" y="725507"/>
                          <a:pt x="587456" y="727094"/>
                        </a:cubicBezTo>
                        <a:cubicBezTo>
                          <a:pt x="576873" y="728682"/>
                          <a:pt x="566818" y="719951"/>
                          <a:pt x="554118" y="712807"/>
                        </a:cubicBezTo>
                        <a:cubicBezTo>
                          <a:pt x="541418" y="705663"/>
                          <a:pt x="526073" y="688730"/>
                          <a:pt x="511256" y="684232"/>
                        </a:cubicBezTo>
                        <a:cubicBezTo>
                          <a:pt x="496439" y="679734"/>
                          <a:pt x="465218" y="685819"/>
                          <a:pt x="465218" y="685819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84" name="フリーフォーム: 図形 283">
                    <a:extLst>
                      <a:ext uri="{FF2B5EF4-FFF2-40B4-BE49-F238E27FC236}">
                        <a16:creationId xmlns:a16="http://schemas.microsoft.com/office/drawing/2014/main" id="{288E88D0-2B55-4677-9C44-AD8CC8FF24DB}"/>
                      </a:ext>
                    </a:extLst>
                  </p:cNvPr>
                  <p:cNvSpPr/>
                  <p:nvPr/>
                </p:nvSpPr>
                <p:spPr>
                  <a:xfrm>
                    <a:off x="6993729" y="795338"/>
                    <a:ext cx="23021" cy="92075"/>
                  </a:xfrm>
                  <a:custGeom>
                    <a:avLst/>
                    <a:gdLst>
                      <a:gd name="connsiteX0" fmla="*/ 23021 w 23021"/>
                      <a:gd name="connsiteY0" fmla="*/ 92075 h 92075"/>
                      <a:gd name="connsiteX1" fmla="*/ 2384 w 23021"/>
                      <a:gd name="connsiteY1" fmla="*/ 19050 h 92075"/>
                      <a:gd name="connsiteX2" fmla="*/ 2384 w 23021"/>
                      <a:gd name="connsiteY2" fmla="*/ 9525 h 92075"/>
                      <a:gd name="connsiteX3" fmla="*/ 19846 w 23021"/>
                      <a:gd name="connsiteY3" fmla="*/ 0 h 92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21" h="92075">
                        <a:moveTo>
                          <a:pt x="23021" y="92075"/>
                        </a:moveTo>
                        <a:cubicBezTo>
                          <a:pt x="14422" y="62441"/>
                          <a:pt x="5823" y="32808"/>
                          <a:pt x="2384" y="19050"/>
                        </a:cubicBezTo>
                        <a:cubicBezTo>
                          <a:pt x="-1055" y="5292"/>
                          <a:pt x="-526" y="12700"/>
                          <a:pt x="2384" y="9525"/>
                        </a:cubicBezTo>
                        <a:cubicBezTo>
                          <a:pt x="5294" y="6350"/>
                          <a:pt x="12570" y="3175"/>
                          <a:pt x="19846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85" name="フリーフォーム: 図形 284">
                    <a:extLst>
                      <a:ext uri="{FF2B5EF4-FFF2-40B4-BE49-F238E27FC236}">
                        <a16:creationId xmlns:a16="http://schemas.microsoft.com/office/drawing/2014/main" id="{274ACBDB-8EEA-4F65-B0FF-41CB73628FA4}"/>
                      </a:ext>
                    </a:extLst>
                  </p:cNvPr>
                  <p:cNvSpPr/>
                  <p:nvPr/>
                </p:nvSpPr>
                <p:spPr>
                  <a:xfrm>
                    <a:off x="6969125" y="752475"/>
                    <a:ext cx="196850" cy="119303"/>
                  </a:xfrm>
                  <a:custGeom>
                    <a:avLst/>
                    <a:gdLst>
                      <a:gd name="connsiteX0" fmla="*/ 0 w 196850"/>
                      <a:gd name="connsiteY0" fmla="*/ 0 h 119303"/>
                      <a:gd name="connsiteX1" fmla="*/ 71438 w 196850"/>
                      <a:gd name="connsiteY1" fmla="*/ 47625 h 119303"/>
                      <a:gd name="connsiteX2" fmla="*/ 115888 w 196850"/>
                      <a:gd name="connsiteY2" fmla="*/ 93663 h 119303"/>
                      <a:gd name="connsiteX3" fmla="*/ 171450 w 196850"/>
                      <a:gd name="connsiteY3" fmla="*/ 117475 h 119303"/>
                      <a:gd name="connsiteX4" fmla="*/ 196850 w 196850"/>
                      <a:gd name="connsiteY4" fmla="*/ 115888 h 1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6850" h="119303">
                        <a:moveTo>
                          <a:pt x="0" y="0"/>
                        </a:moveTo>
                        <a:cubicBezTo>
                          <a:pt x="26061" y="16007"/>
                          <a:pt x="52123" y="32015"/>
                          <a:pt x="71438" y="47625"/>
                        </a:cubicBezTo>
                        <a:cubicBezTo>
                          <a:pt x="90753" y="63235"/>
                          <a:pt x="99219" y="82021"/>
                          <a:pt x="115888" y="93663"/>
                        </a:cubicBezTo>
                        <a:cubicBezTo>
                          <a:pt x="132557" y="105305"/>
                          <a:pt x="157956" y="113771"/>
                          <a:pt x="171450" y="117475"/>
                        </a:cubicBezTo>
                        <a:cubicBezTo>
                          <a:pt x="184944" y="121179"/>
                          <a:pt x="190897" y="118533"/>
                          <a:pt x="196850" y="115888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86" name="フリーフォーム: 図形 285">
                    <a:extLst>
                      <a:ext uri="{FF2B5EF4-FFF2-40B4-BE49-F238E27FC236}">
                        <a16:creationId xmlns:a16="http://schemas.microsoft.com/office/drawing/2014/main" id="{26267F1E-5C13-4C1E-A123-B1BB3FA78F2D}"/>
                      </a:ext>
                    </a:extLst>
                  </p:cNvPr>
                  <p:cNvSpPr/>
                  <p:nvPr/>
                </p:nvSpPr>
                <p:spPr>
                  <a:xfrm>
                    <a:off x="6988175" y="728663"/>
                    <a:ext cx="136525" cy="88900"/>
                  </a:xfrm>
                  <a:custGeom>
                    <a:avLst/>
                    <a:gdLst>
                      <a:gd name="connsiteX0" fmla="*/ 0 w 136525"/>
                      <a:gd name="connsiteY0" fmla="*/ 0 h 88900"/>
                      <a:gd name="connsiteX1" fmla="*/ 50800 w 136525"/>
                      <a:gd name="connsiteY1" fmla="*/ 6350 h 88900"/>
                      <a:gd name="connsiteX2" fmla="*/ 69850 w 136525"/>
                      <a:gd name="connsiteY2" fmla="*/ 34925 h 88900"/>
                      <a:gd name="connsiteX3" fmla="*/ 104775 w 136525"/>
                      <a:gd name="connsiteY3" fmla="*/ 60325 h 88900"/>
                      <a:gd name="connsiteX4" fmla="*/ 136525 w 136525"/>
                      <a:gd name="connsiteY4" fmla="*/ 8890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525" h="88900">
                        <a:moveTo>
                          <a:pt x="0" y="0"/>
                        </a:moveTo>
                        <a:cubicBezTo>
                          <a:pt x="19579" y="264"/>
                          <a:pt x="39158" y="529"/>
                          <a:pt x="50800" y="6350"/>
                        </a:cubicBezTo>
                        <a:cubicBezTo>
                          <a:pt x="62442" y="12171"/>
                          <a:pt x="60854" y="25929"/>
                          <a:pt x="69850" y="34925"/>
                        </a:cubicBezTo>
                        <a:cubicBezTo>
                          <a:pt x="78846" y="43921"/>
                          <a:pt x="93663" y="51329"/>
                          <a:pt x="104775" y="60325"/>
                        </a:cubicBezTo>
                        <a:cubicBezTo>
                          <a:pt x="115887" y="69321"/>
                          <a:pt x="126206" y="79110"/>
                          <a:pt x="136525" y="8890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87" name="フリーフォーム: 図形 286">
                    <a:extLst>
                      <a:ext uri="{FF2B5EF4-FFF2-40B4-BE49-F238E27FC236}">
                        <a16:creationId xmlns:a16="http://schemas.microsoft.com/office/drawing/2014/main" id="{A6F036D3-8B34-44CD-BA18-4C31B39931B2}"/>
                      </a:ext>
                    </a:extLst>
                  </p:cNvPr>
                  <p:cNvSpPr/>
                  <p:nvPr/>
                </p:nvSpPr>
                <p:spPr>
                  <a:xfrm>
                    <a:off x="6908800" y="773113"/>
                    <a:ext cx="548334" cy="593725"/>
                  </a:xfrm>
                  <a:custGeom>
                    <a:avLst/>
                    <a:gdLst>
                      <a:gd name="connsiteX0" fmla="*/ 0 w 548334"/>
                      <a:gd name="connsiteY0" fmla="*/ 0 h 593725"/>
                      <a:gd name="connsiteX1" fmla="*/ 46038 w 548334"/>
                      <a:gd name="connsiteY1" fmla="*/ 52387 h 593725"/>
                      <a:gd name="connsiteX2" fmla="*/ 63500 w 548334"/>
                      <a:gd name="connsiteY2" fmla="*/ 76200 h 593725"/>
                      <a:gd name="connsiteX3" fmla="*/ 92075 w 548334"/>
                      <a:gd name="connsiteY3" fmla="*/ 101600 h 593725"/>
                      <a:gd name="connsiteX4" fmla="*/ 161925 w 548334"/>
                      <a:gd name="connsiteY4" fmla="*/ 130175 h 593725"/>
                      <a:gd name="connsiteX5" fmla="*/ 203200 w 548334"/>
                      <a:gd name="connsiteY5" fmla="*/ 165100 h 593725"/>
                      <a:gd name="connsiteX6" fmla="*/ 249238 w 548334"/>
                      <a:gd name="connsiteY6" fmla="*/ 204787 h 593725"/>
                      <a:gd name="connsiteX7" fmla="*/ 287338 w 548334"/>
                      <a:gd name="connsiteY7" fmla="*/ 252412 h 593725"/>
                      <a:gd name="connsiteX8" fmla="*/ 339725 w 548334"/>
                      <a:gd name="connsiteY8" fmla="*/ 306387 h 593725"/>
                      <a:gd name="connsiteX9" fmla="*/ 368300 w 548334"/>
                      <a:gd name="connsiteY9" fmla="*/ 349250 h 593725"/>
                      <a:gd name="connsiteX10" fmla="*/ 388938 w 548334"/>
                      <a:gd name="connsiteY10" fmla="*/ 393700 h 593725"/>
                      <a:gd name="connsiteX11" fmla="*/ 409575 w 548334"/>
                      <a:gd name="connsiteY11" fmla="*/ 447675 h 593725"/>
                      <a:gd name="connsiteX12" fmla="*/ 433388 w 548334"/>
                      <a:gd name="connsiteY12" fmla="*/ 485775 h 593725"/>
                      <a:gd name="connsiteX13" fmla="*/ 466725 w 548334"/>
                      <a:gd name="connsiteY13" fmla="*/ 511175 h 593725"/>
                      <a:gd name="connsiteX14" fmla="*/ 515938 w 548334"/>
                      <a:gd name="connsiteY14" fmla="*/ 511175 h 593725"/>
                      <a:gd name="connsiteX15" fmla="*/ 546100 w 548334"/>
                      <a:gd name="connsiteY15" fmla="*/ 533400 h 593725"/>
                      <a:gd name="connsiteX16" fmla="*/ 546100 w 548334"/>
                      <a:gd name="connsiteY16" fmla="*/ 593725 h 593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48334" h="593725">
                        <a:moveTo>
                          <a:pt x="0" y="0"/>
                        </a:moveTo>
                        <a:cubicBezTo>
                          <a:pt x="17727" y="19843"/>
                          <a:pt x="35455" y="39687"/>
                          <a:pt x="46038" y="52387"/>
                        </a:cubicBezTo>
                        <a:cubicBezTo>
                          <a:pt x="56621" y="65087"/>
                          <a:pt x="55827" y="67998"/>
                          <a:pt x="63500" y="76200"/>
                        </a:cubicBezTo>
                        <a:cubicBezTo>
                          <a:pt x="71173" y="84402"/>
                          <a:pt x="75671" y="92604"/>
                          <a:pt x="92075" y="101600"/>
                        </a:cubicBezTo>
                        <a:cubicBezTo>
                          <a:pt x="108479" y="110596"/>
                          <a:pt x="143404" y="119592"/>
                          <a:pt x="161925" y="130175"/>
                        </a:cubicBezTo>
                        <a:cubicBezTo>
                          <a:pt x="180446" y="140758"/>
                          <a:pt x="203200" y="165100"/>
                          <a:pt x="203200" y="165100"/>
                        </a:cubicBezTo>
                        <a:cubicBezTo>
                          <a:pt x="217752" y="177535"/>
                          <a:pt x="235215" y="190235"/>
                          <a:pt x="249238" y="204787"/>
                        </a:cubicBezTo>
                        <a:cubicBezTo>
                          <a:pt x="263261" y="219339"/>
                          <a:pt x="272257" y="235479"/>
                          <a:pt x="287338" y="252412"/>
                        </a:cubicBezTo>
                        <a:cubicBezTo>
                          <a:pt x="302419" y="269345"/>
                          <a:pt x="326231" y="290247"/>
                          <a:pt x="339725" y="306387"/>
                        </a:cubicBezTo>
                        <a:cubicBezTo>
                          <a:pt x="353219" y="322527"/>
                          <a:pt x="360098" y="334698"/>
                          <a:pt x="368300" y="349250"/>
                        </a:cubicBezTo>
                        <a:cubicBezTo>
                          <a:pt x="376502" y="363802"/>
                          <a:pt x="382059" y="377296"/>
                          <a:pt x="388938" y="393700"/>
                        </a:cubicBezTo>
                        <a:cubicBezTo>
                          <a:pt x="395817" y="410104"/>
                          <a:pt x="402167" y="432329"/>
                          <a:pt x="409575" y="447675"/>
                        </a:cubicBezTo>
                        <a:cubicBezTo>
                          <a:pt x="416983" y="463021"/>
                          <a:pt x="423863" y="475192"/>
                          <a:pt x="433388" y="485775"/>
                        </a:cubicBezTo>
                        <a:cubicBezTo>
                          <a:pt x="442913" y="496358"/>
                          <a:pt x="452967" y="506942"/>
                          <a:pt x="466725" y="511175"/>
                        </a:cubicBezTo>
                        <a:cubicBezTo>
                          <a:pt x="480483" y="515408"/>
                          <a:pt x="502709" y="507471"/>
                          <a:pt x="515938" y="511175"/>
                        </a:cubicBezTo>
                        <a:cubicBezTo>
                          <a:pt x="529167" y="514879"/>
                          <a:pt x="541073" y="519642"/>
                          <a:pt x="546100" y="533400"/>
                        </a:cubicBezTo>
                        <a:cubicBezTo>
                          <a:pt x="551127" y="547158"/>
                          <a:pt x="546100" y="593725"/>
                          <a:pt x="546100" y="5937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71" name="グループ化 170">
                <a:extLst>
                  <a:ext uri="{FF2B5EF4-FFF2-40B4-BE49-F238E27FC236}">
                    <a16:creationId xmlns:a16="http://schemas.microsoft.com/office/drawing/2014/main" id="{0058910E-3F46-4AA1-92BC-32684A68DED5}"/>
                  </a:ext>
                </a:extLst>
              </p:cNvPr>
              <p:cNvGrpSpPr/>
              <p:nvPr/>
            </p:nvGrpSpPr>
            <p:grpSpPr>
              <a:xfrm>
                <a:off x="6854616" y="172560"/>
                <a:ext cx="1468441" cy="2095939"/>
                <a:chOff x="7053263" y="133350"/>
                <a:chExt cx="691802" cy="987425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267" name="フリーフォーム: 図形 266">
                  <a:extLst>
                    <a:ext uri="{FF2B5EF4-FFF2-40B4-BE49-F238E27FC236}">
                      <a16:creationId xmlns:a16="http://schemas.microsoft.com/office/drawing/2014/main" id="{6BE79F9F-6175-4F7D-AB8B-6AA4C758ABD2}"/>
                    </a:ext>
                  </a:extLst>
                </p:cNvPr>
                <p:cNvSpPr/>
                <p:nvPr/>
              </p:nvSpPr>
              <p:spPr>
                <a:xfrm>
                  <a:off x="7053263" y="133350"/>
                  <a:ext cx="461962" cy="549275"/>
                </a:xfrm>
                <a:custGeom>
                  <a:avLst/>
                  <a:gdLst>
                    <a:gd name="connsiteX0" fmla="*/ 0 w 461962"/>
                    <a:gd name="connsiteY0" fmla="*/ 549275 h 549275"/>
                    <a:gd name="connsiteX1" fmla="*/ 23812 w 461962"/>
                    <a:gd name="connsiteY1" fmla="*/ 473075 h 549275"/>
                    <a:gd name="connsiteX2" fmla="*/ 73025 w 461962"/>
                    <a:gd name="connsiteY2" fmla="*/ 333375 h 549275"/>
                    <a:gd name="connsiteX3" fmla="*/ 114300 w 461962"/>
                    <a:gd name="connsiteY3" fmla="*/ 263525 h 549275"/>
                    <a:gd name="connsiteX4" fmla="*/ 179387 w 461962"/>
                    <a:gd name="connsiteY4" fmla="*/ 153988 h 549275"/>
                    <a:gd name="connsiteX5" fmla="*/ 276225 w 461962"/>
                    <a:gd name="connsiteY5" fmla="*/ 71438 h 549275"/>
                    <a:gd name="connsiteX6" fmla="*/ 306387 w 461962"/>
                    <a:gd name="connsiteY6" fmla="*/ 39688 h 549275"/>
                    <a:gd name="connsiteX7" fmla="*/ 377825 w 461962"/>
                    <a:gd name="connsiteY7" fmla="*/ 7938 h 549275"/>
                    <a:gd name="connsiteX8" fmla="*/ 461962 w 461962"/>
                    <a:gd name="connsiteY8" fmla="*/ 0 h 54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962" h="549275">
                      <a:moveTo>
                        <a:pt x="0" y="549275"/>
                      </a:moveTo>
                      <a:cubicBezTo>
                        <a:pt x="5820" y="529166"/>
                        <a:pt x="11641" y="509058"/>
                        <a:pt x="23812" y="473075"/>
                      </a:cubicBezTo>
                      <a:cubicBezTo>
                        <a:pt x="35983" y="437092"/>
                        <a:pt x="57944" y="368300"/>
                        <a:pt x="73025" y="333375"/>
                      </a:cubicBezTo>
                      <a:cubicBezTo>
                        <a:pt x="88106" y="298450"/>
                        <a:pt x="114300" y="263525"/>
                        <a:pt x="114300" y="263525"/>
                      </a:cubicBezTo>
                      <a:cubicBezTo>
                        <a:pt x="132027" y="233627"/>
                        <a:pt x="152400" y="186002"/>
                        <a:pt x="179387" y="153988"/>
                      </a:cubicBezTo>
                      <a:cubicBezTo>
                        <a:pt x="206374" y="121974"/>
                        <a:pt x="255059" y="90488"/>
                        <a:pt x="276225" y="71438"/>
                      </a:cubicBezTo>
                      <a:cubicBezTo>
                        <a:pt x="297391" y="52388"/>
                        <a:pt x="289454" y="50271"/>
                        <a:pt x="306387" y="39688"/>
                      </a:cubicBezTo>
                      <a:cubicBezTo>
                        <a:pt x="323320" y="29105"/>
                        <a:pt x="351896" y="14553"/>
                        <a:pt x="377825" y="7938"/>
                      </a:cubicBezTo>
                      <a:cubicBezTo>
                        <a:pt x="403754" y="1323"/>
                        <a:pt x="445293" y="1058"/>
                        <a:pt x="461962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8" name="フリーフォーム: 図形 267">
                  <a:extLst>
                    <a:ext uri="{FF2B5EF4-FFF2-40B4-BE49-F238E27FC236}">
                      <a16:creationId xmlns:a16="http://schemas.microsoft.com/office/drawing/2014/main" id="{E8739021-1A2F-48ED-B119-E4D8C653B647}"/>
                    </a:ext>
                  </a:extLst>
                </p:cNvPr>
                <p:cNvSpPr/>
                <p:nvPr/>
              </p:nvSpPr>
              <p:spPr>
                <a:xfrm>
                  <a:off x="7458075" y="136525"/>
                  <a:ext cx="286990" cy="984250"/>
                </a:xfrm>
                <a:custGeom>
                  <a:avLst/>
                  <a:gdLst>
                    <a:gd name="connsiteX0" fmla="*/ 66675 w 286990"/>
                    <a:gd name="connsiteY0" fmla="*/ 0 h 984250"/>
                    <a:gd name="connsiteX1" fmla="*/ 142875 w 286990"/>
                    <a:gd name="connsiteY1" fmla="*/ 49213 h 984250"/>
                    <a:gd name="connsiteX2" fmla="*/ 180975 w 286990"/>
                    <a:gd name="connsiteY2" fmla="*/ 95250 h 984250"/>
                    <a:gd name="connsiteX3" fmla="*/ 227013 w 286990"/>
                    <a:gd name="connsiteY3" fmla="*/ 182563 h 984250"/>
                    <a:gd name="connsiteX4" fmla="*/ 250825 w 286990"/>
                    <a:gd name="connsiteY4" fmla="*/ 266700 h 984250"/>
                    <a:gd name="connsiteX5" fmla="*/ 280988 w 286990"/>
                    <a:gd name="connsiteY5" fmla="*/ 339725 h 984250"/>
                    <a:gd name="connsiteX6" fmla="*/ 285750 w 286990"/>
                    <a:gd name="connsiteY6" fmla="*/ 439738 h 984250"/>
                    <a:gd name="connsiteX7" fmla="*/ 265113 w 286990"/>
                    <a:gd name="connsiteY7" fmla="*/ 569913 h 984250"/>
                    <a:gd name="connsiteX8" fmla="*/ 227013 w 286990"/>
                    <a:gd name="connsiteY8" fmla="*/ 712788 h 984250"/>
                    <a:gd name="connsiteX9" fmla="*/ 182563 w 286990"/>
                    <a:gd name="connsiteY9" fmla="*/ 804863 h 984250"/>
                    <a:gd name="connsiteX10" fmla="*/ 180975 w 286990"/>
                    <a:gd name="connsiteY10" fmla="*/ 858838 h 984250"/>
                    <a:gd name="connsiteX11" fmla="*/ 157163 w 286990"/>
                    <a:gd name="connsiteY11" fmla="*/ 893763 h 984250"/>
                    <a:gd name="connsiteX12" fmla="*/ 71438 w 286990"/>
                    <a:gd name="connsiteY12" fmla="*/ 933450 h 984250"/>
                    <a:gd name="connsiteX13" fmla="*/ 33338 w 286990"/>
                    <a:gd name="connsiteY13" fmla="*/ 958850 h 984250"/>
                    <a:gd name="connsiteX14" fmla="*/ 0 w 286990"/>
                    <a:gd name="connsiteY14" fmla="*/ 98425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6990" h="984250">
                      <a:moveTo>
                        <a:pt x="66675" y="0"/>
                      </a:moveTo>
                      <a:cubicBezTo>
                        <a:pt x="95250" y="16669"/>
                        <a:pt x="123825" y="33338"/>
                        <a:pt x="142875" y="49213"/>
                      </a:cubicBezTo>
                      <a:cubicBezTo>
                        <a:pt x="161925" y="65088"/>
                        <a:pt x="166952" y="73025"/>
                        <a:pt x="180975" y="95250"/>
                      </a:cubicBezTo>
                      <a:cubicBezTo>
                        <a:pt x="194998" y="117475"/>
                        <a:pt x="215371" y="153988"/>
                        <a:pt x="227013" y="182563"/>
                      </a:cubicBezTo>
                      <a:cubicBezTo>
                        <a:pt x="238655" y="211138"/>
                        <a:pt x="241829" y="240506"/>
                        <a:pt x="250825" y="266700"/>
                      </a:cubicBezTo>
                      <a:cubicBezTo>
                        <a:pt x="259821" y="292894"/>
                        <a:pt x="275167" y="310885"/>
                        <a:pt x="280988" y="339725"/>
                      </a:cubicBezTo>
                      <a:cubicBezTo>
                        <a:pt x="286809" y="368565"/>
                        <a:pt x="288396" y="401373"/>
                        <a:pt x="285750" y="439738"/>
                      </a:cubicBezTo>
                      <a:cubicBezTo>
                        <a:pt x="283104" y="478103"/>
                        <a:pt x="274902" y="524405"/>
                        <a:pt x="265113" y="569913"/>
                      </a:cubicBezTo>
                      <a:cubicBezTo>
                        <a:pt x="255324" y="615421"/>
                        <a:pt x="240771" y="673630"/>
                        <a:pt x="227013" y="712788"/>
                      </a:cubicBezTo>
                      <a:cubicBezTo>
                        <a:pt x="213255" y="751946"/>
                        <a:pt x="190236" y="780521"/>
                        <a:pt x="182563" y="804863"/>
                      </a:cubicBezTo>
                      <a:cubicBezTo>
                        <a:pt x="174890" y="829205"/>
                        <a:pt x="185208" y="844021"/>
                        <a:pt x="180975" y="858838"/>
                      </a:cubicBezTo>
                      <a:cubicBezTo>
                        <a:pt x="176742" y="873655"/>
                        <a:pt x="175419" y="881328"/>
                        <a:pt x="157163" y="893763"/>
                      </a:cubicBezTo>
                      <a:cubicBezTo>
                        <a:pt x="138907" y="906198"/>
                        <a:pt x="92076" y="922602"/>
                        <a:pt x="71438" y="933450"/>
                      </a:cubicBezTo>
                      <a:cubicBezTo>
                        <a:pt x="50800" y="944298"/>
                        <a:pt x="45244" y="950383"/>
                        <a:pt x="33338" y="958850"/>
                      </a:cubicBezTo>
                      <a:cubicBezTo>
                        <a:pt x="21432" y="967317"/>
                        <a:pt x="11906" y="979752"/>
                        <a:pt x="0" y="984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9" name="フリーフォーム: 図形 268">
                  <a:extLst>
                    <a:ext uri="{FF2B5EF4-FFF2-40B4-BE49-F238E27FC236}">
                      <a16:creationId xmlns:a16="http://schemas.microsoft.com/office/drawing/2014/main" id="{927636E1-2E5D-4EAF-8634-07D4356A50E4}"/>
                    </a:ext>
                  </a:extLst>
                </p:cNvPr>
                <p:cNvSpPr/>
                <p:nvPr/>
              </p:nvSpPr>
              <p:spPr>
                <a:xfrm>
                  <a:off x="7103533" y="666750"/>
                  <a:ext cx="285750" cy="268817"/>
                </a:xfrm>
                <a:custGeom>
                  <a:avLst/>
                  <a:gdLst>
                    <a:gd name="connsiteX0" fmla="*/ 0 w 285750"/>
                    <a:gd name="connsiteY0" fmla="*/ 0 h 268817"/>
                    <a:gd name="connsiteX1" fmla="*/ 59267 w 285750"/>
                    <a:gd name="connsiteY1" fmla="*/ 67733 h 268817"/>
                    <a:gd name="connsiteX2" fmla="*/ 133350 w 285750"/>
                    <a:gd name="connsiteY2" fmla="*/ 135467 h 268817"/>
                    <a:gd name="connsiteX3" fmla="*/ 190500 w 285750"/>
                    <a:gd name="connsiteY3" fmla="*/ 201083 h 268817"/>
                    <a:gd name="connsiteX4" fmla="*/ 237067 w 285750"/>
                    <a:gd name="connsiteY4" fmla="*/ 254000 h 268817"/>
                    <a:gd name="connsiteX5" fmla="*/ 285750 w 285750"/>
                    <a:gd name="connsiteY5" fmla="*/ 268817 h 26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750" h="268817">
                      <a:moveTo>
                        <a:pt x="0" y="0"/>
                      </a:moveTo>
                      <a:cubicBezTo>
                        <a:pt x="18521" y="22577"/>
                        <a:pt x="37042" y="45155"/>
                        <a:pt x="59267" y="67733"/>
                      </a:cubicBezTo>
                      <a:cubicBezTo>
                        <a:pt x="81492" y="90311"/>
                        <a:pt x="111478" y="113242"/>
                        <a:pt x="133350" y="135467"/>
                      </a:cubicBezTo>
                      <a:cubicBezTo>
                        <a:pt x="155222" y="157692"/>
                        <a:pt x="190500" y="201083"/>
                        <a:pt x="190500" y="201083"/>
                      </a:cubicBezTo>
                      <a:cubicBezTo>
                        <a:pt x="207786" y="220839"/>
                        <a:pt x="221192" y="242711"/>
                        <a:pt x="237067" y="254000"/>
                      </a:cubicBezTo>
                      <a:cubicBezTo>
                        <a:pt x="252942" y="265289"/>
                        <a:pt x="269346" y="267053"/>
                        <a:pt x="285750" y="2688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0" name="フリーフォーム: 図形 269">
                  <a:extLst>
                    <a:ext uri="{FF2B5EF4-FFF2-40B4-BE49-F238E27FC236}">
                      <a16:creationId xmlns:a16="http://schemas.microsoft.com/office/drawing/2014/main" id="{F5246606-BC56-44A0-85AC-B850CDFFB041}"/>
                    </a:ext>
                  </a:extLst>
                </p:cNvPr>
                <p:cNvSpPr/>
                <p:nvPr/>
              </p:nvSpPr>
              <p:spPr>
                <a:xfrm>
                  <a:off x="7107767" y="620183"/>
                  <a:ext cx="374650" cy="370417"/>
                </a:xfrm>
                <a:custGeom>
                  <a:avLst/>
                  <a:gdLst>
                    <a:gd name="connsiteX0" fmla="*/ 0 w 374650"/>
                    <a:gd name="connsiteY0" fmla="*/ 0 h 370417"/>
                    <a:gd name="connsiteX1" fmla="*/ 69850 w 374650"/>
                    <a:gd name="connsiteY1" fmla="*/ 38100 h 370417"/>
                    <a:gd name="connsiteX2" fmla="*/ 146050 w 374650"/>
                    <a:gd name="connsiteY2" fmla="*/ 105834 h 370417"/>
                    <a:gd name="connsiteX3" fmla="*/ 262466 w 374650"/>
                    <a:gd name="connsiteY3" fmla="*/ 171450 h 370417"/>
                    <a:gd name="connsiteX4" fmla="*/ 374650 w 374650"/>
                    <a:gd name="connsiteY4" fmla="*/ 370417 h 370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650" h="370417">
                      <a:moveTo>
                        <a:pt x="0" y="0"/>
                      </a:moveTo>
                      <a:cubicBezTo>
                        <a:pt x="22754" y="10230"/>
                        <a:pt x="45508" y="20461"/>
                        <a:pt x="69850" y="38100"/>
                      </a:cubicBezTo>
                      <a:cubicBezTo>
                        <a:pt x="94192" y="55739"/>
                        <a:pt x="113947" y="83609"/>
                        <a:pt x="146050" y="105834"/>
                      </a:cubicBezTo>
                      <a:cubicBezTo>
                        <a:pt x="178153" y="128059"/>
                        <a:pt x="224366" y="127353"/>
                        <a:pt x="262466" y="171450"/>
                      </a:cubicBezTo>
                      <a:cubicBezTo>
                        <a:pt x="300566" y="215547"/>
                        <a:pt x="337608" y="292982"/>
                        <a:pt x="374650" y="3704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1" name="フリーフォーム: 図形 270">
                  <a:extLst>
                    <a:ext uri="{FF2B5EF4-FFF2-40B4-BE49-F238E27FC236}">
                      <a16:creationId xmlns:a16="http://schemas.microsoft.com/office/drawing/2014/main" id="{4C4E6811-1266-4B46-8108-AE01554E8CF8}"/>
                    </a:ext>
                  </a:extLst>
                </p:cNvPr>
                <p:cNvSpPr/>
                <p:nvPr/>
              </p:nvSpPr>
              <p:spPr>
                <a:xfrm>
                  <a:off x="7145867" y="556683"/>
                  <a:ext cx="340783" cy="393700"/>
                </a:xfrm>
                <a:custGeom>
                  <a:avLst/>
                  <a:gdLst>
                    <a:gd name="connsiteX0" fmla="*/ 0 w 340783"/>
                    <a:gd name="connsiteY0" fmla="*/ 0 h 393700"/>
                    <a:gd name="connsiteX1" fmla="*/ 139700 w 340783"/>
                    <a:gd name="connsiteY1" fmla="*/ 65617 h 393700"/>
                    <a:gd name="connsiteX2" fmla="*/ 205316 w 340783"/>
                    <a:gd name="connsiteY2" fmla="*/ 158750 h 393700"/>
                    <a:gd name="connsiteX3" fmla="*/ 258233 w 340783"/>
                    <a:gd name="connsiteY3" fmla="*/ 226484 h 393700"/>
                    <a:gd name="connsiteX4" fmla="*/ 340783 w 340783"/>
                    <a:gd name="connsiteY4" fmla="*/ 39370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783" h="393700">
                      <a:moveTo>
                        <a:pt x="0" y="0"/>
                      </a:moveTo>
                      <a:cubicBezTo>
                        <a:pt x="52740" y="19579"/>
                        <a:pt x="105481" y="39159"/>
                        <a:pt x="139700" y="65617"/>
                      </a:cubicBezTo>
                      <a:cubicBezTo>
                        <a:pt x="173919" y="92075"/>
                        <a:pt x="185561" y="131939"/>
                        <a:pt x="205316" y="158750"/>
                      </a:cubicBezTo>
                      <a:cubicBezTo>
                        <a:pt x="225071" y="185561"/>
                        <a:pt x="235655" y="187326"/>
                        <a:pt x="258233" y="226484"/>
                      </a:cubicBezTo>
                      <a:cubicBezTo>
                        <a:pt x="280811" y="265642"/>
                        <a:pt x="310797" y="329671"/>
                        <a:pt x="340783" y="3937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2" name="フリーフォーム: 図形 271">
                  <a:extLst>
                    <a:ext uri="{FF2B5EF4-FFF2-40B4-BE49-F238E27FC236}">
                      <a16:creationId xmlns:a16="http://schemas.microsoft.com/office/drawing/2014/main" id="{216545AF-F0AF-4FBF-AF2B-987B38840199}"/>
                    </a:ext>
                  </a:extLst>
                </p:cNvPr>
                <p:cNvSpPr/>
                <p:nvPr/>
              </p:nvSpPr>
              <p:spPr>
                <a:xfrm>
                  <a:off x="7169150" y="501650"/>
                  <a:ext cx="120650" cy="110067"/>
                </a:xfrm>
                <a:custGeom>
                  <a:avLst/>
                  <a:gdLst>
                    <a:gd name="connsiteX0" fmla="*/ 0 w 120650"/>
                    <a:gd name="connsiteY0" fmla="*/ 0 h 110067"/>
                    <a:gd name="connsiteX1" fmla="*/ 48683 w 120650"/>
                    <a:gd name="connsiteY1" fmla="*/ 40217 h 110067"/>
                    <a:gd name="connsiteX2" fmla="*/ 120650 w 120650"/>
                    <a:gd name="connsiteY2" fmla="*/ 110067 h 110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0" h="110067">
                      <a:moveTo>
                        <a:pt x="0" y="0"/>
                      </a:moveTo>
                      <a:cubicBezTo>
                        <a:pt x="14287" y="10936"/>
                        <a:pt x="28575" y="21873"/>
                        <a:pt x="48683" y="40217"/>
                      </a:cubicBezTo>
                      <a:cubicBezTo>
                        <a:pt x="68791" y="58561"/>
                        <a:pt x="110772" y="99484"/>
                        <a:pt x="120650" y="1100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3" name="フリーフォーム: 図形 272">
                  <a:extLst>
                    <a:ext uri="{FF2B5EF4-FFF2-40B4-BE49-F238E27FC236}">
                      <a16:creationId xmlns:a16="http://schemas.microsoft.com/office/drawing/2014/main" id="{4B35F722-B44C-4CFD-9CE5-1CBE21D5B70E}"/>
                    </a:ext>
                  </a:extLst>
                </p:cNvPr>
                <p:cNvSpPr/>
                <p:nvPr/>
              </p:nvSpPr>
              <p:spPr>
                <a:xfrm>
                  <a:off x="7198783" y="429683"/>
                  <a:ext cx="143934" cy="135467"/>
                </a:xfrm>
                <a:custGeom>
                  <a:avLst/>
                  <a:gdLst>
                    <a:gd name="connsiteX0" fmla="*/ 0 w 143934"/>
                    <a:gd name="connsiteY0" fmla="*/ 0 h 135467"/>
                    <a:gd name="connsiteX1" fmla="*/ 50800 w 143934"/>
                    <a:gd name="connsiteY1" fmla="*/ 67734 h 135467"/>
                    <a:gd name="connsiteX2" fmla="*/ 143934 w 143934"/>
                    <a:gd name="connsiteY2" fmla="*/ 135467 h 1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3934" h="135467">
                      <a:moveTo>
                        <a:pt x="0" y="0"/>
                      </a:moveTo>
                      <a:cubicBezTo>
                        <a:pt x="13405" y="22578"/>
                        <a:pt x="26811" y="45156"/>
                        <a:pt x="50800" y="67734"/>
                      </a:cubicBezTo>
                      <a:cubicBezTo>
                        <a:pt x="74789" y="90312"/>
                        <a:pt x="109361" y="112889"/>
                        <a:pt x="143934" y="1354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4" name="フリーフォーム: 図形 273">
                  <a:extLst>
                    <a:ext uri="{FF2B5EF4-FFF2-40B4-BE49-F238E27FC236}">
                      <a16:creationId xmlns:a16="http://schemas.microsoft.com/office/drawing/2014/main" id="{B5202042-8587-4F8A-8AF6-4355CF6E9367}"/>
                    </a:ext>
                  </a:extLst>
                </p:cNvPr>
                <p:cNvSpPr/>
                <p:nvPr/>
              </p:nvSpPr>
              <p:spPr>
                <a:xfrm>
                  <a:off x="7205133" y="393700"/>
                  <a:ext cx="381000" cy="548217"/>
                </a:xfrm>
                <a:custGeom>
                  <a:avLst/>
                  <a:gdLst>
                    <a:gd name="connsiteX0" fmla="*/ 0 w 381000"/>
                    <a:gd name="connsiteY0" fmla="*/ 0 h 548217"/>
                    <a:gd name="connsiteX1" fmla="*/ 69850 w 381000"/>
                    <a:gd name="connsiteY1" fmla="*/ 38100 h 548217"/>
                    <a:gd name="connsiteX2" fmla="*/ 135467 w 381000"/>
                    <a:gd name="connsiteY2" fmla="*/ 120650 h 548217"/>
                    <a:gd name="connsiteX3" fmla="*/ 256117 w 381000"/>
                    <a:gd name="connsiteY3" fmla="*/ 315383 h 548217"/>
                    <a:gd name="connsiteX4" fmla="*/ 306917 w 381000"/>
                    <a:gd name="connsiteY4" fmla="*/ 419100 h 548217"/>
                    <a:gd name="connsiteX5" fmla="*/ 381000 w 381000"/>
                    <a:gd name="connsiteY5" fmla="*/ 548217 h 54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548217">
                      <a:moveTo>
                        <a:pt x="0" y="0"/>
                      </a:moveTo>
                      <a:cubicBezTo>
                        <a:pt x="23636" y="8996"/>
                        <a:pt x="47272" y="17992"/>
                        <a:pt x="69850" y="38100"/>
                      </a:cubicBezTo>
                      <a:cubicBezTo>
                        <a:pt x="92428" y="58208"/>
                        <a:pt x="104423" y="74436"/>
                        <a:pt x="135467" y="120650"/>
                      </a:cubicBezTo>
                      <a:cubicBezTo>
                        <a:pt x="166512" y="166864"/>
                        <a:pt x="227542" y="265641"/>
                        <a:pt x="256117" y="315383"/>
                      </a:cubicBezTo>
                      <a:cubicBezTo>
                        <a:pt x="284692" y="365125"/>
                        <a:pt x="286103" y="380294"/>
                        <a:pt x="306917" y="419100"/>
                      </a:cubicBezTo>
                      <a:cubicBezTo>
                        <a:pt x="327731" y="457906"/>
                        <a:pt x="354365" y="503061"/>
                        <a:pt x="381000" y="548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5" name="フリーフォーム: 図形 274">
                  <a:extLst>
                    <a:ext uri="{FF2B5EF4-FFF2-40B4-BE49-F238E27FC236}">
                      <a16:creationId xmlns:a16="http://schemas.microsoft.com/office/drawing/2014/main" id="{9E34E83A-C328-47C9-9981-5713412AF8FC}"/>
                    </a:ext>
                  </a:extLst>
                </p:cNvPr>
                <p:cNvSpPr/>
                <p:nvPr/>
              </p:nvSpPr>
              <p:spPr>
                <a:xfrm>
                  <a:off x="7270750" y="353483"/>
                  <a:ext cx="35983" cy="65617"/>
                </a:xfrm>
                <a:custGeom>
                  <a:avLst/>
                  <a:gdLst>
                    <a:gd name="connsiteX0" fmla="*/ 0 w 35983"/>
                    <a:gd name="connsiteY0" fmla="*/ 0 h 65617"/>
                    <a:gd name="connsiteX1" fmla="*/ 35983 w 35983"/>
                    <a:gd name="connsiteY1" fmla="*/ 65617 h 65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983" h="65617">
                      <a:moveTo>
                        <a:pt x="0" y="0"/>
                      </a:moveTo>
                      <a:lnTo>
                        <a:pt x="35983" y="65617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6" name="フリーフォーム: 図形 275">
                  <a:extLst>
                    <a:ext uri="{FF2B5EF4-FFF2-40B4-BE49-F238E27FC236}">
                      <a16:creationId xmlns:a16="http://schemas.microsoft.com/office/drawing/2014/main" id="{E8216E52-F409-4B32-8D64-89D467AAC818}"/>
                    </a:ext>
                  </a:extLst>
                </p:cNvPr>
                <p:cNvSpPr/>
                <p:nvPr/>
              </p:nvSpPr>
              <p:spPr>
                <a:xfrm>
                  <a:off x="7294033" y="302683"/>
                  <a:ext cx="283634" cy="334434"/>
                </a:xfrm>
                <a:custGeom>
                  <a:avLst/>
                  <a:gdLst>
                    <a:gd name="connsiteX0" fmla="*/ 0 w 283634"/>
                    <a:gd name="connsiteY0" fmla="*/ 0 h 334434"/>
                    <a:gd name="connsiteX1" fmla="*/ 63500 w 283634"/>
                    <a:gd name="connsiteY1" fmla="*/ 48684 h 334434"/>
                    <a:gd name="connsiteX2" fmla="*/ 112184 w 283634"/>
                    <a:gd name="connsiteY2" fmla="*/ 103717 h 334434"/>
                    <a:gd name="connsiteX3" fmla="*/ 148167 w 283634"/>
                    <a:gd name="connsiteY3" fmla="*/ 173567 h 334434"/>
                    <a:gd name="connsiteX4" fmla="*/ 226484 w 283634"/>
                    <a:gd name="connsiteY4" fmla="*/ 260350 h 334434"/>
                    <a:gd name="connsiteX5" fmla="*/ 283634 w 283634"/>
                    <a:gd name="connsiteY5" fmla="*/ 334434 h 334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634" h="334434">
                      <a:moveTo>
                        <a:pt x="0" y="0"/>
                      </a:moveTo>
                      <a:cubicBezTo>
                        <a:pt x="22401" y="15699"/>
                        <a:pt x="44803" y="31398"/>
                        <a:pt x="63500" y="48684"/>
                      </a:cubicBezTo>
                      <a:cubicBezTo>
                        <a:pt x="82197" y="65970"/>
                        <a:pt x="98073" y="82903"/>
                        <a:pt x="112184" y="103717"/>
                      </a:cubicBezTo>
                      <a:cubicBezTo>
                        <a:pt x="126295" y="124531"/>
                        <a:pt x="129117" y="147462"/>
                        <a:pt x="148167" y="173567"/>
                      </a:cubicBezTo>
                      <a:cubicBezTo>
                        <a:pt x="167217" y="199672"/>
                        <a:pt x="203906" y="233539"/>
                        <a:pt x="226484" y="260350"/>
                      </a:cubicBezTo>
                      <a:cubicBezTo>
                        <a:pt x="249062" y="287161"/>
                        <a:pt x="266348" y="310797"/>
                        <a:pt x="283634" y="3344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7" name="フリーフォーム: 図形 276">
                  <a:extLst>
                    <a:ext uri="{FF2B5EF4-FFF2-40B4-BE49-F238E27FC236}">
                      <a16:creationId xmlns:a16="http://schemas.microsoft.com/office/drawing/2014/main" id="{F61AA3B6-9E0F-48A4-8AEC-31740858A7E0}"/>
                    </a:ext>
                  </a:extLst>
                </p:cNvPr>
                <p:cNvSpPr/>
                <p:nvPr/>
              </p:nvSpPr>
              <p:spPr>
                <a:xfrm>
                  <a:off x="7361767" y="239183"/>
                  <a:ext cx="323850" cy="374650"/>
                </a:xfrm>
                <a:custGeom>
                  <a:avLst/>
                  <a:gdLst>
                    <a:gd name="connsiteX0" fmla="*/ 0 w 323850"/>
                    <a:gd name="connsiteY0" fmla="*/ 0 h 374650"/>
                    <a:gd name="connsiteX1" fmla="*/ 110066 w 323850"/>
                    <a:gd name="connsiteY1" fmla="*/ 97367 h 374650"/>
                    <a:gd name="connsiteX2" fmla="*/ 177800 w 323850"/>
                    <a:gd name="connsiteY2" fmla="*/ 156634 h 374650"/>
                    <a:gd name="connsiteX3" fmla="*/ 243416 w 323850"/>
                    <a:gd name="connsiteY3" fmla="*/ 249767 h 374650"/>
                    <a:gd name="connsiteX4" fmla="*/ 292100 w 323850"/>
                    <a:gd name="connsiteY4" fmla="*/ 336550 h 374650"/>
                    <a:gd name="connsiteX5" fmla="*/ 323850 w 323850"/>
                    <a:gd name="connsiteY5" fmla="*/ 37465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3850" h="374650">
                      <a:moveTo>
                        <a:pt x="0" y="0"/>
                      </a:moveTo>
                      <a:lnTo>
                        <a:pt x="110066" y="97367"/>
                      </a:lnTo>
                      <a:cubicBezTo>
                        <a:pt x="139699" y="123473"/>
                        <a:pt x="155575" y="131234"/>
                        <a:pt x="177800" y="156634"/>
                      </a:cubicBezTo>
                      <a:cubicBezTo>
                        <a:pt x="200025" y="182034"/>
                        <a:pt x="224366" y="219781"/>
                        <a:pt x="243416" y="249767"/>
                      </a:cubicBezTo>
                      <a:cubicBezTo>
                        <a:pt x="262466" y="279753"/>
                        <a:pt x="278694" y="315736"/>
                        <a:pt x="292100" y="336550"/>
                      </a:cubicBezTo>
                      <a:cubicBezTo>
                        <a:pt x="305506" y="357364"/>
                        <a:pt x="314678" y="366007"/>
                        <a:pt x="323850" y="3746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8" name="フリーフォーム: 図形 277">
                  <a:extLst>
                    <a:ext uri="{FF2B5EF4-FFF2-40B4-BE49-F238E27FC236}">
                      <a16:creationId xmlns:a16="http://schemas.microsoft.com/office/drawing/2014/main" id="{BC7F2CA7-FDFB-4EF9-A46A-B11536E44558}"/>
                    </a:ext>
                  </a:extLst>
                </p:cNvPr>
                <p:cNvSpPr/>
                <p:nvPr/>
              </p:nvSpPr>
              <p:spPr>
                <a:xfrm>
                  <a:off x="7391400" y="213783"/>
                  <a:ext cx="254000" cy="167217"/>
                </a:xfrm>
                <a:custGeom>
                  <a:avLst/>
                  <a:gdLst>
                    <a:gd name="connsiteX0" fmla="*/ 0 w 254000"/>
                    <a:gd name="connsiteY0" fmla="*/ 0 h 167217"/>
                    <a:gd name="connsiteX1" fmla="*/ 80433 w 254000"/>
                    <a:gd name="connsiteY1" fmla="*/ 6350 h 167217"/>
                    <a:gd name="connsiteX2" fmla="*/ 124883 w 254000"/>
                    <a:gd name="connsiteY2" fmla="*/ 35984 h 167217"/>
                    <a:gd name="connsiteX3" fmla="*/ 165100 w 254000"/>
                    <a:gd name="connsiteY3" fmla="*/ 82550 h 167217"/>
                    <a:gd name="connsiteX4" fmla="*/ 254000 w 254000"/>
                    <a:gd name="connsiteY4" fmla="*/ 167217 h 167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4000" h="167217">
                      <a:moveTo>
                        <a:pt x="0" y="0"/>
                      </a:moveTo>
                      <a:cubicBezTo>
                        <a:pt x="29809" y="176"/>
                        <a:pt x="59619" y="353"/>
                        <a:pt x="80433" y="6350"/>
                      </a:cubicBezTo>
                      <a:cubicBezTo>
                        <a:pt x="101247" y="12347"/>
                        <a:pt x="110772" y="23284"/>
                        <a:pt x="124883" y="35984"/>
                      </a:cubicBezTo>
                      <a:cubicBezTo>
                        <a:pt x="138994" y="48684"/>
                        <a:pt x="143581" y="60678"/>
                        <a:pt x="165100" y="82550"/>
                      </a:cubicBezTo>
                      <a:cubicBezTo>
                        <a:pt x="186620" y="104422"/>
                        <a:pt x="242006" y="155928"/>
                        <a:pt x="254000" y="167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79" name="フリーフォーム: 図形 278">
                  <a:extLst>
                    <a:ext uri="{FF2B5EF4-FFF2-40B4-BE49-F238E27FC236}">
                      <a16:creationId xmlns:a16="http://schemas.microsoft.com/office/drawing/2014/main" id="{A1192370-1610-45A2-8066-00DB94601F04}"/>
                    </a:ext>
                  </a:extLst>
                </p:cNvPr>
                <p:cNvSpPr/>
                <p:nvPr/>
              </p:nvSpPr>
              <p:spPr>
                <a:xfrm>
                  <a:off x="7372350" y="512763"/>
                  <a:ext cx="266715" cy="401637"/>
                </a:xfrm>
                <a:custGeom>
                  <a:avLst/>
                  <a:gdLst>
                    <a:gd name="connsiteX0" fmla="*/ 0 w 266715"/>
                    <a:gd name="connsiteY0" fmla="*/ 0 h 401637"/>
                    <a:gd name="connsiteX1" fmla="*/ 74613 w 266715"/>
                    <a:gd name="connsiteY1" fmla="*/ 87312 h 401637"/>
                    <a:gd name="connsiteX2" fmla="*/ 127000 w 266715"/>
                    <a:gd name="connsiteY2" fmla="*/ 176212 h 401637"/>
                    <a:gd name="connsiteX3" fmla="*/ 217488 w 266715"/>
                    <a:gd name="connsiteY3" fmla="*/ 274637 h 401637"/>
                    <a:gd name="connsiteX4" fmla="*/ 255588 w 266715"/>
                    <a:gd name="connsiteY4" fmla="*/ 350837 h 401637"/>
                    <a:gd name="connsiteX5" fmla="*/ 266700 w 266715"/>
                    <a:gd name="connsiteY5" fmla="*/ 401637 h 401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715" h="401637">
                      <a:moveTo>
                        <a:pt x="0" y="0"/>
                      </a:moveTo>
                      <a:cubicBezTo>
                        <a:pt x="26723" y="28971"/>
                        <a:pt x="53446" y="57943"/>
                        <a:pt x="74613" y="87312"/>
                      </a:cubicBezTo>
                      <a:cubicBezTo>
                        <a:pt x="95780" y="116681"/>
                        <a:pt x="103188" y="144991"/>
                        <a:pt x="127000" y="176212"/>
                      </a:cubicBezTo>
                      <a:cubicBezTo>
                        <a:pt x="150812" y="207433"/>
                        <a:pt x="196057" y="245533"/>
                        <a:pt x="217488" y="274637"/>
                      </a:cubicBezTo>
                      <a:cubicBezTo>
                        <a:pt x="238919" y="303741"/>
                        <a:pt x="247386" y="329670"/>
                        <a:pt x="255588" y="350837"/>
                      </a:cubicBezTo>
                      <a:cubicBezTo>
                        <a:pt x="263790" y="372004"/>
                        <a:pt x="266965" y="393700"/>
                        <a:pt x="266700" y="40163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72" name="グループ化 171">
                <a:extLst>
                  <a:ext uri="{FF2B5EF4-FFF2-40B4-BE49-F238E27FC236}">
                    <a16:creationId xmlns:a16="http://schemas.microsoft.com/office/drawing/2014/main" id="{FE38887F-BB58-4348-9CB2-EEDC14F0A9BB}"/>
                  </a:ext>
                </a:extLst>
              </p:cNvPr>
              <p:cNvGrpSpPr/>
              <p:nvPr/>
            </p:nvGrpSpPr>
            <p:grpSpPr>
              <a:xfrm>
                <a:off x="4606461" y="4627274"/>
                <a:ext cx="793448" cy="1385070"/>
                <a:chOff x="5994127" y="2232025"/>
                <a:chExt cx="373804" cy="652525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256" name="フリーフォーム: 図形 255">
                  <a:extLst>
                    <a:ext uri="{FF2B5EF4-FFF2-40B4-BE49-F238E27FC236}">
                      <a16:creationId xmlns:a16="http://schemas.microsoft.com/office/drawing/2014/main" id="{D0CC8814-B5DE-41DB-B73D-70CB8C546F72}"/>
                    </a:ext>
                  </a:extLst>
                </p:cNvPr>
                <p:cNvSpPr/>
                <p:nvPr/>
              </p:nvSpPr>
              <p:spPr>
                <a:xfrm>
                  <a:off x="5994127" y="2311400"/>
                  <a:ext cx="373804" cy="573150"/>
                </a:xfrm>
                <a:custGeom>
                  <a:avLst/>
                  <a:gdLst>
                    <a:gd name="connsiteX0" fmla="*/ 8211 w 373804"/>
                    <a:gd name="connsiteY0" fmla="*/ 0 h 573150"/>
                    <a:gd name="connsiteX1" fmla="*/ 1861 w 373804"/>
                    <a:gd name="connsiteY1" fmla="*/ 173038 h 573150"/>
                    <a:gd name="connsiteX2" fmla="*/ 273 w 373804"/>
                    <a:gd name="connsiteY2" fmla="*/ 247650 h 573150"/>
                    <a:gd name="connsiteX3" fmla="*/ 6623 w 373804"/>
                    <a:gd name="connsiteY3" fmla="*/ 357188 h 573150"/>
                    <a:gd name="connsiteX4" fmla="*/ 19323 w 373804"/>
                    <a:gd name="connsiteY4" fmla="*/ 460375 h 573150"/>
                    <a:gd name="connsiteX5" fmla="*/ 128861 w 373804"/>
                    <a:gd name="connsiteY5" fmla="*/ 568325 h 573150"/>
                    <a:gd name="connsiteX6" fmla="*/ 247923 w 373804"/>
                    <a:gd name="connsiteY6" fmla="*/ 550863 h 573150"/>
                    <a:gd name="connsiteX7" fmla="*/ 359048 w 373804"/>
                    <a:gd name="connsiteY7" fmla="*/ 519113 h 573150"/>
                    <a:gd name="connsiteX8" fmla="*/ 371748 w 373804"/>
                    <a:gd name="connsiteY8" fmla="*/ 514350 h 573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3804" h="573150">
                      <a:moveTo>
                        <a:pt x="8211" y="0"/>
                      </a:moveTo>
                      <a:cubicBezTo>
                        <a:pt x="5697" y="65881"/>
                        <a:pt x="3184" y="131763"/>
                        <a:pt x="1861" y="173038"/>
                      </a:cubicBezTo>
                      <a:cubicBezTo>
                        <a:pt x="538" y="214313"/>
                        <a:pt x="-521" y="216958"/>
                        <a:pt x="273" y="247650"/>
                      </a:cubicBezTo>
                      <a:cubicBezTo>
                        <a:pt x="1067" y="278342"/>
                        <a:pt x="3448" y="321734"/>
                        <a:pt x="6623" y="357188"/>
                      </a:cubicBezTo>
                      <a:cubicBezTo>
                        <a:pt x="9798" y="392642"/>
                        <a:pt x="-1050" y="425186"/>
                        <a:pt x="19323" y="460375"/>
                      </a:cubicBezTo>
                      <a:cubicBezTo>
                        <a:pt x="39696" y="495565"/>
                        <a:pt x="90761" y="553244"/>
                        <a:pt x="128861" y="568325"/>
                      </a:cubicBezTo>
                      <a:cubicBezTo>
                        <a:pt x="166961" y="583406"/>
                        <a:pt x="209559" y="559065"/>
                        <a:pt x="247923" y="550863"/>
                      </a:cubicBezTo>
                      <a:cubicBezTo>
                        <a:pt x="286287" y="542661"/>
                        <a:pt x="338411" y="525198"/>
                        <a:pt x="359048" y="519113"/>
                      </a:cubicBezTo>
                      <a:cubicBezTo>
                        <a:pt x="379685" y="513028"/>
                        <a:pt x="373071" y="515144"/>
                        <a:pt x="371748" y="5143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57" name="フリーフォーム: 図形 256">
                  <a:extLst>
                    <a:ext uri="{FF2B5EF4-FFF2-40B4-BE49-F238E27FC236}">
                      <a16:creationId xmlns:a16="http://schemas.microsoft.com/office/drawing/2014/main" id="{E30F5771-04A7-4A49-976A-858CB35E322B}"/>
                    </a:ext>
                  </a:extLst>
                </p:cNvPr>
                <p:cNvSpPr/>
                <p:nvPr/>
              </p:nvSpPr>
              <p:spPr>
                <a:xfrm>
                  <a:off x="6119813" y="2657475"/>
                  <a:ext cx="190500" cy="122238"/>
                </a:xfrm>
                <a:custGeom>
                  <a:avLst/>
                  <a:gdLst>
                    <a:gd name="connsiteX0" fmla="*/ 190500 w 190500"/>
                    <a:gd name="connsiteY0" fmla="*/ 0 h 122238"/>
                    <a:gd name="connsiteX1" fmla="*/ 157162 w 190500"/>
                    <a:gd name="connsiteY1" fmla="*/ 44450 h 122238"/>
                    <a:gd name="connsiteX2" fmla="*/ 109537 w 190500"/>
                    <a:gd name="connsiteY2" fmla="*/ 68263 h 122238"/>
                    <a:gd name="connsiteX3" fmla="*/ 58737 w 190500"/>
                    <a:gd name="connsiteY3" fmla="*/ 101600 h 122238"/>
                    <a:gd name="connsiteX4" fmla="*/ 0 w 190500"/>
                    <a:gd name="connsiteY4" fmla="*/ 122238 h 122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0" h="122238">
                      <a:moveTo>
                        <a:pt x="190500" y="0"/>
                      </a:moveTo>
                      <a:cubicBezTo>
                        <a:pt x="180578" y="16536"/>
                        <a:pt x="170656" y="33073"/>
                        <a:pt x="157162" y="44450"/>
                      </a:cubicBezTo>
                      <a:cubicBezTo>
                        <a:pt x="143668" y="55827"/>
                        <a:pt x="125941" y="58738"/>
                        <a:pt x="109537" y="68263"/>
                      </a:cubicBezTo>
                      <a:cubicBezTo>
                        <a:pt x="93133" y="77788"/>
                        <a:pt x="76993" y="92604"/>
                        <a:pt x="58737" y="101600"/>
                      </a:cubicBezTo>
                      <a:cubicBezTo>
                        <a:pt x="40481" y="110596"/>
                        <a:pt x="20240" y="116417"/>
                        <a:pt x="0" y="12223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58" name="フリーフォーム: 図形 257">
                  <a:extLst>
                    <a:ext uri="{FF2B5EF4-FFF2-40B4-BE49-F238E27FC236}">
                      <a16:creationId xmlns:a16="http://schemas.microsoft.com/office/drawing/2014/main" id="{0443A9EC-0A97-49FF-8213-0475545D025E}"/>
                    </a:ext>
                  </a:extLst>
                </p:cNvPr>
                <p:cNvSpPr/>
                <p:nvPr/>
              </p:nvSpPr>
              <p:spPr>
                <a:xfrm>
                  <a:off x="6070600" y="2570163"/>
                  <a:ext cx="141288" cy="130180"/>
                </a:xfrm>
                <a:custGeom>
                  <a:avLst/>
                  <a:gdLst>
                    <a:gd name="connsiteX0" fmla="*/ 0 w 141288"/>
                    <a:gd name="connsiteY0" fmla="*/ 0 h 130180"/>
                    <a:gd name="connsiteX1" fmla="*/ 41275 w 141288"/>
                    <a:gd name="connsiteY1" fmla="*/ 63500 h 130180"/>
                    <a:gd name="connsiteX2" fmla="*/ 61913 w 141288"/>
                    <a:gd name="connsiteY2" fmla="*/ 66675 h 130180"/>
                    <a:gd name="connsiteX3" fmla="*/ 112713 w 141288"/>
                    <a:gd name="connsiteY3" fmla="*/ 122237 h 130180"/>
                    <a:gd name="connsiteX4" fmla="*/ 141288 w 141288"/>
                    <a:gd name="connsiteY4" fmla="*/ 128587 h 13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88" h="130180">
                      <a:moveTo>
                        <a:pt x="0" y="0"/>
                      </a:moveTo>
                      <a:cubicBezTo>
                        <a:pt x="15478" y="26194"/>
                        <a:pt x="30956" y="52388"/>
                        <a:pt x="41275" y="63500"/>
                      </a:cubicBezTo>
                      <a:cubicBezTo>
                        <a:pt x="51594" y="74612"/>
                        <a:pt x="50007" y="56886"/>
                        <a:pt x="61913" y="66675"/>
                      </a:cubicBezTo>
                      <a:cubicBezTo>
                        <a:pt x="73819" y="76464"/>
                        <a:pt x="99484" y="111918"/>
                        <a:pt x="112713" y="122237"/>
                      </a:cubicBezTo>
                      <a:cubicBezTo>
                        <a:pt x="125942" y="132556"/>
                        <a:pt x="133615" y="130571"/>
                        <a:pt x="141288" y="12858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59" name="フリーフォーム: 図形 258">
                  <a:extLst>
                    <a:ext uri="{FF2B5EF4-FFF2-40B4-BE49-F238E27FC236}">
                      <a16:creationId xmlns:a16="http://schemas.microsoft.com/office/drawing/2014/main" id="{81C01571-0E5A-4415-B0E7-ECDF75750E74}"/>
                    </a:ext>
                  </a:extLst>
                </p:cNvPr>
                <p:cNvSpPr/>
                <p:nvPr/>
              </p:nvSpPr>
              <p:spPr>
                <a:xfrm>
                  <a:off x="6036381" y="2576513"/>
                  <a:ext cx="115182" cy="176866"/>
                </a:xfrm>
                <a:custGeom>
                  <a:avLst/>
                  <a:gdLst>
                    <a:gd name="connsiteX0" fmla="*/ 37394 w 115182"/>
                    <a:gd name="connsiteY0" fmla="*/ 0 h 176866"/>
                    <a:gd name="connsiteX1" fmla="*/ 2469 w 115182"/>
                    <a:gd name="connsiteY1" fmla="*/ 77787 h 176866"/>
                    <a:gd name="connsiteX2" fmla="*/ 5644 w 115182"/>
                    <a:gd name="connsiteY2" fmla="*/ 95250 h 176866"/>
                    <a:gd name="connsiteX3" fmla="*/ 27869 w 115182"/>
                    <a:gd name="connsiteY3" fmla="*/ 150812 h 176866"/>
                    <a:gd name="connsiteX4" fmla="*/ 34219 w 115182"/>
                    <a:gd name="connsiteY4" fmla="*/ 176212 h 176866"/>
                    <a:gd name="connsiteX5" fmla="*/ 73907 w 115182"/>
                    <a:gd name="connsiteY5" fmla="*/ 166687 h 176866"/>
                    <a:gd name="connsiteX6" fmla="*/ 115182 w 115182"/>
                    <a:gd name="connsiteY6" fmla="*/ 138112 h 17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5182" h="176866">
                      <a:moveTo>
                        <a:pt x="37394" y="0"/>
                      </a:moveTo>
                      <a:cubicBezTo>
                        <a:pt x="22577" y="30956"/>
                        <a:pt x="7761" y="61912"/>
                        <a:pt x="2469" y="77787"/>
                      </a:cubicBezTo>
                      <a:cubicBezTo>
                        <a:pt x="-2823" y="93662"/>
                        <a:pt x="1411" y="83079"/>
                        <a:pt x="5644" y="95250"/>
                      </a:cubicBezTo>
                      <a:cubicBezTo>
                        <a:pt x="9877" y="107421"/>
                        <a:pt x="23106" y="137318"/>
                        <a:pt x="27869" y="150812"/>
                      </a:cubicBezTo>
                      <a:cubicBezTo>
                        <a:pt x="32632" y="164306"/>
                        <a:pt x="26546" y="173566"/>
                        <a:pt x="34219" y="176212"/>
                      </a:cubicBezTo>
                      <a:cubicBezTo>
                        <a:pt x="41892" y="178858"/>
                        <a:pt x="60413" y="173037"/>
                        <a:pt x="73907" y="166687"/>
                      </a:cubicBezTo>
                      <a:cubicBezTo>
                        <a:pt x="87401" y="160337"/>
                        <a:pt x="101291" y="149224"/>
                        <a:pt x="115182" y="138112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0" name="フリーフォーム: 図形 259">
                  <a:extLst>
                    <a:ext uri="{FF2B5EF4-FFF2-40B4-BE49-F238E27FC236}">
                      <a16:creationId xmlns:a16="http://schemas.microsoft.com/office/drawing/2014/main" id="{40F717DD-7D00-46D7-BE72-B7F3424DE366}"/>
                    </a:ext>
                  </a:extLst>
                </p:cNvPr>
                <p:cNvSpPr/>
                <p:nvPr/>
              </p:nvSpPr>
              <p:spPr>
                <a:xfrm>
                  <a:off x="6183665" y="2506663"/>
                  <a:ext cx="82198" cy="114462"/>
                </a:xfrm>
                <a:custGeom>
                  <a:avLst/>
                  <a:gdLst>
                    <a:gd name="connsiteX0" fmla="*/ 64735 w 82198"/>
                    <a:gd name="connsiteY0" fmla="*/ 0 h 114462"/>
                    <a:gd name="connsiteX1" fmla="*/ 4410 w 82198"/>
                    <a:gd name="connsiteY1" fmla="*/ 31750 h 114462"/>
                    <a:gd name="connsiteX2" fmla="*/ 4410 w 82198"/>
                    <a:gd name="connsiteY2" fmla="*/ 39687 h 114462"/>
                    <a:gd name="connsiteX3" fmla="*/ 2823 w 82198"/>
                    <a:gd name="connsiteY3" fmla="*/ 85725 h 114462"/>
                    <a:gd name="connsiteX4" fmla="*/ 25048 w 82198"/>
                    <a:gd name="connsiteY4" fmla="*/ 114300 h 114462"/>
                    <a:gd name="connsiteX5" fmla="*/ 82198 w 82198"/>
                    <a:gd name="connsiteY5" fmla="*/ 95250 h 114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198" h="114462">
                      <a:moveTo>
                        <a:pt x="64735" y="0"/>
                      </a:moveTo>
                      <a:cubicBezTo>
                        <a:pt x="39599" y="12568"/>
                        <a:pt x="14464" y="25136"/>
                        <a:pt x="4410" y="31750"/>
                      </a:cubicBezTo>
                      <a:cubicBezTo>
                        <a:pt x="-5644" y="38364"/>
                        <a:pt x="4674" y="30691"/>
                        <a:pt x="4410" y="39687"/>
                      </a:cubicBezTo>
                      <a:cubicBezTo>
                        <a:pt x="4146" y="48683"/>
                        <a:pt x="-617" y="73290"/>
                        <a:pt x="2823" y="85725"/>
                      </a:cubicBezTo>
                      <a:cubicBezTo>
                        <a:pt x="6263" y="98160"/>
                        <a:pt x="11819" y="112713"/>
                        <a:pt x="25048" y="114300"/>
                      </a:cubicBezTo>
                      <a:cubicBezTo>
                        <a:pt x="38277" y="115887"/>
                        <a:pt x="60237" y="105568"/>
                        <a:pt x="82198" y="95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1" name="フリーフォーム: 図形 260">
                  <a:extLst>
                    <a:ext uri="{FF2B5EF4-FFF2-40B4-BE49-F238E27FC236}">
                      <a16:creationId xmlns:a16="http://schemas.microsoft.com/office/drawing/2014/main" id="{DF3783E9-77FA-40AF-80A2-9F12014EFE69}"/>
                    </a:ext>
                  </a:extLst>
                </p:cNvPr>
                <p:cNvSpPr/>
                <p:nvPr/>
              </p:nvSpPr>
              <p:spPr>
                <a:xfrm>
                  <a:off x="6038850" y="2232025"/>
                  <a:ext cx="106363" cy="76200"/>
                </a:xfrm>
                <a:custGeom>
                  <a:avLst/>
                  <a:gdLst>
                    <a:gd name="connsiteX0" fmla="*/ 106363 w 106363"/>
                    <a:gd name="connsiteY0" fmla="*/ 0 h 76200"/>
                    <a:gd name="connsiteX1" fmla="*/ 76200 w 106363"/>
                    <a:gd name="connsiteY1" fmla="*/ 47625 h 76200"/>
                    <a:gd name="connsiteX2" fmla="*/ 39688 w 106363"/>
                    <a:gd name="connsiteY2" fmla="*/ 68263 h 76200"/>
                    <a:gd name="connsiteX3" fmla="*/ 0 w 106363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363" h="76200">
                      <a:moveTo>
                        <a:pt x="106363" y="0"/>
                      </a:moveTo>
                      <a:cubicBezTo>
                        <a:pt x="96837" y="18124"/>
                        <a:pt x="87312" y="36248"/>
                        <a:pt x="76200" y="47625"/>
                      </a:cubicBezTo>
                      <a:cubicBezTo>
                        <a:pt x="65087" y="59002"/>
                        <a:pt x="52388" y="63500"/>
                        <a:pt x="39688" y="68263"/>
                      </a:cubicBezTo>
                      <a:cubicBezTo>
                        <a:pt x="26988" y="73026"/>
                        <a:pt x="13494" y="74613"/>
                        <a:pt x="0" y="762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2" name="フリーフォーム: 図形 261">
                  <a:extLst>
                    <a:ext uri="{FF2B5EF4-FFF2-40B4-BE49-F238E27FC236}">
                      <a16:creationId xmlns:a16="http://schemas.microsoft.com/office/drawing/2014/main" id="{8D1FFCD9-38DF-4487-8E36-A0DCD3E870F6}"/>
                    </a:ext>
                  </a:extLst>
                </p:cNvPr>
                <p:cNvSpPr/>
                <p:nvPr/>
              </p:nvSpPr>
              <p:spPr>
                <a:xfrm>
                  <a:off x="6029325" y="2301875"/>
                  <a:ext cx="54788" cy="222250"/>
                </a:xfrm>
                <a:custGeom>
                  <a:avLst/>
                  <a:gdLst>
                    <a:gd name="connsiteX0" fmla="*/ 46038 w 54788"/>
                    <a:gd name="connsiteY0" fmla="*/ 0 h 222250"/>
                    <a:gd name="connsiteX1" fmla="*/ 53975 w 54788"/>
                    <a:gd name="connsiteY1" fmla="*/ 80963 h 222250"/>
                    <a:gd name="connsiteX2" fmla="*/ 28575 w 54788"/>
                    <a:gd name="connsiteY2" fmla="*/ 158750 h 222250"/>
                    <a:gd name="connsiteX3" fmla="*/ 0 w 54788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788" h="222250">
                      <a:moveTo>
                        <a:pt x="46038" y="0"/>
                      </a:moveTo>
                      <a:cubicBezTo>
                        <a:pt x="51462" y="27252"/>
                        <a:pt x="56886" y="54505"/>
                        <a:pt x="53975" y="80963"/>
                      </a:cubicBezTo>
                      <a:cubicBezTo>
                        <a:pt x="51065" y="107421"/>
                        <a:pt x="37571" y="135202"/>
                        <a:pt x="28575" y="158750"/>
                      </a:cubicBezTo>
                      <a:cubicBezTo>
                        <a:pt x="19579" y="182298"/>
                        <a:pt x="10848" y="209550"/>
                        <a:pt x="0" y="2222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3" name="フリーフォーム: 図形 262">
                  <a:extLst>
                    <a:ext uri="{FF2B5EF4-FFF2-40B4-BE49-F238E27FC236}">
                      <a16:creationId xmlns:a16="http://schemas.microsoft.com/office/drawing/2014/main" id="{FD7CE452-9F9A-400D-AFDB-F47DC1ACBFEC}"/>
                    </a:ext>
                  </a:extLst>
                </p:cNvPr>
                <p:cNvSpPr/>
                <p:nvPr/>
              </p:nvSpPr>
              <p:spPr>
                <a:xfrm>
                  <a:off x="6135688" y="2466975"/>
                  <a:ext cx="38100" cy="174625"/>
                </a:xfrm>
                <a:custGeom>
                  <a:avLst/>
                  <a:gdLst>
                    <a:gd name="connsiteX0" fmla="*/ 0 w 38100"/>
                    <a:gd name="connsiteY0" fmla="*/ 0 h 174625"/>
                    <a:gd name="connsiteX1" fmla="*/ 11112 w 38100"/>
                    <a:gd name="connsiteY1" fmla="*/ 58738 h 174625"/>
                    <a:gd name="connsiteX2" fmla="*/ 11112 w 38100"/>
                    <a:gd name="connsiteY2" fmla="*/ 112713 h 174625"/>
                    <a:gd name="connsiteX3" fmla="*/ 38100 w 38100"/>
                    <a:gd name="connsiteY3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4625">
                      <a:moveTo>
                        <a:pt x="0" y="0"/>
                      </a:moveTo>
                      <a:cubicBezTo>
                        <a:pt x="4630" y="19976"/>
                        <a:pt x="9260" y="39953"/>
                        <a:pt x="11112" y="58738"/>
                      </a:cubicBezTo>
                      <a:cubicBezTo>
                        <a:pt x="12964" y="77524"/>
                        <a:pt x="6614" y="93399"/>
                        <a:pt x="11112" y="112713"/>
                      </a:cubicBezTo>
                      <a:cubicBezTo>
                        <a:pt x="15610" y="132027"/>
                        <a:pt x="26855" y="153326"/>
                        <a:pt x="38100" y="1746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4" name="フリーフォーム: 図形 263">
                  <a:extLst>
                    <a:ext uri="{FF2B5EF4-FFF2-40B4-BE49-F238E27FC236}">
                      <a16:creationId xmlns:a16="http://schemas.microsoft.com/office/drawing/2014/main" id="{D5BF45C1-549B-4440-A9BA-6FC2075E8A29}"/>
                    </a:ext>
                  </a:extLst>
                </p:cNvPr>
                <p:cNvSpPr/>
                <p:nvPr/>
              </p:nvSpPr>
              <p:spPr>
                <a:xfrm>
                  <a:off x="6073312" y="2465388"/>
                  <a:ext cx="48088" cy="104775"/>
                </a:xfrm>
                <a:custGeom>
                  <a:avLst/>
                  <a:gdLst>
                    <a:gd name="connsiteX0" fmla="*/ 48088 w 48088"/>
                    <a:gd name="connsiteY0" fmla="*/ 0 h 104775"/>
                    <a:gd name="connsiteX1" fmla="*/ 2051 w 48088"/>
                    <a:gd name="connsiteY1" fmla="*/ 53975 h 104775"/>
                    <a:gd name="connsiteX2" fmla="*/ 11576 w 48088"/>
                    <a:gd name="connsiteY2" fmla="*/ 82550 h 104775"/>
                    <a:gd name="connsiteX3" fmla="*/ 43326 w 48088"/>
                    <a:gd name="connsiteY3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088" h="104775">
                      <a:moveTo>
                        <a:pt x="48088" y="0"/>
                      </a:moveTo>
                      <a:cubicBezTo>
                        <a:pt x="28112" y="20108"/>
                        <a:pt x="8136" y="40217"/>
                        <a:pt x="2051" y="53975"/>
                      </a:cubicBezTo>
                      <a:cubicBezTo>
                        <a:pt x="-4034" y="67733"/>
                        <a:pt x="4697" y="74083"/>
                        <a:pt x="11576" y="82550"/>
                      </a:cubicBezTo>
                      <a:cubicBezTo>
                        <a:pt x="18455" y="91017"/>
                        <a:pt x="30890" y="97896"/>
                        <a:pt x="43326" y="10477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5" name="フリーフォーム: 図形 264">
                  <a:extLst>
                    <a:ext uri="{FF2B5EF4-FFF2-40B4-BE49-F238E27FC236}">
                      <a16:creationId xmlns:a16="http://schemas.microsoft.com/office/drawing/2014/main" id="{47361EEF-C2E4-4DB8-8364-F77E148024B3}"/>
                    </a:ext>
                  </a:extLst>
                </p:cNvPr>
                <p:cNvSpPr/>
                <p:nvPr/>
              </p:nvSpPr>
              <p:spPr>
                <a:xfrm>
                  <a:off x="6146068" y="2292350"/>
                  <a:ext cx="66349" cy="82550"/>
                </a:xfrm>
                <a:custGeom>
                  <a:avLst/>
                  <a:gdLst>
                    <a:gd name="connsiteX0" fmla="*/ 66349 w 66349"/>
                    <a:gd name="connsiteY0" fmla="*/ 82550 h 82550"/>
                    <a:gd name="connsiteX1" fmla="*/ 4965 w 66349"/>
                    <a:gd name="connsiteY1" fmla="*/ 67733 h 82550"/>
                    <a:gd name="connsiteX2" fmla="*/ 4965 w 66349"/>
                    <a:gd name="connsiteY2" fmla="*/ 23283 h 82550"/>
                    <a:gd name="connsiteX3" fmla="*/ 15549 w 66349"/>
                    <a:gd name="connsiteY3" fmla="*/ 0 h 8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349" h="82550">
                      <a:moveTo>
                        <a:pt x="66349" y="82550"/>
                      </a:moveTo>
                      <a:cubicBezTo>
                        <a:pt x="40772" y="80080"/>
                        <a:pt x="15196" y="77611"/>
                        <a:pt x="4965" y="67733"/>
                      </a:cubicBezTo>
                      <a:cubicBezTo>
                        <a:pt x="-5266" y="57855"/>
                        <a:pt x="3201" y="34572"/>
                        <a:pt x="4965" y="23283"/>
                      </a:cubicBezTo>
                      <a:cubicBezTo>
                        <a:pt x="6729" y="11994"/>
                        <a:pt x="11139" y="5997"/>
                        <a:pt x="15549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66" name="フリーフォーム: 図形 265">
                  <a:extLst>
                    <a:ext uri="{FF2B5EF4-FFF2-40B4-BE49-F238E27FC236}">
                      <a16:creationId xmlns:a16="http://schemas.microsoft.com/office/drawing/2014/main" id="{A0E0919B-B8D4-4C4E-8C92-E0411B90721A}"/>
                    </a:ext>
                  </a:extLst>
                </p:cNvPr>
                <p:cNvSpPr/>
                <p:nvPr/>
              </p:nvSpPr>
              <p:spPr>
                <a:xfrm>
                  <a:off x="6125633" y="2357967"/>
                  <a:ext cx="50800" cy="127332"/>
                </a:xfrm>
                <a:custGeom>
                  <a:avLst/>
                  <a:gdLst>
                    <a:gd name="connsiteX0" fmla="*/ 0 w 50800"/>
                    <a:gd name="connsiteY0" fmla="*/ 0 h 127332"/>
                    <a:gd name="connsiteX1" fmla="*/ 29634 w 50800"/>
                    <a:gd name="connsiteY1" fmla="*/ 55033 h 127332"/>
                    <a:gd name="connsiteX2" fmla="*/ 40217 w 50800"/>
                    <a:gd name="connsiteY2" fmla="*/ 116416 h 127332"/>
                    <a:gd name="connsiteX3" fmla="*/ 50800 w 50800"/>
                    <a:gd name="connsiteY3" fmla="*/ 127000 h 12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00" h="127332">
                      <a:moveTo>
                        <a:pt x="0" y="0"/>
                      </a:moveTo>
                      <a:cubicBezTo>
                        <a:pt x="11465" y="17815"/>
                        <a:pt x="22931" y="35630"/>
                        <a:pt x="29634" y="55033"/>
                      </a:cubicBezTo>
                      <a:cubicBezTo>
                        <a:pt x="36337" y="74436"/>
                        <a:pt x="36689" y="104422"/>
                        <a:pt x="40217" y="116416"/>
                      </a:cubicBezTo>
                      <a:cubicBezTo>
                        <a:pt x="43745" y="128410"/>
                        <a:pt x="47272" y="127705"/>
                        <a:pt x="50800" y="12700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73" name="グループ化 172">
                <a:extLst>
                  <a:ext uri="{FF2B5EF4-FFF2-40B4-BE49-F238E27FC236}">
                    <a16:creationId xmlns:a16="http://schemas.microsoft.com/office/drawing/2014/main" id="{3D24F2D5-A263-42FA-B601-5BA914D6B5FB}"/>
                  </a:ext>
                </a:extLst>
              </p:cNvPr>
              <p:cNvGrpSpPr/>
              <p:nvPr/>
            </p:nvGrpSpPr>
            <p:grpSpPr>
              <a:xfrm>
                <a:off x="6301989" y="2327906"/>
                <a:ext cx="1243410" cy="2872234"/>
                <a:chOff x="6792913" y="1148762"/>
                <a:chExt cx="585787" cy="1353148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grpSp>
              <p:nvGrpSpPr>
                <p:cNvPr id="245" name="グループ化 244">
                  <a:extLst>
                    <a:ext uri="{FF2B5EF4-FFF2-40B4-BE49-F238E27FC236}">
                      <a16:creationId xmlns:a16="http://schemas.microsoft.com/office/drawing/2014/main" id="{CC5F4DCA-B308-45D8-9D4B-7B1323B70488}"/>
                    </a:ext>
                  </a:extLst>
                </p:cNvPr>
                <p:cNvGrpSpPr/>
                <p:nvPr/>
              </p:nvGrpSpPr>
              <p:grpSpPr>
                <a:xfrm>
                  <a:off x="6792913" y="1148762"/>
                  <a:ext cx="585787" cy="1353148"/>
                  <a:chOff x="6792913" y="1148762"/>
                  <a:chExt cx="585787" cy="1353148"/>
                </a:xfrm>
              </p:grpSpPr>
              <p:sp>
                <p:nvSpPr>
                  <p:cNvPr id="247" name="フリーフォーム: 図形 246">
                    <a:extLst>
                      <a:ext uri="{FF2B5EF4-FFF2-40B4-BE49-F238E27FC236}">
                        <a16:creationId xmlns:a16="http://schemas.microsoft.com/office/drawing/2014/main" id="{C646A3FA-9992-4DC4-886A-9743D7D536CC}"/>
                      </a:ext>
                    </a:extLst>
                  </p:cNvPr>
                  <p:cNvSpPr/>
                  <p:nvPr/>
                </p:nvSpPr>
                <p:spPr>
                  <a:xfrm>
                    <a:off x="6792913" y="1430455"/>
                    <a:ext cx="469900" cy="841030"/>
                  </a:xfrm>
                  <a:custGeom>
                    <a:avLst/>
                    <a:gdLst>
                      <a:gd name="connsiteX0" fmla="*/ 0 w 469900"/>
                      <a:gd name="connsiteY0" fmla="*/ 1470 h 841030"/>
                      <a:gd name="connsiteX1" fmla="*/ 60325 w 469900"/>
                      <a:gd name="connsiteY1" fmla="*/ 17345 h 841030"/>
                      <a:gd name="connsiteX2" fmla="*/ 66675 w 469900"/>
                      <a:gd name="connsiteY2" fmla="*/ 31633 h 841030"/>
                      <a:gd name="connsiteX3" fmla="*/ 87312 w 469900"/>
                      <a:gd name="connsiteY3" fmla="*/ 7820 h 841030"/>
                      <a:gd name="connsiteX4" fmla="*/ 138112 w 469900"/>
                      <a:gd name="connsiteY4" fmla="*/ 4645 h 841030"/>
                      <a:gd name="connsiteX5" fmla="*/ 228600 w 469900"/>
                      <a:gd name="connsiteY5" fmla="*/ 68145 h 841030"/>
                      <a:gd name="connsiteX6" fmla="*/ 317500 w 469900"/>
                      <a:gd name="connsiteY6" fmla="*/ 222133 h 841030"/>
                      <a:gd name="connsiteX7" fmla="*/ 360362 w 469900"/>
                      <a:gd name="connsiteY7" fmla="*/ 331670 h 841030"/>
                      <a:gd name="connsiteX8" fmla="*/ 401637 w 469900"/>
                      <a:gd name="connsiteY8" fmla="*/ 463433 h 841030"/>
                      <a:gd name="connsiteX9" fmla="*/ 425450 w 469900"/>
                      <a:gd name="connsiteY9" fmla="*/ 592020 h 841030"/>
                      <a:gd name="connsiteX10" fmla="*/ 423862 w 469900"/>
                      <a:gd name="connsiteY10" fmla="*/ 698383 h 841030"/>
                      <a:gd name="connsiteX11" fmla="*/ 412750 w 469900"/>
                      <a:gd name="connsiteY11" fmla="*/ 833320 h 841030"/>
                      <a:gd name="connsiteX12" fmla="*/ 469900 w 469900"/>
                      <a:gd name="connsiteY12" fmla="*/ 812683 h 84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69900" h="841030">
                        <a:moveTo>
                          <a:pt x="0" y="1470"/>
                        </a:moveTo>
                        <a:cubicBezTo>
                          <a:pt x="24606" y="6894"/>
                          <a:pt x="49213" y="12318"/>
                          <a:pt x="60325" y="17345"/>
                        </a:cubicBezTo>
                        <a:cubicBezTo>
                          <a:pt x="71437" y="22372"/>
                          <a:pt x="62177" y="33220"/>
                          <a:pt x="66675" y="31633"/>
                        </a:cubicBezTo>
                        <a:cubicBezTo>
                          <a:pt x="71173" y="30046"/>
                          <a:pt x="75406" y="12318"/>
                          <a:pt x="87312" y="7820"/>
                        </a:cubicBezTo>
                        <a:cubicBezTo>
                          <a:pt x="99218" y="3322"/>
                          <a:pt x="114564" y="-5409"/>
                          <a:pt x="138112" y="4645"/>
                        </a:cubicBezTo>
                        <a:cubicBezTo>
                          <a:pt x="161660" y="14699"/>
                          <a:pt x="198702" y="31897"/>
                          <a:pt x="228600" y="68145"/>
                        </a:cubicBezTo>
                        <a:cubicBezTo>
                          <a:pt x="258498" y="104393"/>
                          <a:pt x="295540" y="178212"/>
                          <a:pt x="317500" y="222133"/>
                        </a:cubicBezTo>
                        <a:cubicBezTo>
                          <a:pt x="339460" y="266054"/>
                          <a:pt x="346339" y="291453"/>
                          <a:pt x="360362" y="331670"/>
                        </a:cubicBezTo>
                        <a:cubicBezTo>
                          <a:pt x="374385" y="371887"/>
                          <a:pt x="390789" y="420041"/>
                          <a:pt x="401637" y="463433"/>
                        </a:cubicBezTo>
                        <a:cubicBezTo>
                          <a:pt x="412485" y="506825"/>
                          <a:pt x="421746" y="552862"/>
                          <a:pt x="425450" y="592020"/>
                        </a:cubicBezTo>
                        <a:cubicBezTo>
                          <a:pt x="429154" y="631178"/>
                          <a:pt x="425979" y="658166"/>
                          <a:pt x="423862" y="698383"/>
                        </a:cubicBezTo>
                        <a:cubicBezTo>
                          <a:pt x="421745" y="738600"/>
                          <a:pt x="405077" y="814270"/>
                          <a:pt x="412750" y="833320"/>
                        </a:cubicBezTo>
                        <a:cubicBezTo>
                          <a:pt x="420423" y="852370"/>
                          <a:pt x="445161" y="832526"/>
                          <a:pt x="469900" y="81268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48" name="フリーフォーム: 図形 247">
                    <a:extLst>
                      <a:ext uri="{FF2B5EF4-FFF2-40B4-BE49-F238E27FC236}">
                        <a16:creationId xmlns:a16="http://schemas.microsoft.com/office/drawing/2014/main" id="{35E952A0-B97D-421E-B4D6-4822D875A471}"/>
                      </a:ext>
                    </a:extLst>
                  </p:cNvPr>
                  <p:cNvSpPr/>
                  <p:nvPr/>
                </p:nvSpPr>
                <p:spPr>
                  <a:xfrm>
                    <a:off x="7203418" y="2235200"/>
                    <a:ext cx="119720" cy="266710"/>
                  </a:xfrm>
                  <a:custGeom>
                    <a:avLst/>
                    <a:gdLst>
                      <a:gd name="connsiteX0" fmla="*/ 64157 w 119720"/>
                      <a:gd name="connsiteY0" fmla="*/ 15875 h 266710"/>
                      <a:gd name="connsiteX1" fmla="*/ 41932 w 119720"/>
                      <a:gd name="connsiteY1" fmla="*/ 95250 h 266710"/>
                      <a:gd name="connsiteX2" fmla="*/ 18120 w 119720"/>
                      <a:gd name="connsiteY2" fmla="*/ 187325 h 266710"/>
                      <a:gd name="connsiteX3" fmla="*/ 2245 w 119720"/>
                      <a:gd name="connsiteY3" fmla="*/ 266700 h 266710"/>
                      <a:gd name="connsiteX4" fmla="*/ 68920 w 119720"/>
                      <a:gd name="connsiteY4" fmla="*/ 192088 h 266710"/>
                      <a:gd name="connsiteX5" fmla="*/ 107020 w 119720"/>
                      <a:gd name="connsiteY5" fmla="*/ 76200 h 266710"/>
                      <a:gd name="connsiteX6" fmla="*/ 119720 w 119720"/>
                      <a:gd name="connsiteY6" fmla="*/ 0 h 266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9720" h="266710">
                        <a:moveTo>
                          <a:pt x="64157" y="15875"/>
                        </a:moveTo>
                        <a:cubicBezTo>
                          <a:pt x="56881" y="41275"/>
                          <a:pt x="49605" y="66675"/>
                          <a:pt x="41932" y="95250"/>
                        </a:cubicBezTo>
                        <a:cubicBezTo>
                          <a:pt x="34259" y="123825"/>
                          <a:pt x="24734" y="158750"/>
                          <a:pt x="18120" y="187325"/>
                        </a:cubicBezTo>
                        <a:cubicBezTo>
                          <a:pt x="11506" y="215900"/>
                          <a:pt x="-6222" y="265906"/>
                          <a:pt x="2245" y="266700"/>
                        </a:cubicBezTo>
                        <a:cubicBezTo>
                          <a:pt x="10712" y="267494"/>
                          <a:pt x="51458" y="223838"/>
                          <a:pt x="68920" y="192088"/>
                        </a:cubicBezTo>
                        <a:cubicBezTo>
                          <a:pt x="86382" y="160338"/>
                          <a:pt x="98553" y="108215"/>
                          <a:pt x="107020" y="76200"/>
                        </a:cubicBezTo>
                        <a:cubicBezTo>
                          <a:pt x="115487" y="44185"/>
                          <a:pt x="119720" y="0"/>
                          <a:pt x="119720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49" name="フリーフォーム: 図形 248">
                    <a:extLst>
                      <a:ext uri="{FF2B5EF4-FFF2-40B4-BE49-F238E27FC236}">
                        <a16:creationId xmlns:a16="http://schemas.microsoft.com/office/drawing/2014/main" id="{4279A1CC-5CB7-44F0-A037-AD0B87F995F6}"/>
                      </a:ext>
                    </a:extLst>
                  </p:cNvPr>
                  <p:cNvSpPr/>
                  <p:nvPr/>
                </p:nvSpPr>
                <p:spPr>
                  <a:xfrm>
                    <a:off x="6850063" y="1148762"/>
                    <a:ext cx="527050" cy="853076"/>
                  </a:xfrm>
                  <a:custGeom>
                    <a:avLst/>
                    <a:gdLst>
                      <a:gd name="connsiteX0" fmla="*/ 0 w 527050"/>
                      <a:gd name="connsiteY0" fmla="*/ 106951 h 853076"/>
                      <a:gd name="connsiteX1" fmla="*/ 46037 w 527050"/>
                      <a:gd name="connsiteY1" fmla="*/ 72026 h 853076"/>
                      <a:gd name="connsiteX2" fmla="*/ 96837 w 527050"/>
                      <a:gd name="connsiteY2" fmla="*/ 21226 h 853076"/>
                      <a:gd name="connsiteX3" fmla="*/ 134937 w 527050"/>
                      <a:gd name="connsiteY3" fmla="*/ 588 h 853076"/>
                      <a:gd name="connsiteX4" fmla="*/ 242887 w 527050"/>
                      <a:gd name="connsiteY4" fmla="*/ 24401 h 853076"/>
                      <a:gd name="connsiteX5" fmla="*/ 390525 w 527050"/>
                      <a:gd name="connsiteY5" fmla="*/ 189501 h 853076"/>
                      <a:gd name="connsiteX6" fmla="*/ 482600 w 527050"/>
                      <a:gd name="connsiteY6" fmla="*/ 478426 h 853076"/>
                      <a:gd name="connsiteX7" fmla="*/ 517525 w 527050"/>
                      <a:gd name="connsiteY7" fmla="*/ 730838 h 853076"/>
                      <a:gd name="connsiteX8" fmla="*/ 527050 w 527050"/>
                      <a:gd name="connsiteY8" fmla="*/ 853076 h 853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7050" h="853076">
                        <a:moveTo>
                          <a:pt x="0" y="106951"/>
                        </a:moveTo>
                        <a:cubicBezTo>
                          <a:pt x="14949" y="96632"/>
                          <a:pt x="29898" y="86313"/>
                          <a:pt x="46037" y="72026"/>
                        </a:cubicBezTo>
                        <a:cubicBezTo>
                          <a:pt x="62177" y="57738"/>
                          <a:pt x="82020" y="33132"/>
                          <a:pt x="96837" y="21226"/>
                        </a:cubicBezTo>
                        <a:cubicBezTo>
                          <a:pt x="111654" y="9320"/>
                          <a:pt x="110595" y="59"/>
                          <a:pt x="134937" y="588"/>
                        </a:cubicBezTo>
                        <a:cubicBezTo>
                          <a:pt x="159279" y="1117"/>
                          <a:pt x="200289" y="-7085"/>
                          <a:pt x="242887" y="24401"/>
                        </a:cubicBezTo>
                        <a:cubicBezTo>
                          <a:pt x="285485" y="55887"/>
                          <a:pt x="350573" y="113830"/>
                          <a:pt x="390525" y="189501"/>
                        </a:cubicBezTo>
                        <a:cubicBezTo>
                          <a:pt x="430477" y="265172"/>
                          <a:pt x="461433" y="388203"/>
                          <a:pt x="482600" y="478426"/>
                        </a:cubicBezTo>
                        <a:cubicBezTo>
                          <a:pt x="503767" y="568649"/>
                          <a:pt x="510117" y="668397"/>
                          <a:pt x="517525" y="730838"/>
                        </a:cubicBezTo>
                        <a:cubicBezTo>
                          <a:pt x="524933" y="793279"/>
                          <a:pt x="525991" y="823177"/>
                          <a:pt x="527050" y="853076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0" name="フリーフォーム: 図形 249">
                    <a:extLst>
                      <a:ext uri="{FF2B5EF4-FFF2-40B4-BE49-F238E27FC236}">
                        <a16:creationId xmlns:a16="http://schemas.microsoft.com/office/drawing/2014/main" id="{E9CF5215-445B-44A6-8EB6-A8E30731AFC3}"/>
                      </a:ext>
                    </a:extLst>
                  </p:cNvPr>
                  <p:cNvSpPr/>
                  <p:nvPr/>
                </p:nvSpPr>
                <p:spPr>
                  <a:xfrm>
                    <a:off x="7323138" y="2003425"/>
                    <a:ext cx="55562" cy="233363"/>
                  </a:xfrm>
                  <a:custGeom>
                    <a:avLst/>
                    <a:gdLst>
                      <a:gd name="connsiteX0" fmla="*/ 55562 w 55562"/>
                      <a:gd name="connsiteY0" fmla="*/ 0 h 233363"/>
                      <a:gd name="connsiteX1" fmla="*/ 38100 w 55562"/>
                      <a:gd name="connsiteY1" fmla="*/ 101600 h 233363"/>
                      <a:gd name="connsiteX2" fmla="*/ 22225 w 55562"/>
                      <a:gd name="connsiteY2" fmla="*/ 176213 h 233363"/>
                      <a:gd name="connsiteX3" fmla="*/ 0 w 55562"/>
                      <a:gd name="connsiteY3" fmla="*/ 233363 h 233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62" h="233363">
                        <a:moveTo>
                          <a:pt x="55562" y="0"/>
                        </a:moveTo>
                        <a:cubicBezTo>
                          <a:pt x="49609" y="36115"/>
                          <a:pt x="43656" y="72231"/>
                          <a:pt x="38100" y="101600"/>
                        </a:cubicBezTo>
                        <a:cubicBezTo>
                          <a:pt x="32544" y="130969"/>
                          <a:pt x="28575" y="154253"/>
                          <a:pt x="22225" y="176213"/>
                        </a:cubicBezTo>
                        <a:cubicBezTo>
                          <a:pt x="15875" y="198174"/>
                          <a:pt x="7937" y="215768"/>
                          <a:pt x="0" y="233363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1" name="フリーフォーム: 図形 250">
                    <a:extLst>
                      <a:ext uri="{FF2B5EF4-FFF2-40B4-BE49-F238E27FC236}">
                        <a16:creationId xmlns:a16="http://schemas.microsoft.com/office/drawing/2014/main" id="{62B58DDB-F990-4117-A146-8F82CD4B7ABB}"/>
                      </a:ext>
                    </a:extLst>
                  </p:cNvPr>
                  <p:cNvSpPr/>
                  <p:nvPr/>
                </p:nvSpPr>
                <p:spPr>
                  <a:xfrm>
                    <a:off x="6808788" y="1263650"/>
                    <a:ext cx="17462" cy="136525"/>
                  </a:xfrm>
                  <a:custGeom>
                    <a:avLst/>
                    <a:gdLst>
                      <a:gd name="connsiteX0" fmla="*/ 17462 w 17462"/>
                      <a:gd name="connsiteY0" fmla="*/ 0 h 136525"/>
                      <a:gd name="connsiteX1" fmla="*/ 11112 w 17462"/>
                      <a:gd name="connsiteY1" fmla="*/ 61913 h 136525"/>
                      <a:gd name="connsiteX2" fmla="*/ 6350 w 17462"/>
                      <a:gd name="connsiteY2" fmla="*/ 104775 h 136525"/>
                      <a:gd name="connsiteX3" fmla="*/ 0 w 17462"/>
                      <a:gd name="connsiteY3" fmla="*/ 136525 h 136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62" h="136525">
                        <a:moveTo>
                          <a:pt x="17462" y="0"/>
                        </a:moveTo>
                        <a:cubicBezTo>
                          <a:pt x="15213" y="22225"/>
                          <a:pt x="12964" y="44451"/>
                          <a:pt x="11112" y="61913"/>
                        </a:cubicBezTo>
                        <a:cubicBezTo>
                          <a:pt x="9260" y="79375"/>
                          <a:pt x="8202" y="92340"/>
                          <a:pt x="6350" y="104775"/>
                        </a:cubicBezTo>
                        <a:cubicBezTo>
                          <a:pt x="4498" y="117210"/>
                          <a:pt x="2249" y="126867"/>
                          <a:pt x="0" y="1365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2" name="フリーフォーム: 図形 251">
                    <a:extLst>
                      <a:ext uri="{FF2B5EF4-FFF2-40B4-BE49-F238E27FC236}">
                        <a16:creationId xmlns:a16="http://schemas.microsoft.com/office/drawing/2014/main" id="{38C203E7-A6B9-465B-BDA2-00C4D1A3DC7B}"/>
                      </a:ext>
                    </a:extLst>
                  </p:cNvPr>
                  <p:cNvSpPr/>
                  <p:nvPr/>
                </p:nvSpPr>
                <p:spPr>
                  <a:xfrm>
                    <a:off x="6854825" y="1281113"/>
                    <a:ext cx="3209" cy="112712"/>
                  </a:xfrm>
                  <a:custGeom>
                    <a:avLst/>
                    <a:gdLst>
                      <a:gd name="connsiteX0" fmla="*/ 0 w 3209"/>
                      <a:gd name="connsiteY0" fmla="*/ 0 h 112712"/>
                      <a:gd name="connsiteX1" fmla="*/ 1588 w 3209"/>
                      <a:gd name="connsiteY1" fmla="*/ 92075 h 112712"/>
                      <a:gd name="connsiteX2" fmla="*/ 3175 w 3209"/>
                      <a:gd name="connsiteY2" fmla="*/ 112712 h 112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9" h="112712">
                        <a:moveTo>
                          <a:pt x="0" y="0"/>
                        </a:moveTo>
                        <a:cubicBezTo>
                          <a:pt x="529" y="36645"/>
                          <a:pt x="1059" y="73290"/>
                          <a:pt x="1588" y="92075"/>
                        </a:cubicBezTo>
                        <a:cubicBezTo>
                          <a:pt x="2117" y="110860"/>
                          <a:pt x="3440" y="111125"/>
                          <a:pt x="3175" y="112712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3" name="フリーフォーム: 図形 252">
                    <a:extLst>
                      <a:ext uri="{FF2B5EF4-FFF2-40B4-BE49-F238E27FC236}">
                        <a16:creationId xmlns:a16="http://schemas.microsoft.com/office/drawing/2014/main" id="{F90C9775-0B79-48E7-9472-8D52DADFFE20}"/>
                      </a:ext>
                    </a:extLst>
                  </p:cNvPr>
                  <p:cNvSpPr/>
                  <p:nvPr/>
                </p:nvSpPr>
                <p:spPr>
                  <a:xfrm>
                    <a:off x="6864350" y="1362899"/>
                    <a:ext cx="355636" cy="491301"/>
                  </a:xfrm>
                  <a:custGeom>
                    <a:avLst/>
                    <a:gdLst>
                      <a:gd name="connsiteX0" fmla="*/ 0 w 355636"/>
                      <a:gd name="connsiteY0" fmla="*/ 53151 h 491301"/>
                      <a:gd name="connsiteX1" fmla="*/ 28575 w 355636"/>
                      <a:gd name="connsiteY1" fmla="*/ 8701 h 491301"/>
                      <a:gd name="connsiteX2" fmla="*/ 74613 w 355636"/>
                      <a:gd name="connsiteY2" fmla="*/ 2351 h 491301"/>
                      <a:gd name="connsiteX3" fmla="*/ 144463 w 355636"/>
                      <a:gd name="connsiteY3" fmla="*/ 37276 h 491301"/>
                      <a:gd name="connsiteX4" fmla="*/ 206375 w 355636"/>
                      <a:gd name="connsiteY4" fmla="*/ 96014 h 491301"/>
                      <a:gd name="connsiteX5" fmla="*/ 322263 w 355636"/>
                      <a:gd name="connsiteY5" fmla="*/ 329376 h 491301"/>
                      <a:gd name="connsiteX6" fmla="*/ 349250 w 355636"/>
                      <a:gd name="connsiteY6" fmla="*/ 432564 h 491301"/>
                      <a:gd name="connsiteX7" fmla="*/ 355600 w 355636"/>
                      <a:gd name="connsiteY7" fmla="*/ 491301 h 4913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5636" h="491301">
                        <a:moveTo>
                          <a:pt x="0" y="53151"/>
                        </a:moveTo>
                        <a:cubicBezTo>
                          <a:pt x="8070" y="35159"/>
                          <a:pt x="16140" y="17168"/>
                          <a:pt x="28575" y="8701"/>
                        </a:cubicBezTo>
                        <a:cubicBezTo>
                          <a:pt x="41010" y="234"/>
                          <a:pt x="55298" y="-2411"/>
                          <a:pt x="74613" y="2351"/>
                        </a:cubicBezTo>
                        <a:cubicBezTo>
                          <a:pt x="93928" y="7113"/>
                          <a:pt x="122503" y="21666"/>
                          <a:pt x="144463" y="37276"/>
                        </a:cubicBezTo>
                        <a:cubicBezTo>
                          <a:pt x="166423" y="52886"/>
                          <a:pt x="176742" y="47331"/>
                          <a:pt x="206375" y="96014"/>
                        </a:cubicBezTo>
                        <a:cubicBezTo>
                          <a:pt x="236008" y="144697"/>
                          <a:pt x="298451" y="273284"/>
                          <a:pt x="322263" y="329376"/>
                        </a:cubicBezTo>
                        <a:cubicBezTo>
                          <a:pt x="346075" y="385468"/>
                          <a:pt x="343694" y="405577"/>
                          <a:pt x="349250" y="432564"/>
                        </a:cubicBezTo>
                        <a:cubicBezTo>
                          <a:pt x="354806" y="459551"/>
                          <a:pt x="355864" y="482570"/>
                          <a:pt x="355600" y="491301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4" name="フリーフォーム: 図形 253">
                    <a:extLst>
                      <a:ext uri="{FF2B5EF4-FFF2-40B4-BE49-F238E27FC236}">
                        <a16:creationId xmlns:a16="http://schemas.microsoft.com/office/drawing/2014/main" id="{DC6508CF-84DD-488B-A2C8-67E8E8DB528E}"/>
                      </a:ext>
                    </a:extLst>
                  </p:cNvPr>
                  <p:cNvSpPr/>
                  <p:nvPr/>
                </p:nvSpPr>
                <p:spPr>
                  <a:xfrm>
                    <a:off x="6951663" y="1214438"/>
                    <a:ext cx="366627" cy="838200"/>
                  </a:xfrm>
                  <a:custGeom>
                    <a:avLst/>
                    <a:gdLst>
                      <a:gd name="connsiteX0" fmla="*/ 0 w 366627"/>
                      <a:gd name="connsiteY0" fmla="*/ 0 h 838200"/>
                      <a:gd name="connsiteX1" fmla="*/ 106362 w 366627"/>
                      <a:gd name="connsiteY1" fmla="*/ 44450 h 838200"/>
                      <a:gd name="connsiteX2" fmla="*/ 206375 w 366627"/>
                      <a:gd name="connsiteY2" fmla="*/ 144462 h 838200"/>
                      <a:gd name="connsiteX3" fmla="*/ 271462 w 366627"/>
                      <a:gd name="connsiteY3" fmla="*/ 261937 h 838200"/>
                      <a:gd name="connsiteX4" fmla="*/ 336550 w 366627"/>
                      <a:gd name="connsiteY4" fmla="*/ 465137 h 838200"/>
                      <a:gd name="connsiteX5" fmla="*/ 355600 w 366627"/>
                      <a:gd name="connsiteY5" fmla="*/ 550862 h 838200"/>
                      <a:gd name="connsiteX6" fmla="*/ 365125 w 366627"/>
                      <a:gd name="connsiteY6" fmla="*/ 722312 h 838200"/>
                      <a:gd name="connsiteX7" fmla="*/ 365125 w 366627"/>
                      <a:gd name="connsiteY7" fmla="*/ 838200 h 83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6627" h="838200">
                        <a:moveTo>
                          <a:pt x="0" y="0"/>
                        </a:moveTo>
                        <a:cubicBezTo>
                          <a:pt x="35983" y="10186"/>
                          <a:pt x="71966" y="20373"/>
                          <a:pt x="106362" y="44450"/>
                        </a:cubicBezTo>
                        <a:cubicBezTo>
                          <a:pt x="140758" y="68527"/>
                          <a:pt x="178858" y="108214"/>
                          <a:pt x="206375" y="144462"/>
                        </a:cubicBezTo>
                        <a:cubicBezTo>
                          <a:pt x="233892" y="180710"/>
                          <a:pt x="249766" y="208491"/>
                          <a:pt x="271462" y="261937"/>
                        </a:cubicBezTo>
                        <a:cubicBezTo>
                          <a:pt x="293158" y="315383"/>
                          <a:pt x="322527" y="416983"/>
                          <a:pt x="336550" y="465137"/>
                        </a:cubicBezTo>
                        <a:cubicBezTo>
                          <a:pt x="350573" y="513291"/>
                          <a:pt x="350838" y="508000"/>
                          <a:pt x="355600" y="550862"/>
                        </a:cubicBezTo>
                        <a:cubicBezTo>
                          <a:pt x="360363" y="593725"/>
                          <a:pt x="363537" y="674422"/>
                          <a:pt x="365125" y="722312"/>
                        </a:cubicBezTo>
                        <a:cubicBezTo>
                          <a:pt x="366713" y="770202"/>
                          <a:pt x="367506" y="817298"/>
                          <a:pt x="365125" y="83820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55" name="フリーフォーム: 図形 254">
                    <a:extLst>
                      <a:ext uri="{FF2B5EF4-FFF2-40B4-BE49-F238E27FC236}">
                        <a16:creationId xmlns:a16="http://schemas.microsoft.com/office/drawing/2014/main" id="{C9DC0EB3-244D-48EE-B409-A4D90A04760A}"/>
                      </a:ext>
                    </a:extLst>
                  </p:cNvPr>
                  <p:cNvSpPr/>
                  <p:nvPr/>
                </p:nvSpPr>
                <p:spPr>
                  <a:xfrm>
                    <a:off x="6972300" y="1308100"/>
                    <a:ext cx="268817" cy="408517"/>
                  </a:xfrm>
                  <a:custGeom>
                    <a:avLst/>
                    <a:gdLst>
                      <a:gd name="connsiteX0" fmla="*/ 0 w 268817"/>
                      <a:gd name="connsiteY0" fmla="*/ 0 h 408517"/>
                      <a:gd name="connsiteX1" fmla="*/ 131233 w 268817"/>
                      <a:gd name="connsiteY1" fmla="*/ 97367 h 408517"/>
                      <a:gd name="connsiteX2" fmla="*/ 207433 w 268817"/>
                      <a:gd name="connsiteY2" fmla="*/ 213783 h 408517"/>
                      <a:gd name="connsiteX3" fmla="*/ 254000 w 268817"/>
                      <a:gd name="connsiteY3" fmla="*/ 330200 h 408517"/>
                      <a:gd name="connsiteX4" fmla="*/ 268817 w 268817"/>
                      <a:gd name="connsiteY4" fmla="*/ 408517 h 408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8817" h="408517">
                        <a:moveTo>
                          <a:pt x="0" y="0"/>
                        </a:moveTo>
                        <a:cubicBezTo>
                          <a:pt x="48330" y="30868"/>
                          <a:pt x="96661" y="61737"/>
                          <a:pt x="131233" y="97367"/>
                        </a:cubicBezTo>
                        <a:cubicBezTo>
                          <a:pt x="165805" y="132997"/>
                          <a:pt x="186972" y="174978"/>
                          <a:pt x="207433" y="213783"/>
                        </a:cubicBezTo>
                        <a:cubicBezTo>
                          <a:pt x="227894" y="252589"/>
                          <a:pt x="243769" y="297744"/>
                          <a:pt x="254000" y="330200"/>
                        </a:cubicBezTo>
                        <a:cubicBezTo>
                          <a:pt x="264231" y="362656"/>
                          <a:pt x="266524" y="385586"/>
                          <a:pt x="268817" y="40851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  <p:sp>
              <p:nvSpPr>
                <p:cNvPr id="246" name="フリーフォーム: 図形 245">
                  <a:extLst>
                    <a:ext uri="{FF2B5EF4-FFF2-40B4-BE49-F238E27FC236}">
                      <a16:creationId xmlns:a16="http://schemas.microsoft.com/office/drawing/2014/main" id="{FADCE337-FDCE-4584-94A6-FE3E19FA6537}"/>
                    </a:ext>
                  </a:extLst>
                </p:cNvPr>
                <p:cNvSpPr/>
                <p:nvPr/>
              </p:nvSpPr>
              <p:spPr>
                <a:xfrm>
                  <a:off x="7239000" y="1788583"/>
                  <a:ext cx="38338" cy="421217"/>
                </a:xfrm>
                <a:custGeom>
                  <a:avLst/>
                  <a:gdLst>
                    <a:gd name="connsiteX0" fmla="*/ 25400 w 38338"/>
                    <a:gd name="connsiteY0" fmla="*/ 0 h 421217"/>
                    <a:gd name="connsiteX1" fmla="*/ 38100 w 38338"/>
                    <a:gd name="connsiteY1" fmla="*/ 86784 h 421217"/>
                    <a:gd name="connsiteX2" fmla="*/ 33867 w 38338"/>
                    <a:gd name="connsiteY2" fmla="*/ 182034 h 421217"/>
                    <a:gd name="connsiteX3" fmla="*/ 35983 w 38338"/>
                    <a:gd name="connsiteY3" fmla="*/ 287867 h 421217"/>
                    <a:gd name="connsiteX4" fmla="*/ 23283 w 38338"/>
                    <a:gd name="connsiteY4" fmla="*/ 361950 h 421217"/>
                    <a:gd name="connsiteX5" fmla="*/ 0 w 38338"/>
                    <a:gd name="connsiteY5" fmla="*/ 421217 h 421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338" h="421217">
                      <a:moveTo>
                        <a:pt x="25400" y="0"/>
                      </a:moveTo>
                      <a:cubicBezTo>
                        <a:pt x="31044" y="28222"/>
                        <a:pt x="36689" y="56445"/>
                        <a:pt x="38100" y="86784"/>
                      </a:cubicBezTo>
                      <a:cubicBezTo>
                        <a:pt x="39511" y="117123"/>
                        <a:pt x="34220" y="148520"/>
                        <a:pt x="33867" y="182034"/>
                      </a:cubicBezTo>
                      <a:cubicBezTo>
                        <a:pt x="33514" y="215548"/>
                        <a:pt x="37747" y="257881"/>
                        <a:pt x="35983" y="287867"/>
                      </a:cubicBezTo>
                      <a:cubicBezTo>
                        <a:pt x="34219" y="317853"/>
                        <a:pt x="29280" y="339725"/>
                        <a:pt x="23283" y="361950"/>
                      </a:cubicBezTo>
                      <a:cubicBezTo>
                        <a:pt x="17286" y="384175"/>
                        <a:pt x="3881" y="413809"/>
                        <a:pt x="0" y="42121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74" name="グループ化 173">
                <a:extLst>
                  <a:ext uri="{FF2B5EF4-FFF2-40B4-BE49-F238E27FC236}">
                    <a16:creationId xmlns:a16="http://schemas.microsoft.com/office/drawing/2014/main" id="{D024E304-E048-4F0A-A8F0-05151AAE8143}"/>
                  </a:ext>
                </a:extLst>
              </p:cNvPr>
              <p:cNvGrpSpPr/>
              <p:nvPr/>
            </p:nvGrpSpPr>
            <p:grpSpPr>
              <a:xfrm>
                <a:off x="4515608" y="1549866"/>
                <a:ext cx="3145105" cy="2067229"/>
                <a:chOff x="5951325" y="782217"/>
                <a:chExt cx="1481701" cy="973899"/>
              </a:xfrm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p:grpSpPr>
            <p:sp>
              <p:nvSpPr>
                <p:cNvPr id="232" name="フリーフォーム: 図形 231">
                  <a:extLst>
                    <a:ext uri="{FF2B5EF4-FFF2-40B4-BE49-F238E27FC236}">
                      <a16:creationId xmlns:a16="http://schemas.microsoft.com/office/drawing/2014/main" id="{CF14D57B-57F6-481B-BF3C-7EC49989902D}"/>
                    </a:ext>
                  </a:extLst>
                </p:cNvPr>
                <p:cNvSpPr/>
                <p:nvPr/>
              </p:nvSpPr>
              <p:spPr>
                <a:xfrm>
                  <a:off x="7275204" y="1334264"/>
                  <a:ext cx="93178" cy="286986"/>
                </a:xfrm>
                <a:custGeom>
                  <a:avLst/>
                  <a:gdLst>
                    <a:gd name="connsiteX0" fmla="*/ 54284 w 93178"/>
                    <a:gd name="connsiteY0" fmla="*/ 8761 h 286986"/>
                    <a:gd name="connsiteX1" fmla="*/ 309 w 93178"/>
                    <a:gd name="connsiteY1" fmla="*/ 3999 h 286986"/>
                    <a:gd name="connsiteX2" fmla="*/ 32059 w 93178"/>
                    <a:gd name="connsiteY2" fmla="*/ 59561 h 286986"/>
                    <a:gd name="connsiteX3" fmla="*/ 28884 w 93178"/>
                    <a:gd name="connsiteY3" fmla="*/ 88136 h 286986"/>
                    <a:gd name="connsiteX4" fmla="*/ 22534 w 93178"/>
                    <a:gd name="connsiteY4" fmla="*/ 104011 h 286986"/>
                    <a:gd name="connsiteX5" fmla="*/ 55871 w 93178"/>
                    <a:gd name="connsiteY5" fmla="*/ 140524 h 286986"/>
                    <a:gd name="connsiteX6" fmla="*/ 78096 w 93178"/>
                    <a:gd name="connsiteY6" fmla="*/ 180211 h 286986"/>
                    <a:gd name="connsiteX7" fmla="*/ 89209 w 93178"/>
                    <a:gd name="connsiteY7" fmla="*/ 219899 h 286986"/>
                    <a:gd name="connsiteX8" fmla="*/ 90796 w 93178"/>
                    <a:gd name="connsiteY8" fmla="*/ 248474 h 286986"/>
                    <a:gd name="connsiteX9" fmla="*/ 90796 w 93178"/>
                    <a:gd name="connsiteY9" fmla="*/ 267524 h 286986"/>
                    <a:gd name="connsiteX10" fmla="*/ 92384 w 93178"/>
                    <a:gd name="connsiteY10" fmla="*/ 283399 h 28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3178" h="286986">
                      <a:moveTo>
                        <a:pt x="54284" y="8761"/>
                      </a:moveTo>
                      <a:cubicBezTo>
                        <a:pt x="29148" y="2146"/>
                        <a:pt x="4013" y="-4468"/>
                        <a:pt x="309" y="3999"/>
                      </a:cubicBezTo>
                      <a:cubicBezTo>
                        <a:pt x="-3395" y="12466"/>
                        <a:pt x="27296" y="45538"/>
                        <a:pt x="32059" y="59561"/>
                      </a:cubicBezTo>
                      <a:cubicBezTo>
                        <a:pt x="36822" y="73584"/>
                        <a:pt x="30471" y="80728"/>
                        <a:pt x="28884" y="88136"/>
                      </a:cubicBezTo>
                      <a:cubicBezTo>
                        <a:pt x="27297" y="95544"/>
                        <a:pt x="18036" y="95280"/>
                        <a:pt x="22534" y="104011"/>
                      </a:cubicBezTo>
                      <a:cubicBezTo>
                        <a:pt x="27032" y="112742"/>
                        <a:pt x="46611" y="127824"/>
                        <a:pt x="55871" y="140524"/>
                      </a:cubicBezTo>
                      <a:cubicBezTo>
                        <a:pt x="65131" y="153224"/>
                        <a:pt x="72540" y="166982"/>
                        <a:pt x="78096" y="180211"/>
                      </a:cubicBezTo>
                      <a:cubicBezTo>
                        <a:pt x="83652" y="193440"/>
                        <a:pt x="87092" y="208522"/>
                        <a:pt x="89209" y="219899"/>
                      </a:cubicBezTo>
                      <a:cubicBezTo>
                        <a:pt x="91326" y="231276"/>
                        <a:pt x="90532" y="240537"/>
                        <a:pt x="90796" y="248474"/>
                      </a:cubicBezTo>
                      <a:cubicBezTo>
                        <a:pt x="91060" y="256411"/>
                        <a:pt x="90531" y="261703"/>
                        <a:pt x="90796" y="267524"/>
                      </a:cubicBezTo>
                      <a:cubicBezTo>
                        <a:pt x="91061" y="273345"/>
                        <a:pt x="94765" y="295570"/>
                        <a:pt x="92384" y="283399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233" name="グループ化 232">
                  <a:extLst>
                    <a:ext uri="{FF2B5EF4-FFF2-40B4-BE49-F238E27FC236}">
                      <a16:creationId xmlns:a16="http://schemas.microsoft.com/office/drawing/2014/main" id="{3AADB7D4-80DE-449B-8FCB-A0A0A89C697B}"/>
                    </a:ext>
                  </a:extLst>
                </p:cNvPr>
                <p:cNvGrpSpPr/>
                <p:nvPr/>
              </p:nvGrpSpPr>
              <p:grpSpPr>
                <a:xfrm>
                  <a:off x="5951325" y="782217"/>
                  <a:ext cx="1481701" cy="973899"/>
                  <a:chOff x="5951325" y="782217"/>
                  <a:chExt cx="1481701" cy="973899"/>
                </a:xfrm>
              </p:grpSpPr>
              <p:sp>
                <p:nvSpPr>
                  <p:cNvPr id="234" name="フリーフォーム: 図形 233">
                    <a:extLst>
                      <a:ext uri="{FF2B5EF4-FFF2-40B4-BE49-F238E27FC236}">
                        <a16:creationId xmlns:a16="http://schemas.microsoft.com/office/drawing/2014/main" id="{46ABC30B-B083-4C1D-BD42-6C181EDED442}"/>
                      </a:ext>
                    </a:extLst>
                  </p:cNvPr>
                  <p:cNvSpPr/>
                  <p:nvPr/>
                </p:nvSpPr>
                <p:spPr>
                  <a:xfrm>
                    <a:off x="6892925" y="896938"/>
                    <a:ext cx="74705" cy="200025"/>
                  </a:xfrm>
                  <a:custGeom>
                    <a:avLst/>
                    <a:gdLst>
                      <a:gd name="connsiteX0" fmla="*/ 0 w 74705"/>
                      <a:gd name="connsiteY0" fmla="*/ 0 h 200025"/>
                      <a:gd name="connsiteX1" fmla="*/ 52388 w 74705"/>
                      <a:gd name="connsiteY1" fmla="*/ 85725 h 200025"/>
                      <a:gd name="connsiteX2" fmla="*/ 55563 w 74705"/>
                      <a:gd name="connsiteY2" fmla="*/ 104775 h 200025"/>
                      <a:gd name="connsiteX3" fmla="*/ 73025 w 74705"/>
                      <a:gd name="connsiteY3" fmla="*/ 160337 h 200025"/>
                      <a:gd name="connsiteX4" fmla="*/ 73025 w 74705"/>
                      <a:gd name="connsiteY4" fmla="*/ 200025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705" h="200025">
                        <a:moveTo>
                          <a:pt x="0" y="0"/>
                        </a:moveTo>
                        <a:cubicBezTo>
                          <a:pt x="21564" y="34131"/>
                          <a:pt x="43128" y="68263"/>
                          <a:pt x="52388" y="85725"/>
                        </a:cubicBezTo>
                        <a:cubicBezTo>
                          <a:pt x="61649" y="103188"/>
                          <a:pt x="52124" y="92340"/>
                          <a:pt x="55563" y="104775"/>
                        </a:cubicBezTo>
                        <a:cubicBezTo>
                          <a:pt x="59003" y="117210"/>
                          <a:pt x="70115" y="144462"/>
                          <a:pt x="73025" y="160337"/>
                        </a:cubicBezTo>
                        <a:cubicBezTo>
                          <a:pt x="75935" y="176212"/>
                          <a:pt x="74480" y="188118"/>
                          <a:pt x="73025" y="20002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235" name="グループ化 234">
                    <a:extLst>
                      <a:ext uri="{FF2B5EF4-FFF2-40B4-BE49-F238E27FC236}">
                        <a16:creationId xmlns:a16="http://schemas.microsoft.com/office/drawing/2014/main" id="{343765C9-7163-40D7-84EC-EEA84D9E2EDA}"/>
                      </a:ext>
                    </a:extLst>
                  </p:cNvPr>
                  <p:cNvGrpSpPr/>
                  <p:nvPr/>
                </p:nvGrpSpPr>
                <p:grpSpPr>
                  <a:xfrm>
                    <a:off x="5951325" y="782217"/>
                    <a:ext cx="1481701" cy="973899"/>
                    <a:chOff x="5949208" y="782217"/>
                    <a:chExt cx="1481701" cy="973899"/>
                  </a:xfrm>
                </p:grpSpPr>
                <p:sp>
                  <p:nvSpPr>
                    <p:cNvPr id="237" name="フリーフォーム: 図形 236">
                      <a:extLst>
                        <a:ext uri="{FF2B5EF4-FFF2-40B4-BE49-F238E27FC236}">
                          <a16:creationId xmlns:a16="http://schemas.microsoft.com/office/drawing/2014/main" id="{4B89295B-23C2-4189-86ED-0B9A01058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0213" y="854075"/>
                      <a:ext cx="57307" cy="344488"/>
                    </a:xfrm>
                    <a:custGeom>
                      <a:avLst/>
                      <a:gdLst>
                        <a:gd name="connsiteX0" fmla="*/ 0 w 57307"/>
                        <a:gd name="connsiteY0" fmla="*/ 0 h 344488"/>
                        <a:gd name="connsiteX1" fmla="*/ 26987 w 57307"/>
                        <a:gd name="connsiteY1" fmla="*/ 63500 h 344488"/>
                        <a:gd name="connsiteX2" fmla="*/ 33337 w 57307"/>
                        <a:gd name="connsiteY2" fmla="*/ 117475 h 344488"/>
                        <a:gd name="connsiteX3" fmla="*/ 44450 w 57307"/>
                        <a:gd name="connsiteY3" fmla="*/ 173038 h 344488"/>
                        <a:gd name="connsiteX4" fmla="*/ 57150 w 57307"/>
                        <a:gd name="connsiteY4" fmla="*/ 231775 h 344488"/>
                        <a:gd name="connsiteX5" fmla="*/ 50800 w 57307"/>
                        <a:gd name="connsiteY5" fmla="*/ 293688 h 344488"/>
                        <a:gd name="connsiteX6" fmla="*/ 39687 w 57307"/>
                        <a:gd name="connsiteY6" fmla="*/ 344488 h 344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307" h="344488">
                          <a:moveTo>
                            <a:pt x="0" y="0"/>
                          </a:moveTo>
                          <a:cubicBezTo>
                            <a:pt x="10715" y="21960"/>
                            <a:pt x="21431" y="43921"/>
                            <a:pt x="26987" y="63500"/>
                          </a:cubicBezTo>
                          <a:cubicBezTo>
                            <a:pt x="32543" y="83079"/>
                            <a:pt x="30427" y="99219"/>
                            <a:pt x="33337" y="117475"/>
                          </a:cubicBezTo>
                          <a:cubicBezTo>
                            <a:pt x="36247" y="135731"/>
                            <a:pt x="40481" y="153988"/>
                            <a:pt x="44450" y="173038"/>
                          </a:cubicBezTo>
                          <a:cubicBezTo>
                            <a:pt x="48419" y="192088"/>
                            <a:pt x="56092" y="211667"/>
                            <a:pt x="57150" y="231775"/>
                          </a:cubicBezTo>
                          <a:cubicBezTo>
                            <a:pt x="58208" y="251883"/>
                            <a:pt x="53711" y="274903"/>
                            <a:pt x="50800" y="293688"/>
                          </a:cubicBezTo>
                          <a:cubicBezTo>
                            <a:pt x="47890" y="312474"/>
                            <a:pt x="43127" y="336551"/>
                            <a:pt x="39687" y="344488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38" name="フリーフォーム: 図形 237">
                      <a:extLst>
                        <a:ext uri="{FF2B5EF4-FFF2-40B4-BE49-F238E27FC236}">
                          <a16:creationId xmlns:a16="http://schemas.microsoft.com/office/drawing/2014/main" id="{C69BE9C0-DA4C-43AD-8D56-DB000B47F8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4235" y="863600"/>
                      <a:ext cx="18447" cy="333375"/>
                    </a:xfrm>
                    <a:custGeom>
                      <a:avLst/>
                      <a:gdLst>
                        <a:gd name="connsiteX0" fmla="*/ 14878 w 18447"/>
                        <a:gd name="connsiteY0" fmla="*/ 0 h 333375"/>
                        <a:gd name="connsiteX1" fmla="*/ 590 w 18447"/>
                        <a:gd name="connsiteY1" fmla="*/ 52388 h 333375"/>
                        <a:gd name="connsiteX2" fmla="*/ 3765 w 18447"/>
                        <a:gd name="connsiteY2" fmla="*/ 112713 h 333375"/>
                        <a:gd name="connsiteX3" fmla="*/ 13290 w 18447"/>
                        <a:gd name="connsiteY3" fmla="*/ 177800 h 333375"/>
                        <a:gd name="connsiteX4" fmla="*/ 6940 w 18447"/>
                        <a:gd name="connsiteY4" fmla="*/ 238125 h 333375"/>
                        <a:gd name="connsiteX5" fmla="*/ 18053 w 18447"/>
                        <a:gd name="connsiteY5" fmla="*/ 304800 h 333375"/>
                        <a:gd name="connsiteX6" fmla="*/ 14878 w 18447"/>
                        <a:gd name="connsiteY6" fmla="*/ 333375 h 333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447" h="333375">
                          <a:moveTo>
                            <a:pt x="14878" y="0"/>
                          </a:moveTo>
                          <a:cubicBezTo>
                            <a:pt x="8660" y="16801"/>
                            <a:pt x="2442" y="33603"/>
                            <a:pt x="590" y="52388"/>
                          </a:cubicBezTo>
                          <a:cubicBezTo>
                            <a:pt x="-1262" y="71174"/>
                            <a:pt x="1648" y="91811"/>
                            <a:pt x="3765" y="112713"/>
                          </a:cubicBezTo>
                          <a:cubicBezTo>
                            <a:pt x="5882" y="133615"/>
                            <a:pt x="12761" y="156898"/>
                            <a:pt x="13290" y="177800"/>
                          </a:cubicBezTo>
                          <a:cubicBezTo>
                            <a:pt x="13819" y="198702"/>
                            <a:pt x="6146" y="216958"/>
                            <a:pt x="6940" y="238125"/>
                          </a:cubicBezTo>
                          <a:cubicBezTo>
                            <a:pt x="7734" y="259292"/>
                            <a:pt x="16730" y="288925"/>
                            <a:pt x="18053" y="304800"/>
                          </a:cubicBezTo>
                          <a:cubicBezTo>
                            <a:pt x="19376" y="320675"/>
                            <a:pt x="17127" y="327025"/>
                            <a:pt x="14878" y="333375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grpSp>
                  <p:nvGrpSpPr>
                    <p:cNvPr id="239" name="グループ化 238">
                      <a:extLst>
                        <a:ext uri="{FF2B5EF4-FFF2-40B4-BE49-F238E27FC236}">
                          <a16:creationId xmlns:a16="http://schemas.microsoft.com/office/drawing/2014/main" id="{598B0131-F987-4CC3-9516-F6178AF101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9208" y="782217"/>
                      <a:ext cx="1481701" cy="973899"/>
                      <a:chOff x="5949208" y="782217"/>
                      <a:chExt cx="1481701" cy="973899"/>
                    </a:xfrm>
                  </p:grpSpPr>
                  <p:sp>
                    <p:nvSpPr>
                      <p:cNvPr id="241" name="フリーフォーム: 図形 240">
                        <a:extLst>
                          <a:ext uri="{FF2B5EF4-FFF2-40B4-BE49-F238E27FC236}">
                            <a16:creationId xmlns:a16="http://schemas.microsoft.com/office/drawing/2014/main" id="{A3AC399C-26D3-4F23-9764-B4C04DF165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49208" y="782217"/>
                        <a:ext cx="1481701" cy="973899"/>
                      </a:xfrm>
                      <a:custGeom>
                        <a:avLst/>
                        <a:gdLst>
                          <a:gd name="connsiteX0" fmla="*/ 17675 w 1481701"/>
                          <a:gd name="connsiteY0" fmla="*/ 822746 h 973899"/>
                          <a:gd name="connsiteX1" fmla="*/ 213 w 1481701"/>
                          <a:gd name="connsiteY1" fmla="*/ 751308 h 973899"/>
                          <a:gd name="connsiteX2" fmla="*/ 9738 w 1481701"/>
                          <a:gd name="connsiteY2" fmla="*/ 678283 h 973899"/>
                          <a:gd name="connsiteX3" fmla="*/ 35138 w 1481701"/>
                          <a:gd name="connsiteY3" fmla="*/ 616371 h 973899"/>
                          <a:gd name="connsiteX4" fmla="*/ 41488 w 1481701"/>
                          <a:gd name="connsiteY4" fmla="*/ 583033 h 973899"/>
                          <a:gd name="connsiteX5" fmla="*/ 39900 w 1481701"/>
                          <a:gd name="connsiteY5" fmla="*/ 541758 h 973899"/>
                          <a:gd name="connsiteX6" fmla="*/ 166900 w 1481701"/>
                          <a:gd name="connsiteY6" fmla="*/ 443333 h 973899"/>
                          <a:gd name="connsiteX7" fmla="*/ 265325 w 1481701"/>
                          <a:gd name="connsiteY7" fmla="*/ 284583 h 973899"/>
                          <a:gd name="connsiteX8" fmla="*/ 425663 w 1481701"/>
                          <a:gd name="connsiteY8" fmla="*/ 165521 h 973899"/>
                          <a:gd name="connsiteX9" fmla="*/ 465350 w 1481701"/>
                          <a:gd name="connsiteY9" fmla="*/ 136946 h 973899"/>
                          <a:gd name="connsiteX10" fmla="*/ 608225 w 1481701"/>
                          <a:gd name="connsiteY10" fmla="*/ 24233 h 973899"/>
                          <a:gd name="connsiteX11" fmla="*/ 628863 w 1481701"/>
                          <a:gd name="connsiteY11" fmla="*/ 11533 h 973899"/>
                          <a:gd name="connsiteX12" fmla="*/ 757450 w 1481701"/>
                          <a:gd name="connsiteY12" fmla="*/ 3596 h 973899"/>
                          <a:gd name="connsiteX13" fmla="*/ 868575 w 1481701"/>
                          <a:gd name="connsiteY13" fmla="*/ 73446 h 973899"/>
                          <a:gd name="connsiteX14" fmla="*/ 927313 w 1481701"/>
                          <a:gd name="connsiteY14" fmla="*/ 46458 h 973899"/>
                          <a:gd name="connsiteX15" fmla="*/ 1051138 w 1481701"/>
                          <a:gd name="connsiteY15" fmla="*/ 111546 h 973899"/>
                          <a:gd name="connsiteX16" fmla="*/ 1200363 w 1481701"/>
                          <a:gd name="connsiteY16" fmla="*/ 256008 h 973899"/>
                          <a:gd name="connsiteX17" fmla="*/ 1281325 w 1481701"/>
                          <a:gd name="connsiteY17" fmla="*/ 367133 h 973899"/>
                          <a:gd name="connsiteX18" fmla="*/ 1354350 w 1481701"/>
                          <a:gd name="connsiteY18" fmla="*/ 494133 h 973899"/>
                          <a:gd name="connsiteX19" fmla="*/ 1392450 w 1481701"/>
                          <a:gd name="connsiteY19" fmla="*/ 560808 h 973899"/>
                          <a:gd name="connsiteX20" fmla="*/ 1424200 w 1481701"/>
                          <a:gd name="connsiteY20" fmla="*/ 573508 h 973899"/>
                          <a:gd name="connsiteX21" fmla="*/ 1463888 w 1481701"/>
                          <a:gd name="connsiteY21" fmla="*/ 627483 h 973899"/>
                          <a:gd name="connsiteX22" fmla="*/ 1444838 w 1481701"/>
                          <a:gd name="connsiteY22" fmla="*/ 651296 h 973899"/>
                          <a:gd name="connsiteX23" fmla="*/ 1481350 w 1481701"/>
                          <a:gd name="connsiteY23" fmla="*/ 737021 h 973899"/>
                          <a:gd name="connsiteX24" fmla="*/ 1463888 w 1481701"/>
                          <a:gd name="connsiteY24" fmla="*/ 778296 h 973899"/>
                          <a:gd name="connsiteX25" fmla="*/ 1473413 w 1481701"/>
                          <a:gd name="connsiteY25" fmla="*/ 898946 h 973899"/>
                          <a:gd name="connsiteX26" fmla="*/ 1397213 w 1481701"/>
                          <a:gd name="connsiteY26" fmla="*/ 908471 h 9738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1481701" h="973899">
                            <a:moveTo>
                              <a:pt x="17675" y="822746"/>
                            </a:moveTo>
                            <a:cubicBezTo>
                              <a:pt x="9605" y="799065"/>
                              <a:pt x="1536" y="775385"/>
                              <a:pt x="213" y="751308"/>
                            </a:cubicBezTo>
                            <a:cubicBezTo>
                              <a:pt x="-1110" y="727231"/>
                              <a:pt x="3917" y="700772"/>
                              <a:pt x="9738" y="678283"/>
                            </a:cubicBezTo>
                            <a:cubicBezTo>
                              <a:pt x="15559" y="655794"/>
                              <a:pt x="29846" y="632246"/>
                              <a:pt x="35138" y="616371"/>
                            </a:cubicBezTo>
                            <a:cubicBezTo>
                              <a:pt x="40430" y="600496"/>
                              <a:pt x="40694" y="595468"/>
                              <a:pt x="41488" y="583033"/>
                            </a:cubicBezTo>
                            <a:cubicBezTo>
                              <a:pt x="42282" y="570598"/>
                              <a:pt x="18998" y="565041"/>
                              <a:pt x="39900" y="541758"/>
                            </a:cubicBezTo>
                            <a:cubicBezTo>
                              <a:pt x="60802" y="518475"/>
                              <a:pt x="129329" y="486195"/>
                              <a:pt x="166900" y="443333"/>
                            </a:cubicBezTo>
                            <a:cubicBezTo>
                              <a:pt x="204471" y="400471"/>
                              <a:pt x="222198" y="330885"/>
                              <a:pt x="265325" y="284583"/>
                            </a:cubicBezTo>
                            <a:cubicBezTo>
                              <a:pt x="308452" y="238281"/>
                              <a:pt x="392326" y="190127"/>
                              <a:pt x="425663" y="165521"/>
                            </a:cubicBezTo>
                            <a:cubicBezTo>
                              <a:pt x="459000" y="140915"/>
                              <a:pt x="434923" y="160494"/>
                              <a:pt x="465350" y="136946"/>
                            </a:cubicBezTo>
                            <a:cubicBezTo>
                              <a:pt x="495777" y="113398"/>
                              <a:pt x="580973" y="45135"/>
                              <a:pt x="608225" y="24233"/>
                            </a:cubicBezTo>
                            <a:cubicBezTo>
                              <a:pt x="635477" y="3331"/>
                              <a:pt x="603992" y="14972"/>
                              <a:pt x="628863" y="11533"/>
                            </a:cubicBezTo>
                            <a:cubicBezTo>
                              <a:pt x="653734" y="8094"/>
                              <a:pt x="717498" y="-6723"/>
                              <a:pt x="757450" y="3596"/>
                            </a:cubicBezTo>
                            <a:cubicBezTo>
                              <a:pt x="797402" y="13915"/>
                              <a:pt x="840265" y="66302"/>
                              <a:pt x="868575" y="73446"/>
                            </a:cubicBezTo>
                            <a:cubicBezTo>
                              <a:pt x="896886" y="80590"/>
                              <a:pt x="896886" y="40108"/>
                              <a:pt x="927313" y="46458"/>
                            </a:cubicBezTo>
                            <a:cubicBezTo>
                              <a:pt x="957740" y="52808"/>
                              <a:pt x="1005630" y="76621"/>
                              <a:pt x="1051138" y="111546"/>
                            </a:cubicBezTo>
                            <a:cubicBezTo>
                              <a:pt x="1096646" y="146471"/>
                              <a:pt x="1161999" y="213410"/>
                              <a:pt x="1200363" y="256008"/>
                            </a:cubicBezTo>
                            <a:cubicBezTo>
                              <a:pt x="1238727" y="298606"/>
                              <a:pt x="1255661" y="327446"/>
                              <a:pt x="1281325" y="367133"/>
                            </a:cubicBezTo>
                            <a:cubicBezTo>
                              <a:pt x="1306989" y="406820"/>
                              <a:pt x="1354350" y="494133"/>
                              <a:pt x="1354350" y="494133"/>
                            </a:cubicBezTo>
                            <a:cubicBezTo>
                              <a:pt x="1372871" y="526412"/>
                              <a:pt x="1380808" y="547579"/>
                              <a:pt x="1392450" y="560808"/>
                            </a:cubicBezTo>
                            <a:cubicBezTo>
                              <a:pt x="1404092" y="574037"/>
                              <a:pt x="1412294" y="562396"/>
                              <a:pt x="1424200" y="573508"/>
                            </a:cubicBezTo>
                            <a:cubicBezTo>
                              <a:pt x="1436106" y="584620"/>
                              <a:pt x="1460448" y="614518"/>
                              <a:pt x="1463888" y="627483"/>
                            </a:cubicBezTo>
                            <a:cubicBezTo>
                              <a:pt x="1467328" y="640448"/>
                              <a:pt x="1441928" y="633040"/>
                              <a:pt x="1444838" y="651296"/>
                            </a:cubicBezTo>
                            <a:cubicBezTo>
                              <a:pt x="1447748" y="669552"/>
                              <a:pt x="1478175" y="715854"/>
                              <a:pt x="1481350" y="737021"/>
                            </a:cubicBezTo>
                            <a:cubicBezTo>
                              <a:pt x="1484525" y="758188"/>
                              <a:pt x="1465211" y="751309"/>
                              <a:pt x="1463888" y="778296"/>
                            </a:cubicBezTo>
                            <a:cubicBezTo>
                              <a:pt x="1462565" y="805283"/>
                              <a:pt x="1484525" y="877250"/>
                              <a:pt x="1473413" y="898946"/>
                            </a:cubicBezTo>
                            <a:cubicBezTo>
                              <a:pt x="1462301" y="920642"/>
                              <a:pt x="1463888" y="1050288"/>
                              <a:pt x="1397213" y="908471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242" name="フリーフォーム: 図形 241">
                        <a:extLst>
                          <a:ext uri="{FF2B5EF4-FFF2-40B4-BE49-F238E27FC236}">
                            <a16:creationId xmlns:a16="http://schemas.microsoft.com/office/drawing/2014/main" id="{A415790E-9811-44B1-BE7F-D767C72859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8546" y="858217"/>
                        <a:ext cx="214312" cy="70471"/>
                      </a:xfrm>
                      <a:custGeom>
                        <a:avLst/>
                        <a:gdLst>
                          <a:gd name="connsiteX0" fmla="*/ 214312 w 214312"/>
                          <a:gd name="connsiteY0" fmla="*/ 70471 h 70471"/>
                          <a:gd name="connsiteX1" fmla="*/ 130175 w 214312"/>
                          <a:gd name="connsiteY1" fmla="*/ 43483 h 70471"/>
                          <a:gd name="connsiteX2" fmla="*/ 71437 w 214312"/>
                          <a:gd name="connsiteY2" fmla="*/ 2208 h 70471"/>
                          <a:gd name="connsiteX3" fmla="*/ 0 w 214312"/>
                          <a:gd name="connsiteY3" fmla="*/ 3796 h 704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312" h="70471">
                            <a:moveTo>
                              <a:pt x="214312" y="70471"/>
                            </a:moveTo>
                            <a:cubicBezTo>
                              <a:pt x="184149" y="62665"/>
                              <a:pt x="153987" y="54860"/>
                              <a:pt x="130175" y="43483"/>
                            </a:cubicBezTo>
                            <a:cubicBezTo>
                              <a:pt x="106363" y="32106"/>
                              <a:pt x="93133" y="8822"/>
                              <a:pt x="71437" y="2208"/>
                            </a:cubicBezTo>
                            <a:cubicBezTo>
                              <a:pt x="49741" y="-4407"/>
                              <a:pt x="14287" y="6177"/>
                              <a:pt x="0" y="3796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243" name="フリーフォーム: 図形 242">
                        <a:extLst>
                          <a:ext uri="{FF2B5EF4-FFF2-40B4-BE49-F238E27FC236}">
                            <a16:creationId xmlns:a16="http://schemas.microsoft.com/office/drawing/2014/main" id="{25720E49-3897-47B3-A873-E36EDCD4C4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2033" y="941120"/>
                        <a:ext cx="195263" cy="28843"/>
                      </a:xfrm>
                      <a:custGeom>
                        <a:avLst/>
                        <a:gdLst>
                          <a:gd name="connsiteX0" fmla="*/ 195263 w 195263"/>
                          <a:gd name="connsiteY0" fmla="*/ 28843 h 28843"/>
                          <a:gd name="connsiteX1" fmla="*/ 128588 w 195263"/>
                          <a:gd name="connsiteY1" fmla="*/ 5030 h 28843"/>
                          <a:gd name="connsiteX2" fmla="*/ 58738 w 195263"/>
                          <a:gd name="connsiteY2" fmla="*/ 268 h 28843"/>
                          <a:gd name="connsiteX3" fmla="*/ 15875 w 195263"/>
                          <a:gd name="connsiteY3" fmla="*/ 9793 h 28843"/>
                          <a:gd name="connsiteX4" fmla="*/ 0 w 195263"/>
                          <a:gd name="connsiteY4" fmla="*/ 20905 h 288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5263" h="28843">
                            <a:moveTo>
                              <a:pt x="195263" y="28843"/>
                            </a:moveTo>
                            <a:cubicBezTo>
                              <a:pt x="173302" y="19318"/>
                              <a:pt x="151342" y="9793"/>
                              <a:pt x="128588" y="5030"/>
                            </a:cubicBezTo>
                            <a:cubicBezTo>
                              <a:pt x="105834" y="267"/>
                              <a:pt x="77523" y="-526"/>
                              <a:pt x="58738" y="268"/>
                            </a:cubicBezTo>
                            <a:cubicBezTo>
                              <a:pt x="39953" y="1062"/>
                              <a:pt x="25665" y="6354"/>
                              <a:pt x="15875" y="9793"/>
                            </a:cubicBezTo>
                            <a:cubicBezTo>
                              <a:pt x="6085" y="13232"/>
                              <a:pt x="3042" y="17068"/>
                              <a:pt x="0" y="20905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  <p:sp>
                    <p:nvSpPr>
                      <p:cNvPr id="244" name="フリーフォーム: 図形 243">
                        <a:extLst>
                          <a:ext uri="{FF2B5EF4-FFF2-40B4-BE49-F238E27FC236}">
                            <a16:creationId xmlns:a16="http://schemas.microsoft.com/office/drawing/2014/main" id="{2A2DA32B-C0C8-4610-B9F1-6F65D263F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158" y="1016000"/>
                        <a:ext cx="268288" cy="117475"/>
                      </a:xfrm>
                      <a:custGeom>
                        <a:avLst/>
                        <a:gdLst>
                          <a:gd name="connsiteX0" fmla="*/ 0 w 268288"/>
                          <a:gd name="connsiteY0" fmla="*/ 117475 h 117475"/>
                          <a:gd name="connsiteX1" fmla="*/ 74613 w 268288"/>
                          <a:gd name="connsiteY1" fmla="*/ 63500 h 117475"/>
                          <a:gd name="connsiteX2" fmla="*/ 134938 w 268288"/>
                          <a:gd name="connsiteY2" fmla="*/ 34925 h 117475"/>
                          <a:gd name="connsiteX3" fmla="*/ 185738 w 268288"/>
                          <a:gd name="connsiteY3" fmla="*/ 15875 h 117475"/>
                          <a:gd name="connsiteX4" fmla="*/ 268288 w 268288"/>
                          <a:gd name="connsiteY4" fmla="*/ 0 h 1174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8288" h="117475">
                            <a:moveTo>
                              <a:pt x="0" y="117475"/>
                            </a:moveTo>
                            <a:cubicBezTo>
                              <a:pt x="26061" y="97366"/>
                              <a:pt x="52123" y="77258"/>
                              <a:pt x="74613" y="63500"/>
                            </a:cubicBezTo>
                            <a:cubicBezTo>
                              <a:pt x="97103" y="49742"/>
                              <a:pt x="116417" y="42862"/>
                              <a:pt x="134938" y="34925"/>
                            </a:cubicBezTo>
                            <a:cubicBezTo>
                              <a:pt x="153459" y="26988"/>
                              <a:pt x="163513" y="21696"/>
                              <a:pt x="185738" y="15875"/>
                            </a:cubicBezTo>
                            <a:cubicBezTo>
                              <a:pt x="207963" y="10054"/>
                              <a:pt x="238125" y="5027"/>
                              <a:pt x="268288" y="0"/>
                            </a:cubicBezTo>
                          </a:path>
                        </a:pathLst>
                      </a:custGeom>
                      <a:noFill/>
                      <a:ln w="6350" cap="rnd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9600"/>
                      </a:p>
                    </p:txBody>
                  </p:sp>
                </p:grpSp>
                <p:sp>
                  <p:nvSpPr>
                    <p:cNvPr id="240" name="フリーフォーム: 図形 239">
                      <a:extLst>
                        <a:ext uri="{FF2B5EF4-FFF2-40B4-BE49-F238E27FC236}">
                          <a16:creationId xmlns:a16="http://schemas.microsoft.com/office/drawing/2014/main" id="{DBC57172-E27A-4509-A0B4-C7F839039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927" y="879475"/>
                      <a:ext cx="69406" cy="188913"/>
                    </a:xfrm>
                    <a:custGeom>
                      <a:avLst/>
                      <a:gdLst>
                        <a:gd name="connsiteX0" fmla="*/ 69406 w 69406"/>
                        <a:gd name="connsiteY0" fmla="*/ 0 h 188913"/>
                        <a:gd name="connsiteX1" fmla="*/ 36069 w 69406"/>
                        <a:gd name="connsiteY1" fmla="*/ 39688 h 188913"/>
                        <a:gd name="connsiteX2" fmla="*/ 24956 w 69406"/>
                        <a:gd name="connsiteY2" fmla="*/ 68263 h 188913"/>
                        <a:gd name="connsiteX3" fmla="*/ 2731 w 69406"/>
                        <a:gd name="connsiteY3" fmla="*/ 136525 h 188913"/>
                        <a:gd name="connsiteX4" fmla="*/ 1144 w 69406"/>
                        <a:gd name="connsiteY4" fmla="*/ 188913 h 1889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406" h="188913">
                          <a:moveTo>
                            <a:pt x="69406" y="0"/>
                          </a:moveTo>
                          <a:cubicBezTo>
                            <a:pt x="56441" y="14155"/>
                            <a:pt x="43477" y="28311"/>
                            <a:pt x="36069" y="39688"/>
                          </a:cubicBezTo>
                          <a:cubicBezTo>
                            <a:pt x="28661" y="51065"/>
                            <a:pt x="30512" y="52124"/>
                            <a:pt x="24956" y="68263"/>
                          </a:cubicBezTo>
                          <a:cubicBezTo>
                            <a:pt x="19400" y="84402"/>
                            <a:pt x="6700" y="116417"/>
                            <a:pt x="2731" y="136525"/>
                          </a:cubicBezTo>
                          <a:cubicBezTo>
                            <a:pt x="-1238" y="156633"/>
                            <a:pt x="-47" y="172773"/>
                            <a:pt x="1144" y="18891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</p:grpSp>
              <p:sp>
                <p:nvSpPr>
                  <p:cNvPr id="236" name="フリーフォーム: 図形 235">
                    <a:extLst>
                      <a:ext uri="{FF2B5EF4-FFF2-40B4-BE49-F238E27FC236}">
                        <a16:creationId xmlns:a16="http://schemas.microsoft.com/office/drawing/2014/main" id="{DEFFBD60-CD87-4547-8F3E-BC677BC22A45}"/>
                      </a:ext>
                    </a:extLst>
                  </p:cNvPr>
                  <p:cNvSpPr/>
                  <p:nvPr/>
                </p:nvSpPr>
                <p:spPr>
                  <a:xfrm>
                    <a:off x="6921500" y="890588"/>
                    <a:ext cx="354013" cy="414337"/>
                  </a:xfrm>
                  <a:custGeom>
                    <a:avLst/>
                    <a:gdLst>
                      <a:gd name="connsiteX0" fmla="*/ 0 w 354013"/>
                      <a:gd name="connsiteY0" fmla="*/ 0 h 414337"/>
                      <a:gd name="connsiteX1" fmla="*/ 73025 w 354013"/>
                      <a:gd name="connsiteY1" fmla="*/ 55562 h 414337"/>
                      <a:gd name="connsiteX2" fmla="*/ 120650 w 354013"/>
                      <a:gd name="connsiteY2" fmla="*/ 96837 h 414337"/>
                      <a:gd name="connsiteX3" fmla="*/ 161925 w 354013"/>
                      <a:gd name="connsiteY3" fmla="*/ 134937 h 414337"/>
                      <a:gd name="connsiteX4" fmla="*/ 219075 w 354013"/>
                      <a:gd name="connsiteY4" fmla="*/ 198437 h 414337"/>
                      <a:gd name="connsiteX5" fmla="*/ 269875 w 354013"/>
                      <a:gd name="connsiteY5" fmla="*/ 268287 h 414337"/>
                      <a:gd name="connsiteX6" fmla="*/ 314325 w 354013"/>
                      <a:gd name="connsiteY6" fmla="*/ 331787 h 414337"/>
                      <a:gd name="connsiteX7" fmla="*/ 339725 w 354013"/>
                      <a:gd name="connsiteY7" fmla="*/ 385762 h 414337"/>
                      <a:gd name="connsiteX8" fmla="*/ 354013 w 354013"/>
                      <a:gd name="connsiteY8" fmla="*/ 414337 h 414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013" h="414337">
                        <a:moveTo>
                          <a:pt x="0" y="0"/>
                        </a:moveTo>
                        <a:cubicBezTo>
                          <a:pt x="26458" y="19711"/>
                          <a:pt x="52917" y="39423"/>
                          <a:pt x="73025" y="55562"/>
                        </a:cubicBezTo>
                        <a:cubicBezTo>
                          <a:pt x="93133" y="71702"/>
                          <a:pt x="105833" y="83608"/>
                          <a:pt x="120650" y="96837"/>
                        </a:cubicBezTo>
                        <a:cubicBezTo>
                          <a:pt x="135467" y="110066"/>
                          <a:pt x="145521" y="118004"/>
                          <a:pt x="161925" y="134937"/>
                        </a:cubicBezTo>
                        <a:cubicBezTo>
                          <a:pt x="178329" y="151870"/>
                          <a:pt x="201083" y="176212"/>
                          <a:pt x="219075" y="198437"/>
                        </a:cubicBezTo>
                        <a:cubicBezTo>
                          <a:pt x="237067" y="220662"/>
                          <a:pt x="254000" y="246062"/>
                          <a:pt x="269875" y="268287"/>
                        </a:cubicBezTo>
                        <a:cubicBezTo>
                          <a:pt x="285750" y="290512"/>
                          <a:pt x="302683" y="312208"/>
                          <a:pt x="314325" y="331787"/>
                        </a:cubicBezTo>
                        <a:cubicBezTo>
                          <a:pt x="325967" y="351366"/>
                          <a:pt x="333110" y="372004"/>
                          <a:pt x="339725" y="385762"/>
                        </a:cubicBezTo>
                        <a:cubicBezTo>
                          <a:pt x="346340" y="399520"/>
                          <a:pt x="350176" y="406928"/>
                          <a:pt x="354013" y="414337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75" name="グループ化 174">
                <a:extLst>
                  <a:ext uri="{FF2B5EF4-FFF2-40B4-BE49-F238E27FC236}">
                    <a16:creationId xmlns:a16="http://schemas.microsoft.com/office/drawing/2014/main" id="{1F652EC7-3D15-46AD-BD93-E5B257A1ACE4}"/>
                  </a:ext>
                </a:extLst>
              </p:cNvPr>
              <p:cNvGrpSpPr/>
              <p:nvPr/>
            </p:nvGrpSpPr>
            <p:grpSpPr>
              <a:xfrm>
                <a:off x="6408694" y="3788849"/>
                <a:ext cx="769411" cy="731361"/>
                <a:chOff x="6843183" y="1837032"/>
                <a:chExt cx="362480" cy="344554"/>
              </a:xfrm>
              <a:effectLst>
                <a:glow rad="101600">
                  <a:srgbClr val="7030A0">
                    <a:alpha val="60000"/>
                  </a:srgbClr>
                </a:glow>
              </a:effectLst>
            </p:grpSpPr>
            <p:sp>
              <p:nvSpPr>
                <p:cNvPr id="221" name="フリーフォーム: 図形 220">
                  <a:extLst>
                    <a:ext uri="{FF2B5EF4-FFF2-40B4-BE49-F238E27FC236}">
                      <a16:creationId xmlns:a16="http://schemas.microsoft.com/office/drawing/2014/main" id="{5B1ED38A-5644-4204-B37C-870047CBDC03}"/>
                    </a:ext>
                  </a:extLst>
                </p:cNvPr>
                <p:cNvSpPr/>
                <p:nvPr/>
              </p:nvSpPr>
              <p:spPr>
                <a:xfrm>
                  <a:off x="7129463" y="1876425"/>
                  <a:ext cx="25640" cy="104775"/>
                </a:xfrm>
                <a:custGeom>
                  <a:avLst/>
                  <a:gdLst>
                    <a:gd name="connsiteX0" fmla="*/ 22225 w 25640"/>
                    <a:gd name="connsiteY0" fmla="*/ 0 h 104775"/>
                    <a:gd name="connsiteX1" fmla="*/ 23812 w 25640"/>
                    <a:gd name="connsiteY1" fmla="*/ 65088 h 104775"/>
                    <a:gd name="connsiteX2" fmla="*/ 0 w 25640"/>
                    <a:gd name="connsiteY2" fmla="*/ 104775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640" h="104775">
                      <a:moveTo>
                        <a:pt x="22225" y="0"/>
                      </a:moveTo>
                      <a:cubicBezTo>
                        <a:pt x="24870" y="23813"/>
                        <a:pt x="27516" y="47626"/>
                        <a:pt x="23812" y="65088"/>
                      </a:cubicBezTo>
                      <a:cubicBezTo>
                        <a:pt x="20108" y="82550"/>
                        <a:pt x="5027" y="98690"/>
                        <a:pt x="0" y="10477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222" name="グループ化 221">
                  <a:extLst>
                    <a:ext uri="{FF2B5EF4-FFF2-40B4-BE49-F238E27FC236}">
                      <a16:creationId xmlns:a16="http://schemas.microsoft.com/office/drawing/2014/main" id="{E9C16F22-E7C6-4884-A3C8-FA78E6E73637}"/>
                    </a:ext>
                  </a:extLst>
                </p:cNvPr>
                <p:cNvGrpSpPr/>
                <p:nvPr/>
              </p:nvGrpSpPr>
              <p:grpSpPr>
                <a:xfrm>
                  <a:off x="6843183" y="1837032"/>
                  <a:ext cx="362480" cy="344554"/>
                  <a:chOff x="6843183" y="1837032"/>
                  <a:chExt cx="362480" cy="344554"/>
                </a:xfrm>
              </p:grpSpPr>
              <p:sp>
                <p:nvSpPr>
                  <p:cNvPr id="223" name="フリーフォーム: 図形 222">
                    <a:extLst>
                      <a:ext uri="{FF2B5EF4-FFF2-40B4-BE49-F238E27FC236}">
                        <a16:creationId xmlns:a16="http://schemas.microsoft.com/office/drawing/2014/main" id="{F5ADBB31-0B96-4465-BA01-534ECEB9B96C}"/>
                      </a:ext>
                    </a:extLst>
                  </p:cNvPr>
                  <p:cNvSpPr/>
                  <p:nvPr/>
                </p:nvSpPr>
                <p:spPr>
                  <a:xfrm>
                    <a:off x="6872817" y="1860550"/>
                    <a:ext cx="283633" cy="207433"/>
                  </a:xfrm>
                  <a:custGeom>
                    <a:avLst/>
                    <a:gdLst>
                      <a:gd name="connsiteX0" fmla="*/ 0 w 283633"/>
                      <a:gd name="connsiteY0" fmla="*/ 207433 h 207433"/>
                      <a:gd name="connsiteX1" fmla="*/ 59266 w 283633"/>
                      <a:gd name="connsiteY1" fmla="*/ 152400 h 207433"/>
                      <a:gd name="connsiteX2" fmla="*/ 101600 w 283633"/>
                      <a:gd name="connsiteY2" fmla="*/ 124883 h 207433"/>
                      <a:gd name="connsiteX3" fmla="*/ 137583 w 283633"/>
                      <a:gd name="connsiteY3" fmla="*/ 88900 h 207433"/>
                      <a:gd name="connsiteX4" fmla="*/ 169333 w 283633"/>
                      <a:gd name="connsiteY4" fmla="*/ 61383 h 207433"/>
                      <a:gd name="connsiteX5" fmla="*/ 205316 w 283633"/>
                      <a:gd name="connsiteY5" fmla="*/ 27517 h 207433"/>
                      <a:gd name="connsiteX6" fmla="*/ 247650 w 283633"/>
                      <a:gd name="connsiteY6" fmla="*/ 6350 h 207433"/>
                      <a:gd name="connsiteX7" fmla="*/ 283633 w 283633"/>
                      <a:gd name="connsiteY7" fmla="*/ 0 h 207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633" h="207433">
                        <a:moveTo>
                          <a:pt x="0" y="207433"/>
                        </a:moveTo>
                        <a:cubicBezTo>
                          <a:pt x="21166" y="186795"/>
                          <a:pt x="42333" y="166158"/>
                          <a:pt x="59266" y="152400"/>
                        </a:cubicBezTo>
                        <a:cubicBezTo>
                          <a:pt x="76199" y="138642"/>
                          <a:pt x="88547" y="135466"/>
                          <a:pt x="101600" y="124883"/>
                        </a:cubicBezTo>
                        <a:cubicBezTo>
                          <a:pt x="114653" y="114300"/>
                          <a:pt x="126294" y="99483"/>
                          <a:pt x="137583" y="88900"/>
                        </a:cubicBezTo>
                        <a:cubicBezTo>
                          <a:pt x="148872" y="78317"/>
                          <a:pt x="158044" y="71613"/>
                          <a:pt x="169333" y="61383"/>
                        </a:cubicBezTo>
                        <a:cubicBezTo>
                          <a:pt x="180622" y="51153"/>
                          <a:pt x="192263" y="36689"/>
                          <a:pt x="205316" y="27517"/>
                        </a:cubicBezTo>
                        <a:cubicBezTo>
                          <a:pt x="218369" y="18345"/>
                          <a:pt x="234597" y="10936"/>
                          <a:pt x="247650" y="6350"/>
                        </a:cubicBezTo>
                        <a:cubicBezTo>
                          <a:pt x="260703" y="1764"/>
                          <a:pt x="283633" y="0"/>
                          <a:pt x="283633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4" name="フリーフォーム: 図形 223">
                    <a:extLst>
                      <a:ext uri="{FF2B5EF4-FFF2-40B4-BE49-F238E27FC236}">
                        <a16:creationId xmlns:a16="http://schemas.microsoft.com/office/drawing/2014/main" id="{FDAE16E6-D75B-4CAF-9E96-1E71B2E7946F}"/>
                      </a:ext>
                    </a:extLst>
                  </p:cNvPr>
                  <p:cNvSpPr/>
                  <p:nvPr/>
                </p:nvSpPr>
                <p:spPr>
                  <a:xfrm>
                    <a:off x="6843183" y="1837032"/>
                    <a:ext cx="323850" cy="226718"/>
                  </a:xfrm>
                  <a:custGeom>
                    <a:avLst/>
                    <a:gdLst>
                      <a:gd name="connsiteX0" fmla="*/ 0 w 323850"/>
                      <a:gd name="connsiteY0" fmla="*/ 226718 h 226718"/>
                      <a:gd name="connsiteX1" fmla="*/ 48684 w 323850"/>
                      <a:gd name="connsiteY1" fmla="*/ 178035 h 226718"/>
                      <a:gd name="connsiteX2" fmla="*/ 107950 w 323850"/>
                      <a:gd name="connsiteY2" fmla="*/ 139935 h 226718"/>
                      <a:gd name="connsiteX3" fmla="*/ 137584 w 323850"/>
                      <a:gd name="connsiteY3" fmla="*/ 114535 h 226718"/>
                      <a:gd name="connsiteX4" fmla="*/ 177800 w 323850"/>
                      <a:gd name="connsiteY4" fmla="*/ 74318 h 226718"/>
                      <a:gd name="connsiteX5" fmla="*/ 207434 w 323850"/>
                      <a:gd name="connsiteY5" fmla="*/ 44685 h 226718"/>
                      <a:gd name="connsiteX6" fmla="*/ 234950 w 323850"/>
                      <a:gd name="connsiteY6" fmla="*/ 17168 h 226718"/>
                      <a:gd name="connsiteX7" fmla="*/ 281517 w 323850"/>
                      <a:gd name="connsiteY7" fmla="*/ 2351 h 226718"/>
                      <a:gd name="connsiteX8" fmla="*/ 323850 w 323850"/>
                      <a:gd name="connsiteY8" fmla="*/ 235 h 226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3850" h="226718">
                        <a:moveTo>
                          <a:pt x="0" y="226718"/>
                        </a:moveTo>
                        <a:cubicBezTo>
                          <a:pt x="15346" y="209608"/>
                          <a:pt x="30692" y="192499"/>
                          <a:pt x="48684" y="178035"/>
                        </a:cubicBezTo>
                        <a:cubicBezTo>
                          <a:pt x="66676" y="163571"/>
                          <a:pt x="93133" y="150518"/>
                          <a:pt x="107950" y="139935"/>
                        </a:cubicBezTo>
                        <a:cubicBezTo>
                          <a:pt x="122767" y="129352"/>
                          <a:pt x="125942" y="125471"/>
                          <a:pt x="137584" y="114535"/>
                        </a:cubicBezTo>
                        <a:cubicBezTo>
                          <a:pt x="149226" y="103599"/>
                          <a:pt x="177800" y="74318"/>
                          <a:pt x="177800" y="74318"/>
                        </a:cubicBezTo>
                        <a:lnTo>
                          <a:pt x="207434" y="44685"/>
                        </a:lnTo>
                        <a:cubicBezTo>
                          <a:pt x="216959" y="35160"/>
                          <a:pt x="222603" y="24224"/>
                          <a:pt x="234950" y="17168"/>
                        </a:cubicBezTo>
                        <a:cubicBezTo>
                          <a:pt x="247297" y="10112"/>
                          <a:pt x="266700" y="5173"/>
                          <a:pt x="281517" y="2351"/>
                        </a:cubicBezTo>
                        <a:cubicBezTo>
                          <a:pt x="296334" y="-471"/>
                          <a:pt x="310092" y="-118"/>
                          <a:pt x="323850" y="235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5" name="フリーフォーム: 図形 224">
                    <a:extLst>
                      <a:ext uri="{FF2B5EF4-FFF2-40B4-BE49-F238E27FC236}">
                        <a16:creationId xmlns:a16="http://schemas.microsoft.com/office/drawing/2014/main" id="{EF59C632-1607-4D0B-B5C1-1B69641EB880}"/>
                      </a:ext>
                    </a:extLst>
                  </p:cNvPr>
                  <p:cNvSpPr/>
                  <p:nvPr/>
                </p:nvSpPr>
                <p:spPr>
                  <a:xfrm>
                    <a:off x="6881813" y="2022475"/>
                    <a:ext cx="271800" cy="159111"/>
                  </a:xfrm>
                  <a:custGeom>
                    <a:avLst/>
                    <a:gdLst>
                      <a:gd name="connsiteX0" fmla="*/ 0 w 271800"/>
                      <a:gd name="connsiteY0" fmla="*/ 95250 h 159111"/>
                      <a:gd name="connsiteX1" fmla="*/ 47625 w 271800"/>
                      <a:gd name="connsiteY1" fmla="*/ 114300 h 159111"/>
                      <a:gd name="connsiteX2" fmla="*/ 69850 w 271800"/>
                      <a:gd name="connsiteY2" fmla="*/ 125413 h 159111"/>
                      <a:gd name="connsiteX3" fmla="*/ 107950 w 271800"/>
                      <a:gd name="connsiteY3" fmla="*/ 131763 h 159111"/>
                      <a:gd name="connsiteX4" fmla="*/ 122237 w 271800"/>
                      <a:gd name="connsiteY4" fmla="*/ 141288 h 159111"/>
                      <a:gd name="connsiteX5" fmla="*/ 157162 w 271800"/>
                      <a:gd name="connsiteY5" fmla="*/ 158750 h 159111"/>
                      <a:gd name="connsiteX6" fmla="*/ 190500 w 271800"/>
                      <a:gd name="connsiteY6" fmla="*/ 149225 h 159111"/>
                      <a:gd name="connsiteX7" fmla="*/ 257175 w 271800"/>
                      <a:gd name="connsiteY7" fmla="*/ 106363 h 159111"/>
                      <a:gd name="connsiteX8" fmla="*/ 271462 w 271800"/>
                      <a:gd name="connsiteY8" fmla="*/ 69850 h 159111"/>
                      <a:gd name="connsiteX9" fmla="*/ 249237 w 271800"/>
                      <a:gd name="connsiteY9" fmla="*/ 17463 h 159111"/>
                      <a:gd name="connsiteX10" fmla="*/ 211137 w 271800"/>
                      <a:gd name="connsiteY10" fmla="*/ 9525 h 159111"/>
                      <a:gd name="connsiteX11" fmla="*/ 157162 w 271800"/>
                      <a:gd name="connsiteY11" fmla="*/ 7938 h 159111"/>
                      <a:gd name="connsiteX12" fmla="*/ 103187 w 271800"/>
                      <a:gd name="connsiteY12" fmla="*/ 3175 h 159111"/>
                      <a:gd name="connsiteX13" fmla="*/ 76200 w 271800"/>
                      <a:gd name="connsiteY13" fmla="*/ 1588 h 159111"/>
                      <a:gd name="connsiteX14" fmla="*/ 41275 w 271800"/>
                      <a:gd name="connsiteY14" fmla="*/ 0 h 159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71800" h="159111">
                        <a:moveTo>
                          <a:pt x="0" y="95250"/>
                        </a:moveTo>
                        <a:cubicBezTo>
                          <a:pt x="17991" y="102261"/>
                          <a:pt x="35983" y="109273"/>
                          <a:pt x="47625" y="114300"/>
                        </a:cubicBezTo>
                        <a:cubicBezTo>
                          <a:pt x="59267" y="119327"/>
                          <a:pt x="59796" y="122503"/>
                          <a:pt x="69850" y="125413"/>
                        </a:cubicBezTo>
                        <a:cubicBezTo>
                          <a:pt x="79904" y="128323"/>
                          <a:pt x="99219" y="129117"/>
                          <a:pt x="107950" y="131763"/>
                        </a:cubicBezTo>
                        <a:cubicBezTo>
                          <a:pt x="116681" y="134409"/>
                          <a:pt x="114035" y="136790"/>
                          <a:pt x="122237" y="141288"/>
                        </a:cubicBezTo>
                        <a:cubicBezTo>
                          <a:pt x="130439" y="145786"/>
                          <a:pt x="145785" y="157427"/>
                          <a:pt x="157162" y="158750"/>
                        </a:cubicBezTo>
                        <a:cubicBezTo>
                          <a:pt x="168539" y="160073"/>
                          <a:pt x="173831" y="157956"/>
                          <a:pt x="190500" y="149225"/>
                        </a:cubicBezTo>
                        <a:cubicBezTo>
                          <a:pt x="207169" y="140494"/>
                          <a:pt x="243681" y="119592"/>
                          <a:pt x="257175" y="106363"/>
                        </a:cubicBezTo>
                        <a:cubicBezTo>
                          <a:pt x="270669" y="93134"/>
                          <a:pt x="272785" y="84667"/>
                          <a:pt x="271462" y="69850"/>
                        </a:cubicBezTo>
                        <a:cubicBezTo>
                          <a:pt x="270139" y="55033"/>
                          <a:pt x="259291" y="27517"/>
                          <a:pt x="249237" y="17463"/>
                        </a:cubicBezTo>
                        <a:cubicBezTo>
                          <a:pt x="239183" y="7409"/>
                          <a:pt x="226483" y="11112"/>
                          <a:pt x="211137" y="9525"/>
                        </a:cubicBezTo>
                        <a:cubicBezTo>
                          <a:pt x="195791" y="7937"/>
                          <a:pt x="175153" y="8996"/>
                          <a:pt x="157162" y="7938"/>
                        </a:cubicBezTo>
                        <a:cubicBezTo>
                          <a:pt x="139171" y="6880"/>
                          <a:pt x="116681" y="4233"/>
                          <a:pt x="103187" y="3175"/>
                        </a:cubicBezTo>
                        <a:cubicBezTo>
                          <a:pt x="89693" y="2117"/>
                          <a:pt x="76200" y="1588"/>
                          <a:pt x="76200" y="1588"/>
                        </a:cubicBezTo>
                        <a:lnTo>
                          <a:pt x="41275" y="0"/>
                        </a:ln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6" name="フリーフォーム: 図形 225">
                    <a:extLst>
                      <a:ext uri="{FF2B5EF4-FFF2-40B4-BE49-F238E27FC236}">
                        <a16:creationId xmlns:a16="http://schemas.microsoft.com/office/drawing/2014/main" id="{67032F13-6B22-422E-BC35-886DD35638A1}"/>
                      </a:ext>
                    </a:extLst>
                  </p:cNvPr>
                  <p:cNvSpPr/>
                  <p:nvPr/>
                </p:nvSpPr>
                <p:spPr>
                  <a:xfrm>
                    <a:off x="6938663" y="2030413"/>
                    <a:ext cx="44750" cy="119062"/>
                  </a:xfrm>
                  <a:custGeom>
                    <a:avLst/>
                    <a:gdLst>
                      <a:gd name="connsiteX0" fmla="*/ 300 w 44750"/>
                      <a:gd name="connsiteY0" fmla="*/ 0 h 119062"/>
                      <a:gd name="connsiteX1" fmla="*/ 1887 w 44750"/>
                      <a:gd name="connsiteY1" fmla="*/ 55562 h 119062"/>
                      <a:gd name="connsiteX2" fmla="*/ 14587 w 44750"/>
                      <a:gd name="connsiteY2" fmla="*/ 74612 h 119062"/>
                      <a:gd name="connsiteX3" fmla="*/ 25700 w 44750"/>
                      <a:gd name="connsiteY3" fmla="*/ 88900 h 119062"/>
                      <a:gd name="connsiteX4" fmla="*/ 39987 w 44750"/>
                      <a:gd name="connsiteY4" fmla="*/ 96837 h 119062"/>
                      <a:gd name="connsiteX5" fmla="*/ 44750 w 44750"/>
                      <a:gd name="connsiteY5" fmla="*/ 119062 h 11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750" h="119062">
                        <a:moveTo>
                          <a:pt x="300" y="0"/>
                        </a:moveTo>
                        <a:cubicBezTo>
                          <a:pt x="-97" y="21563"/>
                          <a:pt x="-494" y="43127"/>
                          <a:pt x="1887" y="55562"/>
                        </a:cubicBezTo>
                        <a:cubicBezTo>
                          <a:pt x="4268" y="67997"/>
                          <a:pt x="10618" y="69056"/>
                          <a:pt x="14587" y="74612"/>
                        </a:cubicBezTo>
                        <a:cubicBezTo>
                          <a:pt x="18556" y="80168"/>
                          <a:pt x="21467" y="85196"/>
                          <a:pt x="25700" y="88900"/>
                        </a:cubicBezTo>
                        <a:cubicBezTo>
                          <a:pt x="29933" y="92604"/>
                          <a:pt x="36812" y="91810"/>
                          <a:pt x="39987" y="96837"/>
                        </a:cubicBezTo>
                        <a:cubicBezTo>
                          <a:pt x="43162" y="101864"/>
                          <a:pt x="43956" y="110463"/>
                          <a:pt x="44750" y="119062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7" name="フリーフォーム: 図形 226">
                    <a:extLst>
                      <a:ext uri="{FF2B5EF4-FFF2-40B4-BE49-F238E27FC236}">
                        <a16:creationId xmlns:a16="http://schemas.microsoft.com/office/drawing/2014/main" id="{47309C3A-0069-43FC-A733-5C8A5551C8BA}"/>
                      </a:ext>
                    </a:extLst>
                  </p:cNvPr>
                  <p:cNvSpPr/>
                  <p:nvPr/>
                </p:nvSpPr>
                <p:spPr>
                  <a:xfrm>
                    <a:off x="6960624" y="2033588"/>
                    <a:ext cx="130739" cy="133350"/>
                  </a:xfrm>
                  <a:custGeom>
                    <a:avLst/>
                    <a:gdLst>
                      <a:gd name="connsiteX0" fmla="*/ 130739 w 130739"/>
                      <a:gd name="connsiteY0" fmla="*/ 0 h 133350"/>
                      <a:gd name="connsiteX1" fmla="*/ 116451 w 130739"/>
                      <a:gd name="connsiteY1" fmla="*/ 50800 h 133350"/>
                      <a:gd name="connsiteX2" fmla="*/ 106926 w 130739"/>
                      <a:gd name="connsiteY2" fmla="*/ 69850 h 133350"/>
                      <a:gd name="connsiteX3" fmla="*/ 106926 w 130739"/>
                      <a:gd name="connsiteY3" fmla="*/ 77787 h 133350"/>
                      <a:gd name="connsiteX4" fmla="*/ 97401 w 130739"/>
                      <a:gd name="connsiteY4" fmla="*/ 90487 h 133350"/>
                      <a:gd name="connsiteX5" fmla="*/ 89464 w 130739"/>
                      <a:gd name="connsiteY5" fmla="*/ 103187 h 133350"/>
                      <a:gd name="connsiteX6" fmla="*/ 76764 w 130739"/>
                      <a:gd name="connsiteY6" fmla="*/ 115887 h 133350"/>
                      <a:gd name="connsiteX7" fmla="*/ 54539 w 130739"/>
                      <a:gd name="connsiteY7" fmla="*/ 133350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0739" h="133350">
                        <a:moveTo>
                          <a:pt x="130739" y="0"/>
                        </a:moveTo>
                        <a:cubicBezTo>
                          <a:pt x="125579" y="19579"/>
                          <a:pt x="120420" y="39158"/>
                          <a:pt x="116451" y="50800"/>
                        </a:cubicBezTo>
                        <a:cubicBezTo>
                          <a:pt x="112482" y="62442"/>
                          <a:pt x="108513" y="65352"/>
                          <a:pt x="106926" y="69850"/>
                        </a:cubicBezTo>
                        <a:cubicBezTo>
                          <a:pt x="105339" y="74348"/>
                          <a:pt x="108513" y="74348"/>
                          <a:pt x="106926" y="77787"/>
                        </a:cubicBezTo>
                        <a:cubicBezTo>
                          <a:pt x="105339" y="81226"/>
                          <a:pt x="100311" y="86254"/>
                          <a:pt x="97401" y="90487"/>
                        </a:cubicBezTo>
                        <a:cubicBezTo>
                          <a:pt x="94491" y="94720"/>
                          <a:pt x="92903" y="98954"/>
                          <a:pt x="89464" y="103187"/>
                        </a:cubicBezTo>
                        <a:cubicBezTo>
                          <a:pt x="86025" y="107420"/>
                          <a:pt x="82585" y="110860"/>
                          <a:pt x="76764" y="115887"/>
                        </a:cubicBezTo>
                        <a:cubicBezTo>
                          <a:pt x="70943" y="120914"/>
                          <a:pt x="-77488" y="128323"/>
                          <a:pt x="54539" y="13335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8" name="楕円 227">
                    <a:extLst>
                      <a:ext uri="{FF2B5EF4-FFF2-40B4-BE49-F238E27FC236}">
                        <a16:creationId xmlns:a16="http://schemas.microsoft.com/office/drawing/2014/main" id="{7FE74F09-1164-4CA7-99E1-4ADCB0717B24}"/>
                      </a:ext>
                    </a:extLst>
                  </p:cNvPr>
                  <p:cNvSpPr/>
                  <p:nvPr/>
                </p:nvSpPr>
                <p:spPr>
                  <a:xfrm>
                    <a:off x="6991678" y="2051050"/>
                    <a:ext cx="45719" cy="63500"/>
                  </a:xfrm>
                  <a:prstGeom prst="ellipse">
                    <a:avLst/>
                  </a:pr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29" name="フリーフォーム: 図形 228">
                    <a:extLst>
                      <a:ext uri="{FF2B5EF4-FFF2-40B4-BE49-F238E27FC236}">
                        <a16:creationId xmlns:a16="http://schemas.microsoft.com/office/drawing/2014/main" id="{E51D72DF-6DF7-4A43-8A14-38554F83E982}"/>
                      </a:ext>
                    </a:extLst>
                  </p:cNvPr>
                  <p:cNvSpPr/>
                  <p:nvPr/>
                </p:nvSpPr>
                <p:spPr>
                  <a:xfrm>
                    <a:off x="7005638" y="1970532"/>
                    <a:ext cx="142875" cy="24956"/>
                  </a:xfrm>
                  <a:custGeom>
                    <a:avLst/>
                    <a:gdLst>
                      <a:gd name="connsiteX0" fmla="*/ 0 w 142875"/>
                      <a:gd name="connsiteY0" fmla="*/ 1143 h 24956"/>
                      <a:gd name="connsiteX1" fmla="*/ 95250 w 142875"/>
                      <a:gd name="connsiteY1" fmla="*/ 2731 h 24956"/>
                      <a:gd name="connsiteX2" fmla="*/ 142875 w 142875"/>
                      <a:gd name="connsiteY2" fmla="*/ 24956 h 24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42875" h="24956">
                        <a:moveTo>
                          <a:pt x="0" y="1143"/>
                        </a:moveTo>
                        <a:cubicBezTo>
                          <a:pt x="35719" y="-48"/>
                          <a:pt x="71438" y="-1238"/>
                          <a:pt x="95250" y="2731"/>
                        </a:cubicBezTo>
                        <a:cubicBezTo>
                          <a:pt x="119063" y="6700"/>
                          <a:pt x="130969" y="15828"/>
                          <a:pt x="142875" y="24956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30" name="フリーフォーム: 図形 229">
                    <a:extLst>
                      <a:ext uri="{FF2B5EF4-FFF2-40B4-BE49-F238E27FC236}">
                        <a16:creationId xmlns:a16="http://schemas.microsoft.com/office/drawing/2014/main" id="{A155F423-EDDF-4BCA-9EB9-F280570A7AD1}"/>
                      </a:ext>
                    </a:extLst>
                  </p:cNvPr>
                  <p:cNvSpPr/>
                  <p:nvPr/>
                </p:nvSpPr>
                <p:spPr>
                  <a:xfrm>
                    <a:off x="7151688" y="1948501"/>
                    <a:ext cx="53975" cy="46987"/>
                  </a:xfrm>
                  <a:custGeom>
                    <a:avLst/>
                    <a:gdLst>
                      <a:gd name="connsiteX0" fmla="*/ 0 w 53975"/>
                      <a:gd name="connsiteY0" fmla="*/ 46987 h 46987"/>
                      <a:gd name="connsiteX1" fmla="*/ 36512 w 53975"/>
                      <a:gd name="connsiteY1" fmla="*/ 4124 h 46987"/>
                      <a:gd name="connsiteX2" fmla="*/ 53975 w 53975"/>
                      <a:gd name="connsiteY2" fmla="*/ 4124 h 4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3975" h="46987">
                        <a:moveTo>
                          <a:pt x="0" y="46987"/>
                        </a:moveTo>
                        <a:cubicBezTo>
                          <a:pt x="13758" y="29127"/>
                          <a:pt x="27516" y="11268"/>
                          <a:pt x="36512" y="4124"/>
                        </a:cubicBezTo>
                        <a:cubicBezTo>
                          <a:pt x="45508" y="-3020"/>
                          <a:pt x="49741" y="552"/>
                          <a:pt x="53975" y="4124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sp>
                <p:nvSpPr>
                  <p:cNvPr id="231" name="フリーフォーム: 図形 230">
                    <a:extLst>
                      <a:ext uri="{FF2B5EF4-FFF2-40B4-BE49-F238E27FC236}">
                        <a16:creationId xmlns:a16="http://schemas.microsoft.com/office/drawing/2014/main" id="{567FF35D-FD4A-4A74-A285-2D2E457ECF6D}"/>
                      </a:ext>
                    </a:extLst>
                  </p:cNvPr>
                  <p:cNvSpPr/>
                  <p:nvPr/>
                </p:nvSpPr>
                <p:spPr>
                  <a:xfrm>
                    <a:off x="7031567" y="2065867"/>
                    <a:ext cx="93133" cy="93133"/>
                  </a:xfrm>
                  <a:custGeom>
                    <a:avLst/>
                    <a:gdLst>
                      <a:gd name="connsiteX0" fmla="*/ 0 w 93133"/>
                      <a:gd name="connsiteY0" fmla="*/ 93133 h 93133"/>
                      <a:gd name="connsiteX1" fmla="*/ 59266 w 93133"/>
                      <a:gd name="connsiteY1" fmla="*/ 57150 h 93133"/>
                      <a:gd name="connsiteX2" fmla="*/ 80433 w 93133"/>
                      <a:gd name="connsiteY2" fmla="*/ 31750 h 93133"/>
                      <a:gd name="connsiteX3" fmla="*/ 93133 w 93133"/>
                      <a:gd name="connsiteY3" fmla="*/ 0 h 93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133" h="93133">
                        <a:moveTo>
                          <a:pt x="0" y="93133"/>
                        </a:moveTo>
                        <a:cubicBezTo>
                          <a:pt x="22930" y="80256"/>
                          <a:pt x="45861" y="67380"/>
                          <a:pt x="59266" y="57150"/>
                        </a:cubicBezTo>
                        <a:cubicBezTo>
                          <a:pt x="72672" y="46919"/>
                          <a:pt x="74789" y="41275"/>
                          <a:pt x="80433" y="31750"/>
                        </a:cubicBezTo>
                        <a:cubicBezTo>
                          <a:pt x="86078" y="22225"/>
                          <a:pt x="90311" y="7056"/>
                          <a:pt x="93133" y="0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</p:grpSp>
          </p:grpSp>
          <p:grpSp>
            <p:nvGrpSpPr>
              <p:cNvPr id="176" name="グループ化 175">
                <a:extLst>
                  <a:ext uri="{FF2B5EF4-FFF2-40B4-BE49-F238E27FC236}">
                    <a16:creationId xmlns:a16="http://schemas.microsoft.com/office/drawing/2014/main" id="{71DDAD68-280C-40C9-AE3A-A21EF4D24000}"/>
                  </a:ext>
                </a:extLst>
              </p:cNvPr>
              <p:cNvGrpSpPr/>
              <p:nvPr/>
            </p:nvGrpSpPr>
            <p:grpSpPr>
              <a:xfrm>
                <a:off x="5168653" y="3928627"/>
                <a:ext cx="732344" cy="594190"/>
                <a:chOff x="6258983" y="1902883"/>
                <a:chExt cx="345017" cy="279931"/>
              </a:xfrm>
              <a:effectLst>
                <a:glow rad="101600">
                  <a:srgbClr val="7030A0">
                    <a:alpha val="60000"/>
                  </a:srgbClr>
                </a:glow>
              </a:effectLst>
            </p:grpSpPr>
            <p:sp>
              <p:nvSpPr>
                <p:cNvPr id="210" name="フリーフォーム: 図形 209">
                  <a:extLst>
                    <a:ext uri="{FF2B5EF4-FFF2-40B4-BE49-F238E27FC236}">
                      <a16:creationId xmlns:a16="http://schemas.microsoft.com/office/drawing/2014/main" id="{39CD4FA7-0F99-4E2B-9B59-CFC63C4E9D84}"/>
                    </a:ext>
                  </a:extLst>
                </p:cNvPr>
                <p:cNvSpPr/>
                <p:nvPr/>
              </p:nvSpPr>
              <p:spPr>
                <a:xfrm>
                  <a:off x="6330950" y="1991783"/>
                  <a:ext cx="88900" cy="16934"/>
                </a:xfrm>
                <a:custGeom>
                  <a:avLst/>
                  <a:gdLst>
                    <a:gd name="connsiteX0" fmla="*/ 0 w 88900"/>
                    <a:gd name="connsiteY0" fmla="*/ 0 h 16934"/>
                    <a:gd name="connsiteX1" fmla="*/ 50800 w 88900"/>
                    <a:gd name="connsiteY1" fmla="*/ 6350 h 16934"/>
                    <a:gd name="connsiteX2" fmla="*/ 88900 w 88900"/>
                    <a:gd name="connsiteY2" fmla="*/ 16934 h 16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0" h="16934">
                      <a:moveTo>
                        <a:pt x="0" y="0"/>
                      </a:moveTo>
                      <a:cubicBezTo>
                        <a:pt x="17991" y="1764"/>
                        <a:pt x="35983" y="3528"/>
                        <a:pt x="50800" y="6350"/>
                      </a:cubicBezTo>
                      <a:cubicBezTo>
                        <a:pt x="65617" y="9172"/>
                        <a:pt x="77258" y="13053"/>
                        <a:pt x="88900" y="169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grpSp>
              <p:nvGrpSpPr>
                <p:cNvPr id="211" name="グループ化 210">
                  <a:extLst>
                    <a:ext uri="{FF2B5EF4-FFF2-40B4-BE49-F238E27FC236}">
                      <a16:creationId xmlns:a16="http://schemas.microsoft.com/office/drawing/2014/main" id="{6DA07C86-778F-42EC-9B23-5174E0C120E1}"/>
                    </a:ext>
                  </a:extLst>
                </p:cNvPr>
                <p:cNvGrpSpPr/>
                <p:nvPr/>
              </p:nvGrpSpPr>
              <p:grpSpPr>
                <a:xfrm>
                  <a:off x="6258983" y="1902883"/>
                  <a:ext cx="345017" cy="279931"/>
                  <a:chOff x="6258983" y="1902883"/>
                  <a:chExt cx="345017" cy="279931"/>
                </a:xfrm>
              </p:grpSpPr>
              <p:sp>
                <p:nvSpPr>
                  <p:cNvPr id="212" name="フリーフォーム: 図形 211">
                    <a:extLst>
                      <a:ext uri="{FF2B5EF4-FFF2-40B4-BE49-F238E27FC236}">
                        <a16:creationId xmlns:a16="http://schemas.microsoft.com/office/drawing/2014/main" id="{6EC8F1CE-467B-477A-BEB6-6B39BBCACFBE}"/>
                      </a:ext>
                    </a:extLst>
                  </p:cNvPr>
                  <p:cNvSpPr/>
                  <p:nvPr/>
                </p:nvSpPr>
                <p:spPr>
                  <a:xfrm>
                    <a:off x="6377517" y="1902883"/>
                    <a:ext cx="226483" cy="188384"/>
                  </a:xfrm>
                  <a:custGeom>
                    <a:avLst/>
                    <a:gdLst>
                      <a:gd name="connsiteX0" fmla="*/ 0 w 226483"/>
                      <a:gd name="connsiteY0" fmla="*/ 0 h 188384"/>
                      <a:gd name="connsiteX1" fmla="*/ 52916 w 226483"/>
                      <a:gd name="connsiteY1" fmla="*/ 29634 h 188384"/>
                      <a:gd name="connsiteX2" fmla="*/ 91016 w 226483"/>
                      <a:gd name="connsiteY2" fmla="*/ 42334 h 188384"/>
                      <a:gd name="connsiteX3" fmla="*/ 133350 w 226483"/>
                      <a:gd name="connsiteY3" fmla="*/ 71967 h 188384"/>
                      <a:gd name="connsiteX4" fmla="*/ 182033 w 226483"/>
                      <a:gd name="connsiteY4" fmla="*/ 107950 h 188384"/>
                      <a:gd name="connsiteX5" fmla="*/ 215900 w 226483"/>
                      <a:gd name="connsiteY5" fmla="*/ 148167 h 188384"/>
                      <a:gd name="connsiteX6" fmla="*/ 226483 w 226483"/>
                      <a:gd name="connsiteY6" fmla="*/ 188384 h 188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483" h="188384">
                        <a:moveTo>
                          <a:pt x="0" y="0"/>
                        </a:moveTo>
                        <a:cubicBezTo>
                          <a:pt x="18873" y="11289"/>
                          <a:pt x="37747" y="22578"/>
                          <a:pt x="52916" y="29634"/>
                        </a:cubicBezTo>
                        <a:cubicBezTo>
                          <a:pt x="68085" y="36690"/>
                          <a:pt x="77610" y="35279"/>
                          <a:pt x="91016" y="42334"/>
                        </a:cubicBezTo>
                        <a:cubicBezTo>
                          <a:pt x="104422" y="49389"/>
                          <a:pt x="118181" y="61031"/>
                          <a:pt x="133350" y="71967"/>
                        </a:cubicBezTo>
                        <a:cubicBezTo>
                          <a:pt x="148519" y="82903"/>
                          <a:pt x="168275" y="95250"/>
                          <a:pt x="182033" y="107950"/>
                        </a:cubicBezTo>
                        <a:cubicBezTo>
                          <a:pt x="195791" y="120650"/>
                          <a:pt x="208492" y="134761"/>
                          <a:pt x="215900" y="148167"/>
                        </a:cubicBezTo>
                        <a:cubicBezTo>
                          <a:pt x="223308" y="161573"/>
                          <a:pt x="224895" y="174978"/>
                          <a:pt x="226483" y="188384"/>
                        </a:cubicBezTo>
                      </a:path>
                    </a:pathLst>
                  </a:custGeom>
                  <a:noFill/>
                  <a:ln w="6350" cap="rnd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9600"/>
                  </a:p>
                </p:txBody>
              </p:sp>
              <p:grpSp>
                <p:nvGrpSpPr>
                  <p:cNvPr id="213" name="グループ化 212">
                    <a:extLst>
                      <a:ext uri="{FF2B5EF4-FFF2-40B4-BE49-F238E27FC236}">
                        <a16:creationId xmlns:a16="http://schemas.microsoft.com/office/drawing/2014/main" id="{51D3430C-9EC9-49D9-A08F-0E9A6AEC9B34}"/>
                      </a:ext>
                    </a:extLst>
                  </p:cNvPr>
                  <p:cNvGrpSpPr/>
                  <p:nvPr/>
                </p:nvGrpSpPr>
                <p:grpSpPr>
                  <a:xfrm>
                    <a:off x="6258983" y="1943100"/>
                    <a:ext cx="336550" cy="239714"/>
                    <a:chOff x="6258983" y="1943100"/>
                    <a:chExt cx="336550" cy="239714"/>
                  </a:xfrm>
                </p:grpSpPr>
                <p:sp>
                  <p:nvSpPr>
                    <p:cNvPr id="214" name="フリーフォーム: 図形 213">
                      <a:extLst>
                        <a:ext uri="{FF2B5EF4-FFF2-40B4-BE49-F238E27FC236}">
                          <a16:creationId xmlns:a16="http://schemas.microsoft.com/office/drawing/2014/main" id="{B399DD72-6350-4B57-ADD4-F681431564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8983" y="2103967"/>
                      <a:ext cx="283634" cy="78847"/>
                    </a:xfrm>
                    <a:custGeom>
                      <a:avLst/>
                      <a:gdLst>
                        <a:gd name="connsiteX0" fmla="*/ 0 w 283634"/>
                        <a:gd name="connsiteY0" fmla="*/ 0 h 78847"/>
                        <a:gd name="connsiteX1" fmla="*/ 59267 w 283634"/>
                        <a:gd name="connsiteY1" fmla="*/ 55033 h 78847"/>
                        <a:gd name="connsiteX2" fmla="*/ 129117 w 283634"/>
                        <a:gd name="connsiteY2" fmla="*/ 78316 h 78847"/>
                        <a:gd name="connsiteX3" fmla="*/ 171450 w 283634"/>
                        <a:gd name="connsiteY3" fmla="*/ 69850 h 78847"/>
                        <a:gd name="connsiteX4" fmla="*/ 213784 w 283634"/>
                        <a:gd name="connsiteY4" fmla="*/ 52916 h 78847"/>
                        <a:gd name="connsiteX5" fmla="*/ 258234 w 283634"/>
                        <a:gd name="connsiteY5" fmla="*/ 31750 h 78847"/>
                        <a:gd name="connsiteX6" fmla="*/ 283634 w 283634"/>
                        <a:gd name="connsiteY6" fmla="*/ 16933 h 788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83634" h="78847">
                          <a:moveTo>
                            <a:pt x="0" y="0"/>
                          </a:moveTo>
                          <a:cubicBezTo>
                            <a:pt x="18874" y="20990"/>
                            <a:pt x="37748" y="41980"/>
                            <a:pt x="59267" y="55033"/>
                          </a:cubicBezTo>
                          <a:cubicBezTo>
                            <a:pt x="80786" y="68086"/>
                            <a:pt x="110420" y="75847"/>
                            <a:pt x="129117" y="78316"/>
                          </a:cubicBezTo>
                          <a:cubicBezTo>
                            <a:pt x="147814" y="80786"/>
                            <a:pt x="157339" y="74083"/>
                            <a:pt x="171450" y="69850"/>
                          </a:cubicBezTo>
                          <a:cubicBezTo>
                            <a:pt x="185561" y="65617"/>
                            <a:pt x="199320" y="59266"/>
                            <a:pt x="213784" y="52916"/>
                          </a:cubicBezTo>
                          <a:cubicBezTo>
                            <a:pt x="228248" y="46566"/>
                            <a:pt x="246592" y="37747"/>
                            <a:pt x="258234" y="31750"/>
                          </a:cubicBezTo>
                          <a:cubicBezTo>
                            <a:pt x="269876" y="25753"/>
                            <a:pt x="276755" y="21343"/>
                            <a:pt x="283634" y="1693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15" name="フリーフォーム: 図形 214">
                      <a:extLst>
                        <a:ext uri="{FF2B5EF4-FFF2-40B4-BE49-F238E27FC236}">
                          <a16:creationId xmlns:a16="http://schemas.microsoft.com/office/drawing/2014/main" id="{F881396D-819E-4410-8CB2-EBB8DA5A09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6933" y="1943100"/>
                      <a:ext cx="228600" cy="141817"/>
                    </a:xfrm>
                    <a:custGeom>
                      <a:avLst/>
                      <a:gdLst>
                        <a:gd name="connsiteX0" fmla="*/ 0 w 228600"/>
                        <a:gd name="connsiteY0" fmla="*/ 0 h 141817"/>
                        <a:gd name="connsiteX1" fmla="*/ 74084 w 228600"/>
                        <a:gd name="connsiteY1" fmla="*/ 33867 h 141817"/>
                        <a:gd name="connsiteX2" fmla="*/ 103717 w 228600"/>
                        <a:gd name="connsiteY2" fmla="*/ 48683 h 141817"/>
                        <a:gd name="connsiteX3" fmla="*/ 139700 w 228600"/>
                        <a:gd name="connsiteY3" fmla="*/ 69850 h 141817"/>
                        <a:gd name="connsiteX4" fmla="*/ 167217 w 228600"/>
                        <a:gd name="connsiteY4" fmla="*/ 99483 h 141817"/>
                        <a:gd name="connsiteX5" fmla="*/ 186267 w 228600"/>
                        <a:gd name="connsiteY5" fmla="*/ 116417 h 141817"/>
                        <a:gd name="connsiteX6" fmla="*/ 228600 w 228600"/>
                        <a:gd name="connsiteY6" fmla="*/ 141817 h 141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28600" h="141817">
                          <a:moveTo>
                            <a:pt x="0" y="0"/>
                          </a:moveTo>
                          <a:lnTo>
                            <a:pt x="74084" y="33867"/>
                          </a:lnTo>
                          <a:cubicBezTo>
                            <a:pt x="91370" y="41981"/>
                            <a:pt x="92781" y="42686"/>
                            <a:pt x="103717" y="48683"/>
                          </a:cubicBezTo>
                          <a:cubicBezTo>
                            <a:pt x="114653" y="54680"/>
                            <a:pt x="129117" y="61383"/>
                            <a:pt x="139700" y="69850"/>
                          </a:cubicBezTo>
                          <a:cubicBezTo>
                            <a:pt x="150283" y="78317"/>
                            <a:pt x="159456" y="91722"/>
                            <a:pt x="167217" y="99483"/>
                          </a:cubicBezTo>
                          <a:cubicBezTo>
                            <a:pt x="174978" y="107244"/>
                            <a:pt x="176037" y="109361"/>
                            <a:pt x="186267" y="116417"/>
                          </a:cubicBezTo>
                          <a:cubicBezTo>
                            <a:pt x="196497" y="123473"/>
                            <a:pt x="212548" y="132645"/>
                            <a:pt x="228600" y="14181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16" name="フリーフォーム: 図形 215">
                      <a:extLst>
                        <a:ext uri="{FF2B5EF4-FFF2-40B4-BE49-F238E27FC236}">
                          <a16:creationId xmlns:a16="http://schemas.microsoft.com/office/drawing/2014/main" id="{D2380438-4F94-4741-AF38-AC4F7E0539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1900" y="2027767"/>
                      <a:ext cx="232833" cy="84666"/>
                    </a:xfrm>
                    <a:custGeom>
                      <a:avLst/>
                      <a:gdLst>
                        <a:gd name="connsiteX0" fmla="*/ 0 w 232833"/>
                        <a:gd name="connsiteY0" fmla="*/ 14816 h 84666"/>
                        <a:gd name="connsiteX1" fmla="*/ 63500 w 232833"/>
                        <a:gd name="connsiteY1" fmla="*/ 10583 h 84666"/>
                        <a:gd name="connsiteX2" fmla="*/ 118533 w 232833"/>
                        <a:gd name="connsiteY2" fmla="*/ 0 h 84666"/>
                        <a:gd name="connsiteX3" fmla="*/ 167217 w 232833"/>
                        <a:gd name="connsiteY3" fmla="*/ 10583 h 84666"/>
                        <a:gd name="connsiteX4" fmla="*/ 211667 w 232833"/>
                        <a:gd name="connsiteY4" fmla="*/ 29633 h 84666"/>
                        <a:gd name="connsiteX5" fmla="*/ 224367 w 232833"/>
                        <a:gd name="connsiteY5" fmla="*/ 46566 h 84666"/>
                        <a:gd name="connsiteX6" fmla="*/ 232833 w 232833"/>
                        <a:gd name="connsiteY6" fmla="*/ 84666 h 846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2833" h="84666">
                          <a:moveTo>
                            <a:pt x="0" y="14816"/>
                          </a:moveTo>
                          <a:cubicBezTo>
                            <a:pt x="21872" y="13934"/>
                            <a:pt x="43745" y="13052"/>
                            <a:pt x="63500" y="10583"/>
                          </a:cubicBezTo>
                          <a:cubicBezTo>
                            <a:pt x="83256" y="8114"/>
                            <a:pt x="101247" y="0"/>
                            <a:pt x="118533" y="0"/>
                          </a:cubicBezTo>
                          <a:cubicBezTo>
                            <a:pt x="135819" y="0"/>
                            <a:pt x="151695" y="5644"/>
                            <a:pt x="167217" y="10583"/>
                          </a:cubicBezTo>
                          <a:cubicBezTo>
                            <a:pt x="182739" y="15522"/>
                            <a:pt x="202142" y="23636"/>
                            <a:pt x="211667" y="29633"/>
                          </a:cubicBezTo>
                          <a:cubicBezTo>
                            <a:pt x="221192" y="35630"/>
                            <a:pt x="220839" y="37394"/>
                            <a:pt x="224367" y="46566"/>
                          </a:cubicBezTo>
                          <a:cubicBezTo>
                            <a:pt x="227895" y="55738"/>
                            <a:pt x="230364" y="70202"/>
                            <a:pt x="232833" y="84666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17" name="フリーフォーム: 図形 216">
                      <a:extLst>
                        <a:ext uri="{FF2B5EF4-FFF2-40B4-BE49-F238E27FC236}">
                          <a16:creationId xmlns:a16="http://schemas.microsoft.com/office/drawing/2014/main" id="{8E6D9357-69A0-4270-B961-D905FA3E03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8354" y="2051050"/>
                      <a:ext cx="57263" cy="112183"/>
                    </a:xfrm>
                    <a:custGeom>
                      <a:avLst/>
                      <a:gdLst>
                        <a:gd name="connsiteX0" fmla="*/ 6463 w 57263"/>
                        <a:gd name="connsiteY0" fmla="*/ 0 h 112183"/>
                        <a:gd name="connsiteX1" fmla="*/ 113 w 57263"/>
                        <a:gd name="connsiteY1" fmla="*/ 52917 h 112183"/>
                        <a:gd name="connsiteX2" fmla="*/ 2229 w 57263"/>
                        <a:gd name="connsiteY2" fmla="*/ 57150 h 112183"/>
                        <a:gd name="connsiteX3" fmla="*/ 10696 w 57263"/>
                        <a:gd name="connsiteY3" fmla="*/ 65617 h 112183"/>
                        <a:gd name="connsiteX4" fmla="*/ 23396 w 57263"/>
                        <a:gd name="connsiteY4" fmla="*/ 76200 h 112183"/>
                        <a:gd name="connsiteX5" fmla="*/ 38213 w 57263"/>
                        <a:gd name="connsiteY5" fmla="*/ 95250 h 112183"/>
                        <a:gd name="connsiteX6" fmla="*/ 57263 w 57263"/>
                        <a:gd name="connsiteY6" fmla="*/ 112183 h 112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263" h="112183">
                          <a:moveTo>
                            <a:pt x="6463" y="0"/>
                          </a:moveTo>
                          <a:lnTo>
                            <a:pt x="113" y="52917"/>
                          </a:lnTo>
                          <a:cubicBezTo>
                            <a:pt x="-593" y="62442"/>
                            <a:pt x="2229" y="57150"/>
                            <a:pt x="2229" y="57150"/>
                          </a:cubicBezTo>
                          <a:cubicBezTo>
                            <a:pt x="3993" y="59267"/>
                            <a:pt x="7168" y="62442"/>
                            <a:pt x="10696" y="65617"/>
                          </a:cubicBezTo>
                          <a:cubicBezTo>
                            <a:pt x="14224" y="68792"/>
                            <a:pt x="18810" y="71261"/>
                            <a:pt x="23396" y="76200"/>
                          </a:cubicBezTo>
                          <a:cubicBezTo>
                            <a:pt x="27982" y="81139"/>
                            <a:pt x="32569" y="89253"/>
                            <a:pt x="38213" y="95250"/>
                          </a:cubicBezTo>
                          <a:cubicBezTo>
                            <a:pt x="43858" y="101247"/>
                            <a:pt x="50560" y="106715"/>
                            <a:pt x="57263" y="112183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18" name="フリーフォーム: 図形 217">
                      <a:extLst>
                        <a:ext uri="{FF2B5EF4-FFF2-40B4-BE49-F238E27FC236}">
                          <a16:creationId xmlns:a16="http://schemas.microsoft.com/office/drawing/2014/main" id="{6914771F-41C3-41C1-904F-9F77DC90EE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9850" y="2055283"/>
                      <a:ext cx="74083" cy="110067"/>
                    </a:xfrm>
                    <a:custGeom>
                      <a:avLst/>
                      <a:gdLst>
                        <a:gd name="connsiteX0" fmla="*/ 74083 w 74083"/>
                        <a:gd name="connsiteY0" fmla="*/ 0 h 110067"/>
                        <a:gd name="connsiteX1" fmla="*/ 42333 w 74083"/>
                        <a:gd name="connsiteY1" fmla="*/ 65617 h 110067"/>
                        <a:gd name="connsiteX2" fmla="*/ 25400 w 74083"/>
                        <a:gd name="connsiteY2" fmla="*/ 84667 h 110067"/>
                        <a:gd name="connsiteX3" fmla="*/ 0 w 74083"/>
                        <a:gd name="connsiteY3" fmla="*/ 110067 h 1100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083" h="110067">
                          <a:moveTo>
                            <a:pt x="74083" y="0"/>
                          </a:moveTo>
                          <a:cubicBezTo>
                            <a:pt x="62265" y="25753"/>
                            <a:pt x="50447" y="51506"/>
                            <a:pt x="42333" y="65617"/>
                          </a:cubicBezTo>
                          <a:cubicBezTo>
                            <a:pt x="34219" y="79728"/>
                            <a:pt x="32455" y="77259"/>
                            <a:pt x="25400" y="84667"/>
                          </a:cubicBezTo>
                          <a:cubicBezTo>
                            <a:pt x="18344" y="92075"/>
                            <a:pt x="9172" y="101071"/>
                            <a:pt x="0" y="110067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19" name="楕円 218">
                      <a:extLst>
                        <a:ext uri="{FF2B5EF4-FFF2-40B4-BE49-F238E27FC236}">
                          <a16:creationId xmlns:a16="http://schemas.microsoft.com/office/drawing/2014/main" id="{FC4C3B02-4F5F-48EE-ABAB-C5FF5B16D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9213" y="2046817"/>
                      <a:ext cx="45719" cy="63500"/>
                    </a:xfrm>
                    <a:prstGeom prst="ellipse">
                      <a:avLst/>
                    </a:pr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  <p:sp>
                  <p:nvSpPr>
                    <p:cNvPr id="220" name="フリーフォーム: 図形 219">
                      <a:extLst>
                        <a:ext uri="{FF2B5EF4-FFF2-40B4-BE49-F238E27FC236}">
                          <a16:creationId xmlns:a16="http://schemas.microsoft.com/office/drawing/2014/main" id="{2898198A-6D8D-48C3-9339-3A134411C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5550" y="2063750"/>
                      <a:ext cx="76200" cy="95250"/>
                    </a:xfrm>
                    <a:custGeom>
                      <a:avLst/>
                      <a:gdLst>
                        <a:gd name="connsiteX0" fmla="*/ 0 w 76200"/>
                        <a:gd name="connsiteY0" fmla="*/ 0 h 95250"/>
                        <a:gd name="connsiteX1" fmla="*/ 25400 w 76200"/>
                        <a:gd name="connsiteY1" fmla="*/ 52917 h 95250"/>
                        <a:gd name="connsiteX2" fmla="*/ 52917 w 76200"/>
                        <a:gd name="connsiteY2" fmla="*/ 74083 h 95250"/>
                        <a:gd name="connsiteX3" fmla="*/ 76200 w 76200"/>
                        <a:gd name="connsiteY3" fmla="*/ 95250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6200" h="95250">
                          <a:moveTo>
                            <a:pt x="0" y="0"/>
                          </a:moveTo>
                          <a:cubicBezTo>
                            <a:pt x="8290" y="20285"/>
                            <a:pt x="16581" y="40570"/>
                            <a:pt x="25400" y="52917"/>
                          </a:cubicBezTo>
                          <a:cubicBezTo>
                            <a:pt x="34220" y="65264"/>
                            <a:pt x="44450" y="67028"/>
                            <a:pt x="52917" y="74083"/>
                          </a:cubicBezTo>
                          <a:cubicBezTo>
                            <a:pt x="61384" y="81139"/>
                            <a:pt x="68792" y="88194"/>
                            <a:pt x="76200" y="95250"/>
                          </a:cubicBezTo>
                        </a:path>
                      </a:pathLst>
                    </a:custGeom>
                    <a:noFill/>
                    <a:ln w="6350" cap="rnd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9600"/>
                    </a:p>
                  </p:txBody>
                </p:sp>
              </p:grpSp>
            </p:grpSp>
          </p:grpSp>
          <p:grpSp>
            <p:nvGrpSpPr>
              <p:cNvPr id="177" name="グループ化 176">
                <a:extLst>
                  <a:ext uri="{FF2B5EF4-FFF2-40B4-BE49-F238E27FC236}">
                    <a16:creationId xmlns:a16="http://schemas.microsoft.com/office/drawing/2014/main" id="{A6F29289-1433-4814-AC3D-EDBB2DF33986}"/>
                  </a:ext>
                </a:extLst>
              </p:cNvPr>
              <p:cNvGrpSpPr/>
              <p:nvPr/>
            </p:nvGrpSpPr>
            <p:grpSpPr>
              <a:xfrm>
                <a:off x="7434201" y="3719102"/>
                <a:ext cx="324461" cy="972197"/>
                <a:chOff x="7326313" y="1804173"/>
                <a:chExt cx="152858" cy="458015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208" name="フリーフォーム: 図形 207">
                  <a:extLst>
                    <a:ext uri="{FF2B5EF4-FFF2-40B4-BE49-F238E27FC236}">
                      <a16:creationId xmlns:a16="http://schemas.microsoft.com/office/drawing/2014/main" id="{98882FBC-9059-4F62-B0BA-5F2D79654B10}"/>
                    </a:ext>
                  </a:extLst>
                </p:cNvPr>
                <p:cNvSpPr/>
                <p:nvPr/>
              </p:nvSpPr>
              <p:spPr>
                <a:xfrm>
                  <a:off x="7326313" y="1804173"/>
                  <a:ext cx="152858" cy="458015"/>
                </a:xfrm>
                <a:custGeom>
                  <a:avLst/>
                  <a:gdLst>
                    <a:gd name="connsiteX0" fmla="*/ 46037 w 152858"/>
                    <a:gd name="connsiteY0" fmla="*/ 80190 h 458015"/>
                    <a:gd name="connsiteX1" fmla="*/ 77787 w 152858"/>
                    <a:gd name="connsiteY1" fmla="*/ 30977 h 458015"/>
                    <a:gd name="connsiteX2" fmla="*/ 115887 w 152858"/>
                    <a:gd name="connsiteY2" fmla="*/ 3990 h 458015"/>
                    <a:gd name="connsiteX3" fmla="*/ 142875 w 152858"/>
                    <a:gd name="connsiteY3" fmla="*/ 3990 h 458015"/>
                    <a:gd name="connsiteX4" fmla="*/ 152400 w 152858"/>
                    <a:gd name="connsiteY4" fmla="*/ 40502 h 458015"/>
                    <a:gd name="connsiteX5" fmla="*/ 130175 w 152858"/>
                    <a:gd name="connsiteY5" fmla="*/ 235765 h 458015"/>
                    <a:gd name="connsiteX6" fmla="*/ 0 w 152858"/>
                    <a:gd name="connsiteY6" fmla="*/ 458015 h 458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58" h="458015">
                      <a:moveTo>
                        <a:pt x="46037" y="80190"/>
                      </a:moveTo>
                      <a:cubicBezTo>
                        <a:pt x="56091" y="61933"/>
                        <a:pt x="66145" y="43677"/>
                        <a:pt x="77787" y="30977"/>
                      </a:cubicBezTo>
                      <a:cubicBezTo>
                        <a:pt x="89429" y="18277"/>
                        <a:pt x="105039" y="8488"/>
                        <a:pt x="115887" y="3990"/>
                      </a:cubicBezTo>
                      <a:cubicBezTo>
                        <a:pt x="126735" y="-508"/>
                        <a:pt x="136790" y="-2095"/>
                        <a:pt x="142875" y="3990"/>
                      </a:cubicBezTo>
                      <a:cubicBezTo>
                        <a:pt x="148960" y="10075"/>
                        <a:pt x="154517" y="1873"/>
                        <a:pt x="152400" y="40502"/>
                      </a:cubicBezTo>
                      <a:cubicBezTo>
                        <a:pt x="150283" y="79131"/>
                        <a:pt x="155575" y="166180"/>
                        <a:pt x="130175" y="235765"/>
                      </a:cubicBezTo>
                      <a:cubicBezTo>
                        <a:pt x="104775" y="305350"/>
                        <a:pt x="23283" y="421238"/>
                        <a:pt x="0" y="45801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9" name="フリーフォーム: 図形 208">
                  <a:extLst>
                    <a:ext uri="{FF2B5EF4-FFF2-40B4-BE49-F238E27FC236}">
                      <a16:creationId xmlns:a16="http://schemas.microsoft.com/office/drawing/2014/main" id="{BE36105B-7BB8-4670-9B3F-598541D81099}"/>
                    </a:ext>
                  </a:extLst>
                </p:cNvPr>
                <p:cNvSpPr/>
                <p:nvPr/>
              </p:nvSpPr>
              <p:spPr>
                <a:xfrm>
                  <a:off x="7397750" y="1844490"/>
                  <a:ext cx="45604" cy="224023"/>
                </a:xfrm>
                <a:custGeom>
                  <a:avLst/>
                  <a:gdLst>
                    <a:gd name="connsiteX0" fmla="*/ 19050 w 45604"/>
                    <a:gd name="connsiteY0" fmla="*/ 224023 h 224023"/>
                    <a:gd name="connsiteX1" fmla="*/ 41275 w 45604"/>
                    <a:gd name="connsiteY1" fmla="*/ 128773 h 224023"/>
                    <a:gd name="connsiteX2" fmla="*/ 41275 w 45604"/>
                    <a:gd name="connsiteY2" fmla="*/ 73210 h 224023"/>
                    <a:gd name="connsiteX3" fmla="*/ 42863 w 45604"/>
                    <a:gd name="connsiteY3" fmla="*/ 185 h 224023"/>
                    <a:gd name="connsiteX4" fmla="*/ 0 w 45604"/>
                    <a:gd name="connsiteY4" fmla="*/ 52573 h 224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604" h="224023">
                      <a:moveTo>
                        <a:pt x="19050" y="224023"/>
                      </a:moveTo>
                      <a:cubicBezTo>
                        <a:pt x="28310" y="188965"/>
                        <a:pt x="37571" y="153908"/>
                        <a:pt x="41275" y="128773"/>
                      </a:cubicBezTo>
                      <a:cubicBezTo>
                        <a:pt x="44979" y="103638"/>
                        <a:pt x="41010" y="94641"/>
                        <a:pt x="41275" y="73210"/>
                      </a:cubicBezTo>
                      <a:cubicBezTo>
                        <a:pt x="41540" y="51779"/>
                        <a:pt x="49742" y="3624"/>
                        <a:pt x="42863" y="185"/>
                      </a:cubicBezTo>
                      <a:cubicBezTo>
                        <a:pt x="35984" y="-3254"/>
                        <a:pt x="6086" y="42254"/>
                        <a:pt x="0" y="5257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78" name="グループ化 177">
                <a:extLst>
                  <a:ext uri="{FF2B5EF4-FFF2-40B4-BE49-F238E27FC236}">
                    <a16:creationId xmlns:a16="http://schemas.microsoft.com/office/drawing/2014/main" id="{2FD9D866-DA4B-46AC-A03B-37D7EAFC5BF7}"/>
                  </a:ext>
                </a:extLst>
              </p:cNvPr>
              <p:cNvGrpSpPr/>
              <p:nvPr/>
            </p:nvGrpSpPr>
            <p:grpSpPr>
              <a:xfrm>
                <a:off x="4414864" y="1341684"/>
                <a:ext cx="1451944" cy="1486182"/>
                <a:chOff x="5903863" y="684140"/>
                <a:chExt cx="684030" cy="700160"/>
              </a:xfrm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grpSpPr>
            <p:sp>
              <p:nvSpPr>
                <p:cNvPr id="201" name="フリーフォーム: 図形 200">
                  <a:extLst>
                    <a:ext uri="{FF2B5EF4-FFF2-40B4-BE49-F238E27FC236}">
                      <a16:creationId xmlns:a16="http://schemas.microsoft.com/office/drawing/2014/main" id="{645EB0C6-0A04-4B83-BFF1-618FFF9B2D4B}"/>
                    </a:ext>
                  </a:extLst>
                </p:cNvPr>
                <p:cNvSpPr/>
                <p:nvPr/>
              </p:nvSpPr>
              <p:spPr>
                <a:xfrm>
                  <a:off x="6437313" y="777312"/>
                  <a:ext cx="98425" cy="64063"/>
                </a:xfrm>
                <a:custGeom>
                  <a:avLst/>
                  <a:gdLst>
                    <a:gd name="connsiteX0" fmla="*/ 98425 w 98425"/>
                    <a:gd name="connsiteY0" fmla="*/ 6913 h 64063"/>
                    <a:gd name="connsiteX1" fmla="*/ 41275 w 98425"/>
                    <a:gd name="connsiteY1" fmla="*/ 563 h 64063"/>
                    <a:gd name="connsiteX2" fmla="*/ 20637 w 98425"/>
                    <a:gd name="connsiteY2" fmla="*/ 19613 h 64063"/>
                    <a:gd name="connsiteX3" fmla="*/ 12700 w 98425"/>
                    <a:gd name="connsiteY3" fmla="*/ 45013 h 64063"/>
                    <a:gd name="connsiteX4" fmla="*/ 0 w 98425"/>
                    <a:gd name="connsiteY4" fmla="*/ 64063 h 64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425" h="64063">
                      <a:moveTo>
                        <a:pt x="98425" y="6913"/>
                      </a:moveTo>
                      <a:cubicBezTo>
                        <a:pt x="76332" y="2679"/>
                        <a:pt x="54240" y="-1554"/>
                        <a:pt x="41275" y="563"/>
                      </a:cubicBezTo>
                      <a:cubicBezTo>
                        <a:pt x="28310" y="2680"/>
                        <a:pt x="25399" y="12205"/>
                        <a:pt x="20637" y="19613"/>
                      </a:cubicBezTo>
                      <a:cubicBezTo>
                        <a:pt x="15874" y="27021"/>
                        <a:pt x="16139" y="37605"/>
                        <a:pt x="12700" y="45013"/>
                      </a:cubicBezTo>
                      <a:cubicBezTo>
                        <a:pt x="9260" y="52421"/>
                        <a:pt x="4630" y="58242"/>
                        <a:pt x="0" y="6406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2" name="フリーフォーム: 図形 201">
                  <a:extLst>
                    <a:ext uri="{FF2B5EF4-FFF2-40B4-BE49-F238E27FC236}">
                      <a16:creationId xmlns:a16="http://schemas.microsoft.com/office/drawing/2014/main" id="{6CE25649-D704-4931-9751-E4AF720EC08E}"/>
                    </a:ext>
                  </a:extLst>
                </p:cNvPr>
                <p:cNvSpPr/>
                <p:nvPr/>
              </p:nvSpPr>
              <p:spPr>
                <a:xfrm>
                  <a:off x="6064250" y="1181100"/>
                  <a:ext cx="58738" cy="1588"/>
                </a:xfrm>
                <a:custGeom>
                  <a:avLst/>
                  <a:gdLst>
                    <a:gd name="connsiteX0" fmla="*/ 0 w 58738"/>
                    <a:gd name="connsiteY0" fmla="*/ 1588 h 1588"/>
                    <a:gd name="connsiteX1" fmla="*/ 58738 w 58738"/>
                    <a:gd name="connsiteY1" fmla="*/ 0 h 1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8738" h="1588">
                      <a:moveTo>
                        <a:pt x="0" y="1588"/>
                      </a:moveTo>
                      <a:cubicBezTo>
                        <a:pt x="19579" y="1059"/>
                        <a:pt x="50536" y="1323"/>
                        <a:pt x="58738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3" name="フリーフォーム: 図形 202">
                  <a:extLst>
                    <a:ext uri="{FF2B5EF4-FFF2-40B4-BE49-F238E27FC236}">
                      <a16:creationId xmlns:a16="http://schemas.microsoft.com/office/drawing/2014/main" id="{D4A5BC4E-AAF8-4F25-B4E9-C2D6E3FDB9F0}"/>
                    </a:ext>
                  </a:extLst>
                </p:cNvPr>
                <p:cNvSpPr/>
                <p:nvPr/>
              </p:nvSpPr>
              <p:spPr>
                <a:xfrm>
                  <a:off x="6197600" y="750888"/>
                  <a:ext cx="207963" cy="193675"/>
                </a:xfrm>
                <a:custGeom>
                  <a:avLst/>
                  <a:gdLst>
                    <a:gd name="connsiteX0" fmla="*/ 0 w 207963"/>
                    <a:gd name="connsiteY0" fmla="*/ 193675 h 193675"/>
                    <a:gd name="connsiteX1" fmla="*/ 109538 w 207963"/>
                    <a:gd name="connsiteY1" fmla="*/ 123825 h 193675"/>
                    <a:gd name="connsiteX2" fmla="*/ 158750 w 207963"/>
                    <a:gd name="connsiteY2" fmla="*/ 50800 h 193675"/>
                    <a:gd name="connsiteX3" fmla="*/ 207963 w 207963"/>
                    <a:gd name="connsiteY3" fmla="*/ 0 h 193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7963" h="193675">
                      <a:moveTo>
                        <a:pt x="0" y="193675"/>
                      </a:moveTo>
                      <a:cubicBezTo>
                        <a:pt x="41540" y="170656"/>
                        <a:pt x="83080" y="147637"/>
                        <a:pt x="109538" y="123825"/>
                      </a:cubicBezTo>
                      <a:cubicBezTo>
                        <a:pt x="135996" y="100013"/>
                        <a:pt x="142346" y="71437"/>
                        <a:pt x="158750" y="50800"/>
                      </a:cubicBezTo>
                      <a:cubicBezTo>
                        <a:pt x="175154" y="30163"/>
                        <a:pt x="191558" y="15081"/>
                        <a:pt x="20796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4" name="フリーフォーム: 図形 203">
                  <a:extLst>
                    <a:ext uri="{FF2B5EF4-FFF2-40B4-BE49-F238E27FC236}">
                      <a16:creationId xmlns:a16="http://schemas.microsoft.com/office/drawing/2014/main" id="{BCDBA32C-F9FB-4303-9469-9AFE53607808}"/>
                    </a:ext>
                  </a:extLst>
                </p:cNvPr>
                <p:cNvSpPr/>
                <p:nvPr/>
              </p:nvSpPr>
              <p:spPr>
                <a:xfrm>
                  <a:off x="6319838" y="865188"/>
                  <a:ext cx="49212" cy="58737"/>
                </a:xfrm>
                <a:custGeom>
                  <a:avLst/>
                  <a:gdLst>
                    <a:gd name="connsiteX0" fmla="*/ 0 w 49212"/>
                    <a:gd name="connsiteY0" fmla="*/ 0 h 58737"/>
                    <a:gd name="connsiteX1" fmla="*/ 17462 w 49212"/>
                    <a:gd name="connsiteY1" fmla="*/ 47625 h 58737"/>
                    <a:gd name="connsiteX2" fmla="*/ 49212 w 49212"/>
                    <a:gd name="connsiteY2" fmla="*/ 58737 h 58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212" h="58737">
                      <a:moveTo>
                        <a:pt x="0" y="0"/>
                      </a:moveTo>
                      <a:cubicBezTo>
                        <a:pt x="4630" y="18917"/>
                        <a:pt x="9260" y="37835"/>
                        <a:pt x="17462" y="47625"/>
                      </a:cubicBezTo>
                      <a:cubicBezTo>
                        <a:pt x="25664" y="57415"/>
                        <a:pt x="43656" y="58473"/>
                        <a:pt x="49212" y="5873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5" name="フリーフォーム: 図形 204">
                  <a:extLst>
                    <a:ext uri="{FF2B5EF4-FFF2-40B4-BE49-F238E27FC236}">
                      <a16:creationId xmlns:a16="http://schemas.microsoft.com/office/drawing/2014/main" id="{9C1719FF-C226-4586-9B22-DA2C8F44932F}"/>
                    </a:ext>
                  </a:extLst>
                </p:cNvPr>
                <p:cNvSpPr/>
                <p:nvPr/>
              </p:nvSpPr>
              <p:spPr>
                <a:xfrm>
                  <a:off x="5975350" y="984250"/>
                  <a:ext cx="190500" cy="219075"/>
                </a:xfrm>
                <a:custGeom>
                  <a:avLst/>
                  <a:gdLst>
                    <a:gd name="connsiteX0" fmla="*/ 0 w 190500"/>
                    <a:gd name="connsiteY0" fmla="*/ 219075 h 219075"/>
                    <a:gd name="connsiteX1" fmla="*/ 25400 w 190500"/>
                    <a:gd name="connsiteY1" fmla="*/ 166688 h 219075"/>
                    <a:gd name="connsiteX2" fmla="*/ 50800 w 190500"/>
                    <a:gd name="connsiteY2" fmla="*/ 144463 h 219075"/>
                    <a:gd name="connsiteX3" fmla="*/ 104775 w 190500"/>
                    <a:gd name="connsiteY3" fmla="*/ 122238 h 219075"/>
                    <a:gd name="connsiteX4" fmla="*/ 163513 w 190500"/>
                    <a:gd name="connsiteY4" fmla="*/ 73025 h 219075"/>
                    <a:gd name="connsiteX5" fmla="*/ 180975 w 190500"/>
                    <a:gd name="connsiteY5" fmla="*/ 22225 h 219075"/>
                    <a:gd name="connsiteX6" fmla="*/ 190500 w 190500"/>
                    <a:gd name="connsiteY6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500" h="219075">
                      <a:moveTo>
                        <a:pt x="0" y="219075"/>
                      </a:moveTo>
                      <a:cubicBezTo>
                        <a:pt x="8466" y="199099"/>
                        <a:pt x="16933" y="179123"/>
                        <a:pt x="25400" y="166688"/>
                      </a:cubicBezTo>
                      <a:cubicBezTo>
                        <a:pt x="33867" y="154253"/>
                        <a:pt x="37571" y="151871"/>
                        <a:pt x="50800" y="144463"/>
                      </a:cubicBezTo>
                      <a:cubicBezTo>
                        <a:pt x="64029" y="137055"/>
                        <a:pt x="85990" y="134144"/>
                        <a:pt x="104775" y="122238"/>
                      </a:cubicBezTo>
                      <a:cubicBezTo>
                        <a:pt x="123560" y="110332"/>
                        <a:pt x="150813" y="89694"/>
                        <a:pt x="163513" y="73025"/>
                      </a:cubicBezTo>
                      <a:cubicBezTo>
                        <a:pt x="176213" y="56356"/>
                        <a:pt x="176477" y="34396"/>
                        <a:pt x="180975" y="22225"/>
                      </a:cubicBezTo>
                      <a:cubicBezTo>
                        <a:pt x="185473" y="10054"/>
                        <a:pt x="187986" y="5027"/>
                        <a:pt x="19050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6" name="フリーフォーム: 図形 205">
                  <a:extLst>
                    <a:ext uri="{FF2B5EF4-FFF2-40B4-BE49-F238E27FC236}">
                      <a16:creationId xmlns:a16="http://schemas.microsoft.com/office/drawing/2014/main" id="{53A4F0F2-DBBE-41CF-A195-BB56BDE98BCF}"/>
                    </a:ext>
                  </a:extLst>
                </p:cNvPr>
                <p:cNvSpPr/>
                <p:nvPr/>
              </p:nvSpPr>
              <p:spPr>
                <a:xfrm>
                  <a:off x="6157913" y="974725"/>
                  <a:ext cx="52799" cy="73025"/>
                </a:xfrm>
                <a:custGeom>
                  <a:avLst/>
                  <a:gdLst>
                    <a:gd name="connsiteX0" fmla="*/ 0 w 52799"/>
                    <a:gd name="connsiteY0" fmla="*/ 0 h 73025"/>
                    <a:gd name="connsiteX1" fmla="*/ 49212 w 52799"/>
                    <a:gd name="connsiteY1" fmla="*/ 22225 h 73025"/>
                    <a:gd name="connsiteX2" fmla="*/ 49212 w 52799"/>
                    <a:gd name="connsiteY2" fmla="*/ 41275 h 73025"/>
                    <a:gd name="connsiteX3" fmla="*/ 50800 w 52799"/>
                    <a:gd name="connsiteY3" fmla="*/ 73025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799" h="73025">
                      <a:moveTo>
                        <a:pt x="0" y="0"/>
                      </a:moveTo>
                      <a:cubicBezTo>
                        <a:pt x="20505" y="7673"/>
                        <a:pt x="41010" y="15346"/>
                        <a:pt x="49212" y="22225"/>
                      </a:cubicBezTo>
                      <a:cubicBezTo>
                        <a:pt x="57414" y="29104"/>
                        <a:pt x="48947" y="32808"/>
                        <a:pt x="49212" y="41275"/>
                      </a:cubicBezTo>
                      <a:cubicBezTo>
                        <a:pt x="49477" y="49742"/>
                        <a:pt x="50138" y="61383"/>
                        <a:pt x="50800" y="7302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7" name="フリーフォーム: 図形 206">
                  <a:extLst>
                    <a:ext uri="{FF2B5EF4-FFF2-40B4-BE49-F238E27FC236}">
                      <a16:creationId xmlns:a16="http://schemas.microsoft.com/office/drawing/2014/main" id="{7C27A629-87A9-4F3D-8C84-56143994B945}"/>
                    </a:ext>
                  </a:extLst>
                </p:cNvPr>
                <p:cNvSpPr/>
                <p:nvPr/>
              </p:nvSpPr>
              <p:spPr>
                <a:xfrm>
                  <a:off x="5903863" y="684140"/>
                  <a:ext cx="684030" cy="700160"/>
                </a:xfrm>
                <a:custGeom>
                  <a:avLst/>
                  <a:gdLst>
                    <a:gd name="connsiteX0" fmla="*/ 77837 w 684030"/>
                    <a:gd name="connsiteY0" fmla="*/ 700160 h 700160"/>
                    <a:gd name="connsiteX1" fmla="*/ 19100 w 684030"/>
                    <a:gd name="connsiteY1" fmla="*/ 666823 h 700160"/>
                    <a:gd name="connsiteX2" fmla="*/ 3225 w 684030"/>
                    <a:gd name="connsiteY2" fmla="*/ 644598 h 700160"/>
                    <a:gd name="connsiteX3" fmla="*/ 49262 w 684030"/>
                    <a:gd name="connsiteY3" fmla="*/ 554110 h 700160"/>
                    <a:gd name="connsiteX4" fmla="*/ 11162 w 684030"/>
                    <a:gd name="connsiteY4" fmla="*/ 541410 h 700160"/>
                    <a:gd name="connsiteX5" fmla="*/ 50 w 684030"/>
                    <a:gd name="connsiteY5" fmla="*/ 525535 h 700160"/>
                    <a:gd name="connsiteX6" fmla="*/ 7987 w 684030"/>
                    <a:gd name="connsiteY6" fmla="*/ 489023 h 700160"/>
                    <a:gd name="connsiteX7" fmla="*/ 28625 w 684030"/>
                    <a:gd name="connsiteY7" fmla="*/ 477910 h 700160"/>
                    <a:gd name="connsiteX8" fmla="*/ 36562 w 684030"/>
                    <a:gd name="connsiteY8" fmla="*/ 436635 h 700160"/>
                    <a:gd name="connsiteX9" fmla="*/ 95300 w 684030"/>
                    <a:gd name="connsiteY9" fmla="*/ 431873 h 700160"/>
                    <a:gd name="connsiteX10" fmla="*/ 87362 w 684030"/>
                    <a:gd name="connsiteY10" fmla="*/ 385835 h 700160"/>
                    <a:gd name="connsiteX11" fmla="*/ 188962 w 684030"/>
                    <a:gd name="connsiteY11" fmla="*/ 309635 h 700160"/>
                    <a:gd name="connsiteX12" fmla="*/ 225475 w 684030"/>
                    <a:gd name="connsiteY12" fmla="*/ 303285 h 700160"/>
                    <a:gd name="connsiteX13" fmla="*/ 214362 w 684030"/>
                    <a:gd name="connsiteY13" fmla="*/ 263598 h 700160"/>
                    <a:gd name="connsiteX14" fmla="*/ 347712 w 684030"/>
                    <a:gd name="connsiteY14" fmla="*/ 154060 h 700160"/>
                    <a:gd name="connsiteX15" fmla="*/ 336600 w 684030"/>
                    <a:gd name="connsiteY15" fmla="*/ 119135 h 700160"/>
                    <a:gd name="connsiteX16" fmla="*/ 412800 w 684030"/>
                    <a:gd name="connsiteY16" fmla="*/ 74685 h 700160"/>
                    <a:gd name="connsiteX17" fmla="*/ 431850 w 684030"/>
                    <a:gd name="connsiteY17" fmla="*/ 61985 h 700160"/>
                    <a:gd name="connsiteX18" fmla="*/ 444550 w 684030"/>
                    <a:gd name="connsiteY18" fmla="*/ 28648 h 700160"/>
                    <a:gd name="connsiteX19" fmla="*/ 485825 w 684030"/>
                    <a:gd name="connsiteY19" fmla="*/ 14360 h 700160"/>
                    <a:gd name="connsiteX20" fmla="*/ 514400 w 684030"/>
                    <a:gd name="connsiteY20" fmla="*/ 73 h 700160"/>
                    <a:gd name="connsiteX21" fmla="*/ 541387 w 684030"/>
                    <a:gd name="connsiteY21" fmla="*/ 20710 h 700160"/>
                    <a:gd name="connsiteX22" fmla="*/ 571550 w 684030"/>
                    <a:gd name="connsiteY22" fmla="*/ 30235 h 700160"/>
                    <a:gd name="connsiteX23" fmla="*/ 668387 w 684030"/>
                    <a:gd name="connsiteY23" fmla="*/ 34998 h 700160"/>
                    <a:gd name="connsiteX24" fmla="*/ 682675 w 684030"/>
                    <a:gd name="connsiteY24" fmla="*/ 61985 h 700160"/>
                    <a:gd name="connsiteX25" fmla="*/ 655687 w 684030"/>
                    <a:gd name="connsiteY25" fmla="*/ 119135 h 70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84030" h="700160">
                      <a:moveTo>
                        <a:pt x="77837" y="700160"/>
                      </a:moveTo>
                      <a:cubicBezTo>
                        <a:pt x="54686" y="688121"/>
                        <a:pt x="31535" y="676083"/>
                        <a:pt x="19100" y="666823"/>
                      </a:cubicBezTo>
                      <a:cubicBezTo>
                        <a:pt x="6665" y="657563"/>
                        <a:pt x="-1802" y="663383"/>
                        <a:pt x="3225" y="644598"/>
                      </a:cubicBezTo>
                      <a:cubicBezTo>
                        <a:pt x="8252" y="625813"/>
                        <a:pt x="47939" y="571308"/>
                        <a:pt x="49262" y="554110"/>
                      </a:cubicBezTo>
                      <a:cubicBezTo>
                        <a:pt x="50585" y="536912"/>
                        <a:pt x="19364" y="546172"/>
                        <a:pt x="11162" y="541410"/>
                      </a:cubicBezTo>
                      <a:cubicBezTo>
                        <a:pt x="2960" y="536648"/>
                        <a:pt x="579" y="534266"/>
                        <a:pt x="50" y="525535"/>
                      </a:cubicBezTo>
                      <a:cubicBezTo>
                        <a:pt x="-479" y="516804"/>
                        <a:pt x="3224" y="496960"/>
                        <a:pt x="7987" y="489023"/>
                      </a:cubicBezTo>
                      <a:cubicBezTo>
                        <a:pt x="12749" y="481085"/>
                        <a:pt x="23863" y="486641"/>
                        <a:pt x="28625" y="477910"/>
                      </a:cubicBezTo>
                      <a:cubicBezTo>
                        <a:pt x="33387" y="469179"/>
                        <a:pt x="25450" y="444308"/>
                        <a:pt x="36562" y="436635"/>
                      </a:cubicBezTo>
                      <a:cubicBezTo>
                        <a:pt x="47674" y="428962"/>
                        <a:pt x="86833" y="440340"/>
                        <a:pt x="95300" y="431873"/>
                      </a:cubicBezTo>
                      <a:cubicBezTo>
                        <a:pt x="103767" y="423406"/>
                        <a:pt x="71752" y="406208"/>
                        <a:pt x="87362" y="385835"/>
                      </a:cubicBezTo>
                      <a:cubicBezTo>
                        <a:pt x="102972" y="365462"/>
                        <a:pt x="165943" y="323393"/>
                        <a:pt x="188962" y="309635"/>
                      </a:cubicBezTo>
                      <a:cubicBezTo>
                        <a:pt x="211981" y="295877"/>
                        <a:pt x="221242" y="310958"/>
                        <a:pt x="225475" y="303285"/>
                      </a:cubicBezTo>
                      <a:cubicBezTo>
                        <a:pt x="229708" y="295612"/>
                        <a:pt x="193989" y="288469"/>
                        <a:pt x="214362" y="263598"/>
                      </a:cubicBezTo>
                      <a:cubicBezTo>
                        <a:pt x="234735" y="238727"/>
                        <a:pt x="327339" y="178137"/>
                        <a:pt x="347712" y="154060"/>
                      </a:cubicBezTo>
                      <a:cubicBezTo>
                        <a:pt x="368085" y="129983"/>
                        <a:pt x="325752" y="132364"/>
                        <a:pt x="336600" y="119135"/>
                      </a:cubicBezTo>
                      <a:cubicBezTo>
                        <a:pt x="347448" y="105906"/>
                        <a:pt x="396925" y="84210"/>
                        <a:pt x="412800" y="74685"/>
                      </a:cubicBezTo>
                      <a:cubicBezTo>
                        <a:pt x="428675" y="65160"/>
                        <a:pt x="426558" y="69658"/>
                        <a:pt x="431850" y="61985"/>
                      </a:cubicBezTo>
                      <a:cubicBezTo>
                        <a:pt x="437142" y="54312"/>
                        <a:pt x="435554" y="36585"/>
                        <a:pt x="444550" y="28648"/>
                      </a:cubicBezTo>
                      <a:cubicBezTo>
                        <a:pt x="453546" y="20710"/>
                        <a:pt x="474183" y="19122"/>
                        <a:pt x="485825" y="14360"/>
                      </a:cubicBezTo>
                      <a:cubicBezTo>
                        <a:pt x="497467" y="9598"/>
                        <a:pt x="505140" y="-985"/>
                        <a:pt x="514400" y="73"/>
                      </a:cubicBezTo>
                      <a:cubicBezTo>
                        <a:pt x="523660" y="1131"/>
                        <a:pt x="531862" y="15683"/>
                        <a:pt x="541387" y="20710"/>
                      </a:cubicBezTo>
                      <a:cubicBezTo>
                        <a:pt x="550912" y="25737"/>
                        <a:pt x="550383" y="27854"/>
                        <a:pt x="571550" y="30235"/>
                      </a:cubicBezTo>
                      <a:cubicBezTo>
                        <a:pt x="592717" y="32616"/>
                        <a:pt x="649866" y="29706"/>
                        <a:pt x="668387" y="34998"/>
                      </a:cubicBezTo>
                      <a:cubicBezTo>
                        <a:pt x="686908" y="40290"/>
                        <a:pt x="684792" y="47962"/>
                        <a:pt x="682675" y="61985"/>
                      </a:cubicBezTo>
                      <a:cubicBezTo>
                        <a:pt x="680558" y="76008"/>
                        <a:pt x="662302" y="109875"/>
                        <a:pt x="655687" y="119135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grpSp>
            <p:nvGrpSpPr>
              <p:cNvPr id="179" name="グループ化 178">
                <a:extLst>
                  <a:ext uri="{FF2B5EF4-FFF2-40B4-BE49-F238E27FC236}">
                    <a16:creationId xmlns:a16="http://schemas.microsoft.com/office/drawing/2014/main" id="{B451C70C-B29C-48D9-8169-EF188BAB6CCA}"/>
                  </a:ext>
                </a:extLst>
              </p:cNvPr>
              <p:cNvGrpSpPr/>
              <p:nvPr/>
            </p:nvGrpSpPr>
            <p:grpSpPr>
              <a:xfrm>
                <a:off x="3868942" y="98421"/>
                <a:ext cx="1523234" cy="2240843"/>
                <a:chOff x="5646672" y="98422"/>
                <a:chExt cx="717616" cy="1055691"/>
              </a:xfr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82" name="フリーフォーム: 図形 181">
                  <a:extLst>
                    <a:ext uri="{FF2B5EF4-FFF2-40B4-BE49-F238E27FC236}">
                      <a16:creationId xmlns:a16="http://schemas.microsoft.com/office/drawing/2014/main" id="{BA5DF796-5567-48BE-A0D0-A6F0E6CDF116}"/>
                    </a:ext>
                  </a:extLst>
                </p:cNvPr>
                <p:cNvSpPr/>
                <p:nvPr/>
              </p:nvSpPr>
              <p:spPr>
                <a:xfrm>
                  <a:off x="5646672" y="113559"/>
                  <a:ext cx="282641" cy="1040554"/>
                </a:xfrm>
                <a:custGeom>
                  <a:avLst/>
                  <a:gdLst>
                    <a:gd name="connsiteX0" fmla="*/ 255653 w 282641"/>
                    <a:gd name="connsiteY0" fmla="*/ 7091 h 1040554"/>
                    <a:gd name="connsiteX1" fmla="*/ 173103 w 282641"/>
                    <a:gd name="connsiteY1" fmla="*/ 10266 h 1040554"/>
                    <a:gd name="connsiteX2" fmla="*/ 114366 w 282641"/>
                    <a:gd name="connsiteY2" fmla="*/ 105516 h 1040554"/>
                    <a:gd name="connsiteX3" fmla="*/ 61978 w 282641"/>
                    <a:gd name="connsiteY3" fmla="*/ 215054 h 1040554"/>
                    <a:gd name="connsiteX4" fmla="*/ 36578 w 282641"/>
                    <a:gd name="connsiteY4" fmla="*/ 332529 h 1040554"/>
                    <a:gd name="connsiteX5" fmla="*/ 23878 w 282641"/>
                    <a:gd name="connsiteY5" fmla="*/ 375391 h 1040554"/>
                    <a:gd name="connsiteX6" fmla="*/ 66 w 282641"/>
                    <a:gd name="connsiteY6" fmla="*/ 396029 h 1040554"/>
                    <a:gd name="connsiteX7" fmla="*/ 17528 w 282641"/>
                    <a:gd name="connsiteY7" fmla="*/ 657966 h 1040554"/>
                    <a:gd name="connsiteX8" fmla="*/ 39753 w 282641"/>
                    <a:gd name="connsiteY8" fmla="*/ 677016 h 1040554"/>
                    <a:gd name="connsiteX9" fmla="*/ 27053 w 282641"/>
                    <a:gd name="connsiteY9" fmla="*/ 724641 h 1040554"/>
                    <a:gd name="connsiteX10" fmla="*/ 88966 w 282641"/>
                    <a:gd name="connsiteY10" fmla="*/ 884979 h 1040554"/>
                    <a:gd name="connsiteX11" fmla="*/ 144528 w 282641"/>
                    <a:gd name="connsiteY11" fmla="*/ 934191 h 1040554"/>
                    <a:gd name="connsiteX12" fmla="*/ 212791 w 282641"/>
                    <a:gd name="connsiteY12" fmla="*/ 1008804 h 1040554"/>
                    <a:gd name="connsiteX13" fmla="*/ 246128 w 282641"/>
                    <a:gd name="connsiteY13" fmla="*/ 1035791 h 1040554"/>
                    <a:gd name="connsiteX14" fmla="*/ 282641 w 282641"/>
                    <a:gd name="connsiteY14" fmla="*/ 1040554 h 1040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82641" h="1040554">
                      <a:moveTo>
                        <a:pt x="255653" y="7091"/>
                      </a:moveTo>
                      <a:cubicBezTo>
                        <a:pt x="226152" y="476"/>
                        <a:pt x="196651" y="-6138"/>
                        <a:pt x="173103" y="10266"/>
                      </a:cubicBezTo>
                      <a:cubicBezTo>
                        <a:pt x="149555" y="26670"/>
                        <a:pt x="132887" y="71385"/>
                        <a:pt x="114366" y="105516"/>
                      </a:cubicBezTo>
                      <a:cubicBezTo>
                        <a:pt x="95845" y="139647"/>
                        <a:pt x="74943" y="177219"/>
                        <a:pt x="61978" y="215054"/>
                      </a:cubicBezTo>
                      <a:cubicBezTo>
                        <a:pt x="49013" y="252889"/>
                        <a:pt x="42928" y="305806"/>
                        <a:pt x="36578" y="332529"/>
                      </a:cubicBezTo>
                      <a:cubicBezTo>
                        <a:pt x="30228" y="359252"/>
                        <a:pt x="29963" y="364808"/>
                        <a:pt x="23878" y="375391"/>
                      </a:cubicBezTo>
                      <a:cubicBezTo>
                        <a:pt x="17793" y="385974"/>
                        <a:pt x="1124" y="348933"/>
                        <a:pt x="66" y="396029"/>
                      </a:cubicBezTo>
                      <a:cubicBezTo>
                        <a:pt x="-992" y="443125"/>
                        <a:pt x="10913" y="611135"/>
                        <a:pt x="17528" y="657966"/>
                      </a:cubicBezTo>
                      <a:cubicBezTo>
                        <a:pt x="24143" y="704797"/>
                        <a:pt x="38166" y="665904"/>
                        <a:pt x="39753" y="677016"/>
                      </a:cubicBezTo>
                      <a:cubicBezTo>
                        <a:pt x="41340" y="688128"/>
                        <a:pt x="18851" y="689981"/>
                        <a:pt x="27053" y="724641"/>
                      </a:cubicBezTo>
                      <a:cubicBezTo>
                        <a:pt x="35255" y="759302"/>
                        <a:pt x="69387" y="850054"/>
                        <a:pt x="88966" y="884979"/>
                      </a:cubicBezTo>
                      <a:cubicBezTo>
                        <a:pt x="108545" y="919904"/>
                        <a:pt x="123891" y="913554"/>
                        <a:pt x="144528" y="934191"/>
                      </a:cubicBezTo>
                      <a:cubicBezTo>
                        <a:pt x="165165" y="954828"/>
                        <a:pt x="195858" y="991871"/>
                        <a:pt x="212791" y="1008804"/>
                      </a:cubicBezTo>
                      <a:cubicBezTo>
                        <a:pt x="229724" y="1025737"/>
                        <a:pt x="234486" y="1030499"/>
                        <a:pt x="246128" y="1035791"/>
                      </a:cubicBezTo>
                      <a:cubicBezTo>
                        <a:pt x="257770" y="1041083"/>
                        <a:pt x="274704" y="1039496"/>
                        <a:pt x="282641" y="104055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3" name="フリーフォーム: 図形 182">
                  <a:extLst>
                    <a:ext uri="{FF2B5EF4-FFF2-40B4-BE49-F238E27FC236}">
                      <a16:creationId xmlns:a16="http://schemas.microsoft.com/office/drawing/2014/main" id="{ED4609FC-0378-4DA9-8DE4-E0566F847AB7}"/>
                    </a:ext>
                  </a:extLst>
                </p:cNvPr>
                <p:cNvSpPr/>
                <p:nvPr/>
              </p:nvSpPr>
              <p:spPr>
                <a:xfrm>
                  <a:off x="5902325" y="98422"/>
                  <a:ext cx="461963" cy="612778"/>
                </a:xfrm>
                <a:custGeom>
                  <a:avLst/>
                  <a:gdLst>
                    <a:gd name="connsiteX0" fmla="*/ 0 w 461963"/>
                    <a:gd name="connsiteY0" fmla="*/ 26991 h 612778"/>
                    <a:gd name="connsiteX1" fmla="*/ 84138 w 461963"/>
                    <a:gd name="connsiteY1" fmla="*/ 3 h 612778"/>
                    <a:gd name="connsiteX2" fmla="*/ 149225 w 461963"/>
                    <a:gd name="connsiteY2" fmla="*/ 28578 h 612778"/>
                    <a:gd name="connsiteX3" fmla="*/ 244475 w 461963"/>
                    <a:gd name="connsiteY3" fmla="*/ 106366 h 612778"/>
                    <a:gd name="connsiteX4" fmla="*/ 284163 w 461963"/>
                    <a:gd name="connsiteY4" fmla="*/ 179391 h 612778"/>
                    <a:gd name="connsiteX5" fmla="*/ 336550 w 461963"/>
                    <a:gd name="connsiteY5" fmla="*/ 273053 h 612778"/>
                    <a:gd name="connsiteX6" fmla="*/ 393700 w 461963"/>
                    <a:gd name="connsiteY6" fmla="*/ 385766 h 612778"/>
                    <a:gd name="connsiteX7" fmla="*/ 425450 w 461963"/>
                    <a:gd name="connsiteY7" fmla="*/ 473078 h 612778"/>
                    <a:gd name="connsiteX8" fmla="*/ 442913 w 461963"/>
                    <a:gd name="connsiteY8" fmla="*/ 541341 h 612778"/>
                    <a:gd name="connsiteX9" fmla="*/ 461963 w 461963"/>
                    <a:gd name="connsiteY9" fmla="*/ 612778 h 612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963" h="612778">
                      <a:moveTo>
                        <a:pt x="0" y="26991"/>
                      </a:moveTo>
                      <a:cubicBezTo>
                        <a:pt x="29633" y="13365"/>
                        <a:pt x="59267" y="-261"/>
                        <a:pt x="84138" y="3"/>
                      </a:cubicBezTo>
                      <a:cubicBezTo>
                        <a:pt x="109009" y="267"/>
                        <a:pt x="122502" y="10851"/>
                        <a:pt x="149225" y="28578"/>
                      </a:cubicBezTo>
                      <a:cubicBezTo>
                        <a:pt x="175948" y="46305"/>
                        <a:pt x="221985" y="81231"/>
                        <a:pt x="244475" y="106366"/>
                      </a:cubicBezTo>
                      <a:cubicBezTo>
                        <a:pt x="266965" y="131501"/>
                        <a:pt x="268817" y="151610"/>
                        <a:pt x="284163" y="179391"/>
                      </a:cubicBezTo>
                      <a:cubicBezTo>
                        <a:pt x="299509" y="207172"/>
                        <a:pt x="318294" y="238657"/>
                        <a:pt x="336550" y="273053"/>
                      </a:cubicBezTo>
                      <a:cubicBezTo>
                        <a:pt x="354806" y="307449"/>
                        <a:pt x="378883" y="352429"/>
                        <a:pt x="393700" y="385766"/>
                      </a:cubicBezTo>
                      <a:cubicBezTo>
                        <a:pt x="408517" y="419104"/>
                        <a:pt x="417248" y="447149"/>
                        <a:pt x="425450" y="473078"/>
                      </a:cubicBezTo>
                      <a:cubicBezTo>
                        <a:pt x="433652" y="499007"/>
                        <a:pt x="436828" y="518058"/>
                        <a:pt x="442913" y="541341"/>
                      </a:cubicBezTo>
                      <a:cubicBezTo>
                        <a:pt x="448998" y="564624"/>
                        <a:pt x="455480" y="588701"/>
                        <a:pt x="461963" y="61277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4" name="フリーフォーム: 図形 183">
                  <a:extLst>
                    <a:ext uri="{FF2B5EF4-FFF2-40B4-BE49-F238E27FC236}">
                      <a16:creationId xmlns:a16="http://schemas.microsoft.com/office/drawing/2014/main" id="{14D109F1-A371-4142-95D4-8BD33230ED2A}"/>
                    </a:ext>
                  </a:extLst>
                </p:cNvPr>
                <p:cNvSpPr/>
                <p:nvPr/>
              </p:nvSpPr>
              <p:spPr>
                <a:xfrm>
                  <a:off x="5880100" y="651933"/>
                  <a:ext cx="425450" cy="374650"/>
                </a:xfrm>
                <a:custGeom>
                  <a:avLst/>
                  <a:gdLst>
                    <a:gd name="connsiteX0" fmla="*/ 425450 w 425450"/>
                    <a:gd name="connsiteY0" fmla="*/ 0 h 374650"/>
                    <a:gd name="connsiteX1" fmla="*/ 306917 w 425450"/>
                    <a:gd name="connsiteY1" fmla="*/ 95250 h 374650"/>
                    <a:gd name="connsiteX2" fmla="*/ 245533 w 425450"/>
                    <a:gd name="connsiteY2" fmla="*/ 156634 h 374650"/>
                    <a:gd name="connsiteX3" fmla="*/ 131233 w 425450"/>
                    <a:gd name="connsiteY3" fmla="*/ 245534 h 374650"/>
                    <a:gd name="connsiteX4" fmla="*/ 35983 w 425450"/>
                    <a:gd name="connsiteY4" fmla="*/ 349250 h 374650"/>
                    <a:gd name="connsiteX5" fmla="*/ 0 w 425450"/>
                    <a:gd name="connsiteY5" fmla="*/ 374650 h 374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450" h="374650">
                      <a:moveTo>
                        <a:pt x="425450" y="0"/>
                      </a:moveTo>
                      <a:cubicBezTo>
                        <a:pt x="381176" y="34572"/>
                        <a:pt x="336903" y="69144"/>
                        <a:pt x="306917" y="95250"/>
                      </a:cubicBezTo>
                      <a:cubicBezTo>
                        <a:pt x="276931" y="121356"/>
                        <a:pt x="274814" y="131587"/>
                        <a:pt x="245533" y="156634"/>
                      </a:cubicBezTo>
                      <a:cubicBezTo>
                        <a:pt x="216252" y="181681"/>
                        <a:pt x="166158" y="213431"/>
                        <a:pt x="131233" y="245534"/>
                      </a:cubicBezTo>
                      <a:cubicBezTo>
                        <a:pt x="96308" y="277637"/>
                        <a:pt x="57855" y="327731"/>
                        <a:pt x="35983" y="349250"/>
                      </a:cubicBezTo>
                      <a:cubicBezTo>
                        <a:pt x="14111" y="370769"/>
                        <a:pt x="7055" y="372709"/>
                        <a:pt x="0" y="37465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5" name="フリーフォーム: 図形 184">
                  <a:extLst>
                    <a:ext uri="{FF2B5EF4-FFF2-40B4-BE49-F238E27FC236}">
                      <a16:creationId xmlns:a16="http://schemas.microsoft.com/office/drawing/2014/main" id="{31A24603-1FFD-40B4-B91B-589D9338ED72}"/>
                    </a:ext>
                  </a:extLst>
                </p:cNvPr>
                <p:cNvSpPr/>
                <p:nvPr/>
              </p:nvSpPr>
              <p:spPr>
                <a:xfrm>
                  <a:off x="6102350" y="599017"/>
                  <a:ext cx="171450" cy="201083"/>
                </a:xfrm>
                <a:custGeom>
                  <a:avLst/>
                  <a:gdLst>
                    <a:gd name="connsiteX0" fmla="*/ 171450 w 171450"/>
                    <a:gd name="connsiteY0" fmla="*/ 0 h 201083"/>
                    <a:gd name="connsiteX1" fmla="*/ 42333 w 171450"/>
                    <a:gd name="connsiteY1" fmla="*/ 118533 h 201083"/>
                    <a:gd name="connsiteX2" fmla="*/ 0 w 171450"/>
                    <a:gd name="connsiteY2" fmla="*/ 201083 h 201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1450" h="201083">
                      <a:moveTo>
                        <a:pt x="171450" y="0"/>
                      </a:moveTo>
                      <a:cubicBezTo>
                        <a:pt x="121179" y="42509"/>
                        <a:pt x="70908" y="85019"/>
                        <a:pt x="42333" y="118533"/>
                      </a:cubicBezTo>
                      <a:cubicBezTo>
                        <a:pt x="13758" y="152047"/>
                        <a:pt x="6879" y="176565"/>
                        <a:pt x="0" y="20108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6" name="フリーフォーム: 図形 185">
                  <a:extLst>
                    <a:ext uri="{FF2B5EF4-FFF2-40B4-BE49-F238E27FC236}">
                      <a16:creationId xmlns:a16="http://schemas.microsoft.com/office/drawing/2014/main" id="{9CF9E795-F956-4479-BCCC-BA81DDF7CAF5}"/>
                    </a:ext>
                  </a:extLst>
                </p:cNvPr>
                <p:cNvSpPr/>
                <p:nvPr/>
              </p:nvSpPr>
              <p:spPr>
                <a:xfrm>
                  <a:off x="6089650" y="533400"/>
                  <a:ext cx="175683" cy="196850"/>
                </a:xfrm>
                <a:custGeom>
                  <a:avLst/>
                  <a:gdLst>
                    <a:gd name="connsiteX0" fmla="*/ 175683 w 175683"/>
                    <a:gd name="connsiteY0" fmla="*/ 0 h 196850"/>
                    <a:gd name="connsiteX1" fmla="*/ 0 w 175683"/>
                    <a:gd name="connsiteY1" fmla="*/ 196850 h 1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75683" h="196850">
                      <a:moveTo>
                        <a:pt x="175683" y="0"/>
                      </a:moveTo>
                      <a:lnTo>
                        <a:pt x="0" y="196850"/>
                      </a:ln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7" name="フリーフォーム: 図形 186">
                  <a:extLst>
                    <a:ext uri="{FF2B5EF4-FFF2-40B4-BE49-F238E27FC236}">
                      <a16:creationId xmlns:a16="http://schemas.microsoft.com/office/drawing/2014/main" id="{B7270F1B-433B-4356-AC36-6E353ACF19EB}"/>
                    </a:ext>
                  </a:extLst>
                </p:cNvPr>
                <p:cNvSpPr/>
                <p:nvPr/>
              </p:nvSpPr>
              <p:spPr>
                <a:xfrm>
                  <a:off x="5861050" y="772583"/>
                  <a:ext cx="160867" cy="277284"/>
                </a:xfrm>
                <a:custGeom>
                  <a:avLst/>
                  <a:gdLst>
                    <a:gd name="connsiteX0" fmla="*/ 0 w 160867"/>
                    <a:gd name="connsiteY0" fmla="*/ 277284 h 277284"/>
                    <a:gd name="connsiteX1" fmla="*/ 67733 w 160867"/>
                    <a:gd name="connsiteY1" fmla="*/ 141817 h 277284"/>
                    <a:gd name="connsiteX2" fmla="*/ 160867 w 160867"/>
                    <a:gd name="connsiteY2" fmla="*/ 0 h 277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0867" h="277284">
                      <a:moveTo>
                        <a:pt x="0" y="277284"/>
                      </a:moveTo>
                      <a:cubicBezTo>
                        <a:pt x="20461" y="232657"/>
                        <a:pt x="40922" y="188031"/>
                        <a:pt x="67733" y="141817"/>
                      </a:cubicBezTo>
                      <a:cubicBezTo>
                        <a:pt x="94544" y="95603"/>
                        <a:pt x="148873" y="26811"/>
                        <a:pt x="16086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8" name="フリーフォーム: 図形 187">
                  <a:extLst>
                    <a:ext uri="{FF2B5EF4-FFF2-40B4-BE49-F238E27FC236}">
                      <a16:creationId xmlns:a16="http://schemas.microsoft.com/office/drawing/2014/main" id="{EA9C8925-F9DB-4575-ADE1-8A03BE7CA2F1}"/>
                    </a:ext>
                  </a:extLst>
                </p:cNvPr>
                <p:cNvSpPr/>
                <p:nvPr/>
              </p:nvSpPr>
              <p:spPr>
                <a:xfrm>
                  <a:off x="5884333" y="436033"/>
                  <a:ext cx="336550" cy="436034"/>
                </a:xfrm>
                <a:custGeom>
                  <a:avLst/>
                  <a:gdLst>
                    <a:gd name="connsiteX0" fmla="*/ 336550 w 336550"/>
                    <a:gd name="connsiteY0" fmla="*/ 0 h 436034"/>
                    <a:gd name="connsiteX1" fmla="*/ 245534 w 336550"/>
                    <a:gd name="connsiteY1" fmla="*/ 112184 h 436034"/>
                    <a:gd name="connsiteX2" fmla="*/ 171450 w 336550"/>
                    <a:gd name="connsiteY2" fmla="*/ 192617 h 436034"/>
                    <a:gd name="connsiteX3" fmla="*/ 169334 w 336550"/>
                    <a:gd name="connsiteY3" fmla="*/ 226484 h 436034"/>
                    <a:gd name="connsiteX4" fmla="*/ 107950 w 336550"/>
                    <a:gd name="connsiteY4" fmla="*/ 285750 h 436034"/>
                    <a:gd name="connsiteX5" fmla="*/ 0 w 336550"/>
                    <a:gd name="connsiteY5" fmla="*/ 436034 h 436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6550" h="436034">
                      <a:moveTo>
                        <a:pt x="336550" y="0"/>
                      </a:moveTo>
                      <a:cubicBezTo>
                        <a:pt x="304800" y="40040"/>
                        <a:pt x="273051" y="80081"/>
                        <a:pt x="245534" y="112184"/>
                      </a:cubicBezTo>
                      <a:cubicBezTo>
                        <a:pt x="218017" y="144287"/>
                        <a:pt x="184150" y="173567"/>
                        <a:pt x="171450" y="192617"/>
                      </a:cubicBezTo>
                      <a:cubicBezTo>
                        <a:pt x="158750" y="211667"/>
                        <a:pt x="179917" y="210962"/>
                        <a:pt x="169334" y="226484"/>
                      </a:cubicBezTo>
                      <a:cubicBezTo>
                        <a:pt x="158751" y="242006"/>
                        <a:pt x="136172" y="250825"/>
                        <a:pt x="107950" y="285750"/>
                      </a:cubicBezTo>
                      <a:cubicBezTo>
                        <a:pt x="79728" y="320675"/>
                        <a:pt x="39864" y="378354"/>
                        <a:pt x="0" y="436034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89" name="フリーフォーム: 図形 188">
                  <a:extLst>
                    <a:ext uri="{FF2B5EF4-FFF2-40B4-BE49-F238E27FC236}">
                      <a16:creationId xmlns:a16="http://schemas.microsoft.com/office/drawing/2014/main" id="{B7594264-0008-489A-A69A-A556890EF61F}"/>
                    </a:ext>
                  </a:extLst>
                </p:cNvPr>
                <p:cNvSpPr/>
                <p:nvPr/>
              </p:nvSpPr>
              <p:spPr>
                <a:xfrm>
                  <a:off x="5884333" y="404283"/>
                  <a:ext cx="313267" cy="402167"/>
                </a:xfrm>
                <a:custGeom>
                  <a:avLst/>
                  <a:gdLst>
                    <a:gd name="connsiteX0" fmla="*/ 313267 w 313267"/>
                    <a:gd name="connsiteY0" fmla="*/ 0 h 402167"/>
                    <a:gd name="connsiteX1" fmla="*/ 224367 w 313267"/>
                    <a:gd name="connsiteY1" fmla="*/ 84667 h 402167"/>
                    <a:gd name="connsiteX2" fmla="*/ 118534 w 313267"/>
                    <a:gd name="connsiteY2" fmla="*/ 211667 h 402167"/>
                    <a:gd name="connsiteX3" fmla="*/ 50800 w 313267"/>
                    <a:gd name="connsiteY3" fmla="*/ 306917 h 402167"/>
                    <a:gd name="connsiteX4" fmla="*/ 0 w 313267"/>
                    <a:gd name="connsiteY4" fmla="*/ 402167 h 402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67" h="402167">
                      <a:moveTo>
                        <a:pt x="313267" y="0"/>
                      </a:moveTo>
                      <a:cubicBezTo>
                        <a:pt x="285044" y="24694"/>
                        <a:pt x="256822" y="49389"/>
                        <a:pt x="224367" y="84667"/>
                      </a:cubicBezTo>
                      <a:cubicBezTo>
                        <a:pt x="191912" y="119945"/>
                        <a:pt x="147462" y="174625"/>
                        <a:pt x="118534" y="211667"/>
                      </a:cubicBezTo>
                      <a:cubicBezTo>
                        <a:pt x="89606" y="248709"/>
                        <a:pt x="70556" y="275167"/>
                        <a:pt x="50800" y="306917"/>
                      </a:cubicBezTo>
                      <a:cubicBezTo>
                        <a:pt x="31044" y="338667"/>
                        <a:pt x="15522" y="370417"/>
                        <a:pt x="0" y="4021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0" name="フリーフォーム: 図形 189">
                  <a:extLst>
                    <a:ext uri="{FF2B5EF4-FFF2-40B4-BE49-F238E27FC236}">
                      <a16:creationId xmlns:a16="http://schemas.microsoft.com/office/drawing/2014/main" id="{CEBCE40E-D49E-4DB8-8C9F-E1E355E84C2E}"/>
                    </a:ext>
                  </a:extLst>
                </p:cNvPr>
                <p:cNvSpPr/>
                <p:nvPr/>
              </p:nvSpPr>
              <p:spPr>
                <a:xfrm>
                  <a:off x="5759450" y="696383"/>
                  <a:ext cx="141817" cy="228600"/>
                </a:xfrm>
                <a:custGeom>
                  <a:avLst/>
                  <a:gdLst>
                    <a:gd name="connsiteX0" fmla="*/ 0 w 141817"/>
                    <a:gd name="connsiteY0" fmla="*/ 228600 h 228600"/>
                    <a:gd name="connsiteX1" fmla="*/ 61383 w 141817"/>
                    <a:gd name="connsiteY1" fmla="*/ 116417 h 228600"/>
                    <a:gd name="connsiteX2" fmla="*/ 103717 w 141817"/>
                    <a:gd name="connsiteY2" fmla="*/ 55034 h 228600"/>
                    <a:gd name="connsiteX3" fmla="*/ 141817 w 141817"/>
                    <a:gd name="connsiteY3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17" h="228600">
                      <a:moveTo>
                        <a:pt x="0" y="228600"/>
                      </a:moveTo>
                      <a:cubicBezTo>
                        <a:pt x="22048" y="186972"/>
                        <a:pt x="44097" y="145345"/>
                        <a:pt x="61383" y="116417"/>
                      </a:cubicBezTo>
                      <a:cubicBezTo>
                        <a:pt x="78669" y="87489"/>
                        <a:pt x="103717" y="55034"/>
                        <a:pt x="103717" y="55034"/>
                      </a:cubicBezTo>
                      <a:cubicBezTo>
                        <a:pt x="117123" y="35631"/>
                        <a:pt x="135820" y="13758"/>
                        <a:pt x="141817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1" name="フリーフォーム: 図形 190">
                  <a:extLst>
                    <a:ext uri="{FF2B5EF4-FFF2-40B4-BE49-F238E27FC236}">
                      <a16:creationId xmlns:a16="http://schemas.microsoft.com/office/drawing/2014/main" id="{2FC8EB39-7973-416F-AF17-FF277DE5AA2D}"/>
                    </a:ext>
                  </a:extLst>
                </p:cNvPr>
                <p:cNvSpPr/>
                <p:nvPr/>
              </p:nvSpPr>
              <p:spPr>
                <a:xfrm>
                  <a:off x="5894782" y="298450"/>
                  <a:ext cx="260485" cy="359833"/>
                </a:xfrm>
                <a:custGeom>
                  <a:avLst/>
                  <a:gdLst>
                    <a:gd name="connsiteX0" fmla="*/ 260485 w 260485"/>
                    <a:gd name="connsiteY0" fmla="*/ 0 h 359833"/>
                    <a:gd name="connsiteX1" fmla="*/ 184285 w 260485"/>
                    <a:gd name="connsiteY1" fmla="*/ 97367 h 359833"/>
                    <a:gd name="connsiteX2" fmla="*/ 125018 w 260485"/>
                    <a:gd name="connsiteY2" fmla="*/ 201083 h 359833"/>
                    <a:gd name="connsiteX3" fmla="*/ 55168 w 260485"/>
                    <a:gd name="connsiteY3" fmla="*/ 268817 h 359833"/>
                    <a:gd name="connsiteX4" fmla="*/ 8601 w 260485"/>
                    <a:gd name="connsiteY4" fmla="*/ 338667 h 359833"/>
                    <a:gd name="connsiteX5" fmla="*/ 135 w 260485"/>
                    <a:gd name="connsiteY5" fmla="*/ 359833 h 359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485" h="359833">
                      <a:moveTo>
                        <a:pt x="260485" y="0"/>
                      </a:moveTo>
                      <a:cubicBezTo>
                        <a:pt x="233674" y="31926"/>
                        <a:pt x="206863" y="63853"/>
                        <a:pt x="184285" y="97367"/>
                      </a:cubicBezTo>
                      <a:cubicBezTo>
                        <a:pt x="161707" y="130881"/>
                        <a:pt x="146537" y="172508"/>
                        <a:pt x="125018" y="201083"/>
                      </a:cubicBezTo>
                      <a:cubicBezTo>
                        <a:pt x="103499" y="229658"/>
                        <a:pt x="74571" y="245886"/>
                        <a:pt x="55168" y="268817"/>
                      </a:cubicBezTo>
                      <a:cubicBezTo>
                        <a:pt x="35765" y="291748"/>
                        <a:pt x="17773" y="323498"/>
                        <a:pt x="8601" y="338667"/>
                      </a:cubicBezTo>
                      <a:cubicBezTo>
                        <a:pt x="-571" y="353836"/>
                        <a:pt x="-218" y="356834"/>
                        <a:pt x="135" y="359833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2" name="フリーフォーム: 図形 191">
                  <a:extLst>
                    <a:ext uri="{FF2B5EF4-FFF2-40B4-BE49-F238E27FC236}">
                      <a16:creationId xmlns:a16="http://schemas.microsoft.com/office/drawing/2014/main" id="{BAA511FA-D091-4112-A692-C642F7894900}"/>
                    </a:ext>
                  </a:extLst>
                </p:cNvPr>
                <p:cNvSpPr/>
                <p:nvPr/>
              </p:nvSpPr>
              <p:spPr>
                <a:xfrm>
                  <a:off x="5698067" y="514350"/>
                  <a:ext cx="230716" cy="319617"/>
                </a:xfrm>
                <a:custGeom>
                  <a:avLst/>
                  <a:gdLst>
                    <a:gd name="connsiteX0" fmla="*/ 0 w 230716"/>
                    <a:gd name="connsiteY0" fmla="*/ 319617 h 319617"/>
                    <a:gd name="connsiteX1" fmla="*/ 118533 w 230716"/>
                    <a:gd name="connsiteY1" fmla="*/ 167217 h 319617"/>
                    <a:gd name="connsiteX2" fmla="*/ 139700 w 230716"/>
                    <a:gd name="connsiteY2" fmla="*/ 110067 h 319617"/>
                    <a:gd name="connsiteX3" fmla="*/ 196850 w 230716"/>
                    <a:gd name="connsiteY3" fmla="*/ 65617 h 319617"/>
                    <a:gd name="connsiteX4" fmla="*/ 230716 w 230716"/>
                    <a:gd name="connsiteY4" fmla="*/ 0 h 319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716" h="319617">
                      <a:moveTo>
                        <a:pt x="0" y="319617"/>
                      </a:moveTo>
                      <a:cubicBezTo>
                        <a:pt x="47625" y="260879"/>
                        <a:pt x="95250" y="202142"/>
                        <a:pt x="118533" y="167217"/>
                      </a:cubicBezTo>
                      <a:cubicBezTo>
                        <a:pt x="141816" y="132292"/>
                        <a:pt x="126647" y="127000"/>
                        <a:pt x="139700" y="110067"/>
                      </a:cubicBezTo>
                      <a:cubicBezTo>
                        <a:pt x="152753" y="93134"/>
                        <a:pt x="181681" y="83961"/>
                        <a:pt x="196850" y="65617"/>
                      </a:cubicBezTo>
                      <a:cubicBezTo>
                        <a:pt x="212019" y="47273"/>
                        <a:pt x="228599" y="10583"/>
                        <a:pt x="23071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3" name="フリーフォーム: 図形 192">
                  <a:extLst>
                    <a:ext uri="{FF2B5EF4-FFF2-40B4-BE49-F238E27FC236}">
                      <a16:creationId xmlns:a16="http://schemas.microsoft.com/office/drawing/2014/main" id="{D235E8B5-FFC6-4F17-85AE-83AC1597D804}"/>
                    </a:ext>
                  </a:extLst>
                </p:cNvPr>
                <p:cNvSpPr/>
                <p:nvPr/>
              </p:nvSpPr>
              <p:spPr>
                <a:xfrm>
                  <a:off x="5687483" y="508000"/>
                  <a:ext cx="194734" cy="24541"/>
                </a:xfrm>
                <a:custGeom>
                  <a:avLst/>
                  <a:gdLst>
                    <a:gd name="connsiteX0" fmla="*/ 0 w 194734"/>
                    <a:gd name="connsiteY0" fmla="*/ 19050 h 24541"/>
                    <a:gd name="connsiteX1" fmla="*/ 93134 w 194734"/>
                    <a:gd name="connsiteY1" fmla="*/ 21167 h 24541"/>
                    <a:gd name="connsiteX2" fmla="*/ 152400 w 194734"/>
                    <a:gd name="connsiteY2" fmla="*/ 23283 h 24541"/>
                    <a:gd name="connsiteX3" fmla="*/ 194734 w 194734"/>
                    <a:gd name="connsiteY3" fmla="*/ 0 h 24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734" h="24541">
                      <a:moveTo>
                        <a:pt x="0" y="19050"/>
                      </a:moveTo>
                      <a:lnTo>
                        <a:pt x="93134" y="21167"/>
                      </a:lnTo>
                      <a:cubicBezTo>
                        <a:pt x="118534" y="21873"/>
                        <a:pt x="135467" y="26811"/>
                        <a:pt x="152400" y="23283"/>
                      </a:cubicBezTo>
                      <a:cubicBezTo>
                        <a:pt x="169333" y="19755"/>
                        <a:pt x="182033" y="9877"/>
                        <a:pt x="194734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4" name="フリーフォーム: 図形 193">
                  <a:extLst>
                    <a:ext uri="{FF2B5EF4-FFF2-40B4-BE49-F238E27FC236}">
                      <a16:creationId xmlns:a16="http://schemas.microsoft.com/office/drawing/2014/main" id="{71938F3E-3FDA-407A-94D0-AFAE20061493}"/>
                    </a:ext>
                  </a:extLst>
                </p:cNvPr>
                <p:cNvSpPr/>
                <p:nvPr/>
              </p:nvSpPr>
              <p:spPr>
                <a:xfrm>
                  <a:off x="5704417" y="584200"/>
                  <a:ext cx="150283" cy="10821"/>
                </a:xfrm>
                <a:custGeom>
                  <a:avLst/>
                  <a:gdLst>
                    <a:gd name="connsiteX0" fmla="*/ 0 w 150283"/>
                    <a:gd name="connsiteY0" fmla="*/ 6350 h 10821"/>
                    <a:gd name="connsiteX1" fmla="*/ 57150 w 150283"/>
                    <a:gd name="connsiteY1" fmla="*/ 10583 h 10821"/>
                    <a:gd name="connsiteX2" fmla="*/ 150283 w 150283"/>
                    <a:gd name="connsiteY2" fmla="*/ 0 h 10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283" h="10821">
                      <a:moveTo>
                        <a:pt x="0" y="6350"/>
                      </a:moveTo>
                      <a:cubicBezTo>
                        <a:pt x="16051" y="8995"/>
                        <a:pt x="32103" y="11641"/>
                        <a:pt x="57150" y="10583"/>
                      </a:cubicBezTo>
                      <a:cubicBezTo>
                        <a:pt x="82197" y="9525"/>
                        <a:pt x="150283" y="0"/>
                        <a:pt x="150283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5" name="フリーフォーム: 図形 194">
                  <a:extLst>
                    <a:ext uri="{FF2B5EF4-FFF2-40B4-BE49-F238E27FC236}">
                      <a16:creationId xmlns:a16="http://schemas.microsoft.com/office/drawing/2014/main" id="{22D3B2CC-FA2F-47BB-930D-E5525F0A3C06}"/>
                    </a:ext>
                  </a:extLst>
                </p:cNvPr>
                <p:cNvSpPr/>
                <p:nvPr/>
              </p:nvSpPr>
              <p:spPr>
                <a:xfrm>
                  <a:off x="5693833" y="658283"/>
                  <a:ext cx="95250" cy="10584"/>
                </a:xfrm>
                <a:custGeom>
                  <a:avLst/>
                  <a:gdLst>
                    <a:gd name="connsiteX0" fmla="*/ 0 w 95250"/>
                    <a:gd name="connsiteY0" fmla="*/ 10584 h 10584"/>
                    <a:gd name="connsiteX1" fmla="*/ 61384 w 95250"/>
                    <a:gd name="connsiteY1" fmla="*/ 6350 h 10584"/>
                    <a:gd name="connsiteX2" fmla="*/ 95250 w 95250"/>
                    <a:gd name="connsiteY2" fmla="*/ 0 h 10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0" h="10584">
                      <a:moveTo>
                        <a:pt x="0" y="10584"/>
                      </a:moveTo>
                      <a:cubicBezTo>
                        <a:pt x="22754" y="9349"/>
                        <a:pt x="45509" y="8114"/>
                        <a:pt x="61384" y="6350"/>
                      </a:cubicBezTo>
                      <a:cubicBezTo>
                        <a:pt x="77259" y="4586"/>
                        <a:pt x="86254" y="2293"/>
                        <a:pt x="95250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6" name="フリーフォーム: 図形 195">
                  <a:extLst>
                    <a:ext uri="{FF2B5EF4-FFF2-40B4-BE49-F238E27FC236}">
                      <a16:creationId xmlns:a16="http://schemas.microsoft.com/office/drawing/2014/main" id="{7C118F6D-1C53-45DF-88F5-8CAB9D7B70A5}"/>
                    </a:ext>
                  </a:extLst>
                </p:cNvPr>
                <p:cNvSpPr/>
                <p:nvPr/>
              </p:nvSpPr>
              <p:spPr>
                <a:xfrm>
                  <a:off x="5755217" y="277283"/>
                  <a:ext cx="120650" cy="33867"/>
                </a:xfrm>
                <a:custGeom>
                  <a:avLst/>
                  <a:gdLst>
                    <a:gd name="connsiteX0" fmla="*/ 0 w 120650"/>
                    <a:gd name="connsiteY0" fmla="*/ 0 h 33867"/>
                    <a:gd name="connsiteX1" fmla="*/ 55033 w 120650"/>
                    <a:gd name="connsiteY1" fmla="*/ 25400 h 33867"/>
                    <a:gd name="connsiteX2" fmla="*/ 120650 w 120650"/>
                    <a:gd name="connsiteY2" fmla="*/ 33867 h 33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650" h="33867">
                      <a:moveTo>
                        <a:pt x="0" y="0"/>
                      </a:moveTo>
                      <a:cubicBezTo>
                        <a:pt x="17462" y="9878"/>
                        <a:pt x="34925" y="19756"/>
                        <a:pt x="55033" y="25400"/>
                      </a:cubicBezTo>
                      <a:cubicBezTo>
                        <a:pt x="75141" y="31044"/>
                        <a:pt x="97895" y="32455"/>
                        <a:pt x="120650" y="33867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7" name="フリーフォーム: 図形 196">
                  <a:extLst>
                    <a:ext uri="{FF2B5EF4-FFF2-40B4-BE49-F238E27FC236}">
                      <a16:creationId xmlns:a16="http://schemas.microsoft.com/office/drawing/2014/main" id="{57339D24-9A18-4525-AF5F-AEF2B992F0B8}"/>
                    </a:ext>
                  </a:extLst>
                </p:cNvPr>
                <p:cNvSpPr/>
                <p:nvPr/>
              </p:nvSpPr>
              <p:spPr>
                <a:xfrm>
                  <a:off x="5839883" y="159782"/>
                  <a:ext cx="137584" cy="34951"/>
                </a:xfrm>
                <a:custGeom>
                  <a:avLst/>
                  <a:gdLst>
                    <a:gd name="connsiteX0" fmla="*/ 0 w 137584"/>
                    <a:gd name="connsiteY0" fmla="*/ 34951 h 34951"/>
                    <a:gd name="connsiteX1" fmla="*/ 46567 w 137584"/>
                    <a:gd name="connsiteY1" fmla="*/ 1085 h 34951"/>
                    <a:gd name="connsiteX2" fmla="*/ 137584 w 137584"/>
                    <a:gd name="connsiteY2" fmla="*/ 11668 h 34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584" h="34951">
                      <a:moveTo>
                        <a:pt x="0" y="34951"/>
                      </a:moveTo>
                      <a:cubicBezTo>
                        <a:pt x="11818" y="19958"/>
                        <a:pt x="23636" y="4965"/>
                        <a:pt x="46567" y="1085"/>
                      </a:cubicBezTo>
                      <a:cubicBezTo>
                        <a:pt x="69498" y="-2796"/>
                        <a:pt x="103541" y="4436"/>
                        <a:pt x="137584" y="11668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8" name="フリーフォーム: 図形 197">
                  <a:extLst>
                    <a:ext uri="{FF2B5EF4-FFF2-40B4-BE49-F238E27FC236}">
                      <a16:creationId xmlns:a16="http://schemas.microsoft.com/office/drawing/2014/main" id="{AF850FD8-3E96-4E35-84F1-160EACBC4605}"/>
                    </a:ext>
                  </a:extLst>
                </p:cNvPr>
                <p:cNvSpPr/>
                <p:nvPr/>
              </p:nvSpPr>
              <p:spPr>
                <a:xfrm>
                  <a:off x="6011333" y="243417"/>
                  <a:ext cx="124884" cy="67733"/>
                </a:xfrm>
                <a:custGeom>
                  <a:avLst/>
                  <a:gdLst>
                    <a:gd name="connsiteX0" fmla="*/ 0 w 124884"/>
                    <a:gd name="connsiteY0" fmla="*/ 67733 h 67733"/>
                    <a:gd name="connsiteX1" fmla="*/ 50800 w 124884"/>
                    <a:gd name="connsiteY1" fmla="*/ 14816 h 67733"/>
                    <a:gd name="connsiteX2" fmla="*/ 124884 w 124884"/>
                    <a:gd name="connsiteY2" fmla="*/ 0 h 67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4884" h="67733">
                      <a:moveTo>
                        <a:pt x="0" y="67733"/>
                      </a:moveTo>
                      <a:cubicBezTo>
                        <a:pt x="14993" y="46919"/>
                        <a:pt x="29986" y="26105"/>
                        <a:pt x="50800" y="14816"/>
                      </a:cubicBezTo>
                      <a:cubicBezTo>
                        <a:pt x="71614" y="3527"/>
                        <a:pt x="98249" y="1763"/>
                        <a:pt x="124884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199" name="フリーフォーム: 図形 198">
                  <a:extLst>
                    <a:ext uri="{FF2B5EF4-FFF2-40B4-BE49-F238E27FC236}">
                      <a16:creationId xmlns:a16="http://schemas.microsoft.com/office/drawing/2014/main" id="{78A26801-EED1-47F5-B8FC-9159A8BE5EB6}"/>
                    </a:ext>
                  </a:extLst>
                </p:cNvPr>
                <p:cNvSpPr/>
                <p:nvPr/>
              </p:nvSpPr>
              <p:spPr>
                <a:xfrm>
                  <a:off x="5812367" y="218017"/>
                  <a:ext cx="116924" cy="51278"/>
                </a:xfrm>
                <a:custGeom>
                  <a:avLst/>
                  <a:gdLst>
                    <a:gd name="connsiteX0" fmla="*/ 0 w 116924"/>
                    <a:gd name="connsiteY0" fmla="*/ 0 h 51278"/>
                    <a:gd name="connsiteX1" fmla="*/ 103716 w 116924"/>
                    <a:gd name="connsiteY1" fmla="*/ 50800 h 51278"/>
                    <a:gd name="connsiteX2" fmla="*/ 112183 w 116924"/>
                    <a:gd name="connsiteY2" fmla="*/ 21166 h 5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6924" h="51278">
                      <a:moveTo>
                        <a:pt x="0" y="0"/>
                      </a:moveTo>
                      <a:cubicBezTo>
                        <a:pt x="42509" y="23636"/>
                        <a:pt x="85019" y="47272"/>
                        <a:pt x="103716" y="50800"/>
                      </a:cubicBezTo>
                      <a:cubicBezTo>
                        <a:pt x="122413" y="54328"/>
                        <a:pt x="117298" y="37747"/>
                        <a:pt x="112183" y="21166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  <p:sp>
              <p:nvSpPr>
                <p:cNvPr id="200" name="フリーフォーム: 図形 199">
                  <a:extLst>
                    <a:ext uri="{FF2B5EF4-FFF2-40B4-BE49-F238E27FC236}">
                      <a16:creationId xmlns:a16="http://schemas.microsoft.com/office/drawing/2014/main" id="{4B13308A-7545-452E-AB5E-390CD579DBBD}"/>
                    </a:ext>
                  </a:extLst>
                </p:cNvPr>
                <p:cNvSpPr/>
                <p:nvPr/>
              </p:nvSpPr>
              <p:spPr>
                <a:xfrm>
                  <a:off x="5913967" y="842433"/>
                  <a:ext cx="201633" cy="266700"/>
                </a:xfrm>
                <a:custGeom>
                  <a:avLst/>
                  <a:gdLst>
                    <a:gd name="connsiteX0" fmla="*/ 0 w 201633"/>
                    <a:gd name="connsiteY0" fmla="*/ 266700 h 266700"/>
                    <a:gd name="connsiteX1" fmla="*/ 110066 w 201633"/>
                    <a:gd name="connsiteY1" fmla="*/ 127000 h 266700"/>
                    <a:gd name="connsiteX2" fmla="*/ 190500 w 201633"/>
                    <a:gd name="connsiteY2" fmla="*/ 42334 h 266700"/>
                    <a:gd name="connsiteX3" fmla="*/ 198966 w 201633"/>
                    <a:gd name="connsiteY3" fmla="*/ 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1633" h="266700">
                      <a:moveTo>
                        <a:pt x="0" y="266700"/>
                      </a:moveTo>
                      <a:cubicBezTo>
                        <a:pt x="39158" y="215547"/>
                        <a:pt x="78316" y="164394"/>
                        <a:pt x="110066" y="127000"/>
                      </a:cubicBezTo>
                      <a:cubicBezTo>
                        <a:pt x="141816" y="89606"/>
                        <a:pt x="175683" y="63501"/>
                        <a:pt x="190500" y="42334"/>
                      </a:cubicBezTo>
                      <a:cubicBezTo>
                        <a:pt x="205317" y="21167"/>
                        <a:pt x="202141" y="10583"/>
                        <a:pt x="198966" y="0"/>
                      </a:cubicBezTo>
                    </a:path>
                  </a:pathLst>
                </a:custGeom>
                <a:noFill/>
                <a:ln w="6350" cap="rnd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9600"/>
                </a:p>
              </p:txBody>
            </p:sp>
          </p:grp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BA6EC069-1DD3-4977-9D03-F797B43EFC4F}"/>
                  </a:ext>
                </a:extLst>
              </p:cNvPr>
              <p:cNvSpPr/>
              <p:nvPr/>
            </p:nvSpPr>
            <p:spPr>
              <a:xfrm>
                <a:off x="4103835" y="680258"/>
                <a:ext cx="283053" cy="41595"/>
              </a:xfrm>
              <a:custGeom>
                <a:avLst/>
                <a:gdLst>
                  <a:gd name="connsiteX0" fmla="*/ 0 w 133350"/>
                  <a:gd name="connsiteY0" fmla="*/ 0 h 19596"/>
                  <a:gd name="connsiteX1" fmla="*/ 63500 w 133350"/>
                  <a:gd name="connsiteY1" fmla="*/ 19050 h 19596"/>
                  <a:gd name="connsiteX2" fmla="*/ 133350 w 133350"/>
                  <a:gd name="connsiteY2" fmla="*/ 14817 h 19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0" h="19596">
                    <a:moveTo>
                      <a:pt x="0" y="0"/>
                    </a:moveTo>
                    <a:cubicBezTo>
                      <a:pt x="20637" y="8290"/>
                      <a:pt x="41275" y="16581"/>
                      <a:pt x="63500" y="19050"/>
                    </a:cubicBezTo>
                    <a:cubicBezTo>
                      <a:pt x="85725" y="21519"/>
                      <a:pt x="133350" y="14817"/>
                      <a:pt x="133350" y="14817"/>
                    </a:cubicBezTo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54E09685-D0C0-4278-A105-E6129335203A}"/>
                  </a:ext>
                </a:extLst>
              </p:cNvPr>
              <p:cNvSpPr/>
              <p:nvPr/>
            </p:nvSpPr>
            <p:spPr>
              <a:xfrm>
                <a:off x="4103835" y="707215"/>
                <a:ext cx="507699" cy="148321"/>
              </a:xfrm>
              <a:custGeom>
                <a:avLst/>
                <a:gdLst>
                  <a:gd name="connsiteX0" fmla="*/ 0 w 239184"/>
                  <a:gd name="connsiteY0" fmla="*/ 52917 h 69876"/>
                  <a:gd name="connsiteX1" fmla="*/ 67734 w 239184"/>
                  <a:gd name="connsiteY1" fmla="*/ 69850 h 69876"/>
                  <a:gd name="connsiteX2" fmla="*/ 114300 w 239184"/>
                  <a:gd name="connsiteY2" fmla="*/ 57150 h 69876"/>
                  <a:gd name="connsiteX3" fmla="*/ 198967 w 239184"/>
                  <a:gd name="connsiteY3" fmla="*/ 31750 h 69876"/>
                  <a:gd name="connsiteX4" fmla="*/ 239184 w 239184"/>
                  <a:gd name="connsiteY4" fmla="*/ 0 h 6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184" h="69876">
                    <a:moveTo>
                      <a:pt x="0" y="52917"/>
                    </a:moveTo>
                    <a:cubicBezTo>
                      <a:pt x="24342" y="61030"/>
                      <a:pt x="48684" y="69144"/>
                      <a:pt x="67734" y="69850"/>
                    </a:cubicBezTo>
                    <a:cubicBezTo>
                      <a:pt x="86784" y="70556"/>
                      <a:pt x="114300" y="57150"/>
                      <a:pt x="114300" y="57150"/>
                    </a:cubicBezTo>
                    <a:cubicBezTo>
                      <a:pt x="136172" y="50800"/>
                      <a:pt x="178153" y="41275"/>
                      <a:pt x="198967" y="31750"/>
                    </a:cubicBezTo>
                    <a:cubicBezTo>
                      <a:pt x="219781" y="22225"/>
                      <a:pt x="229482" y="11112"/>
                      <a:pt x="239184" y="0"/>
                    </a:cubicBezTo>
                  </a:path>
                </a:pathLst>
              </a:custGeom>
              <a:noFill/>
              <a:ln w="6350" cap="rnd">
                <a:solidFill>
                  <a:schemeClr val="bg1">
                    <a:lumMod val="65000"/>
                  </a:schemeClr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/>
              </a:p>
            </p:txBody>
          </p:sp>
        </p:grpSp>
      </p:grp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9877CF32-4F00-4F98-AF18-4BC3402FB2BA}"/>
              </a:ext>
            </a:extLst>
          </p:cNvPr>
          <p:cNvSpPr/>
          <p:nvPr/>
        </p:nvSpPr>
        <p:spPr>
          <a:xfrm>
            <a:off x="3630458" y="0"/>
            <a:ext cx="3084943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7" name="グループ化 326">
            <a:extLst>
              <a:ext uri="{FF2B5EF4-FFF2-40B4-BE49-F238E27FC236}">
                <a16:creationId xmlns:a16="http://schemas.microsoft.com/office/drawing/2014/main" id="{44E2AE5F-3479-4630-9356-B4C4B10AF563}"/>
              </a:ext>
            </a:extLst>
          </p:cNvPr>
          <p:cNvGrpSpPr/>
          <p:nvPr/>
        </p:nvGrpSpPr>
        <p:grpSpPr>
          <a:xfrm>
            <a:off x="3779886" y="41745"/>
            <a:ext cx="2786087" cy="6774511"/>
            <a:chOff x="4665663" y="46038"/>
            <a:chExt cx="2786087" cy="6774511"/>
          </a:xfrm>
          <a:effectLst>
            <a:glow rad="38100">
              <a:srgbClr val="CC00FF">
                <a:alpha val="60000"/>
              </a:srgbClr>
            </a:glow>
          </a:effectLst>
        </p:grpSpPr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15534D6F-1CC0-4E64-A8E9-2F5E9A8AE2C2}"/>
                </a:ext>
              </a:extLst>
            </p:cNvPr>
            <p:cNvSpPr/>
            <p:nvPr/>
          </p:nvSpPr>
          <p:spPr>
            <a:xfrm>
              <a:off x="6299200" y="920750"/>
              <a:ext cx="225425" cy="253176"/>
            </a:xfrm>
            <a:custGeom>
              <a:avLst/>
              <a:gdLst>
                <a:gd name="connsiteX0" fmla="*/ 225425 w 225425"/>
                <a:gd name="connsiteY0" fmla="*/ 0 h 253176"/>
                <a:gd name="connsiteX1" fmla="*/ 206375 w 225425"/>
                <a:gd name="connsiteY1" fmla="*/ 57150 h 253176"/>
                <a:gd name="connsiteX2" fmla="*/ 179388 w 225425"/>
                <a:gd name="connsiteY2" fmla="*/ 122238 h 253176"/>
                <a:gd name="connsiteX3" fmla="*/ 146050 w 225425"/>
                <a:gd name="connsiteY3" fmla="*/ 165100 h 253176"/>
                <a:gd name="connsiteX4" fmla="*/ 112713 w 225425"/>
                <a:gd name="connsiteY4" fmla="*/ 203200 h 253176"/>
                <a:gd name="connsiteX5" fmla="*/ 79375 w 225425"/>
                <a:gd name="connsiteY5" fmla="*/ 244475 h 253176"/>
                <a:gd name="connsiteX6" fmla="*/ 50800 w 225425"/>
                <a:gd name="connsiteY6" fmla="*/ 252413 h 253176"/>
                <a:gd name="connsiteX7" fmla="*/ 0 w 225425"/>
                <a:gd name="connsiteY7" fmla="*/ 252413 h 25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425" h="253176">
                  <a:moveTo>
                    <a:pt x="225425" y="0"/>
                  </a:moveTo>
                  <a:cubicBezTo>
                    <a:pt x="219736" y="18388"/>
                    <a:pt x="214048" y="36777"/>
                    <a:pt x="206375" y="57150"/>
                  </a:cubicBezTo>
                  <a:cubicBezTo>
                    <a:pt x="198702" y="77523"/>
                    <a:pt x="189442" y="104246"/>
                    <a:pt x="179388" y="122238"/>
                  </a:cubicBezTo>
                  <a:cubicBezTo>
                    <a:pt x="169334" y="140230"/>
                    <a:pt x="157162" y="151606"/>
                    <a:pt x="146050" y="165100"/>
                  </a:cubicBezTo>
                  <a:cubicBezTo>
                    <a:pt x="134937" y="178594"/>
                    <a:pt x="123825" y="189971"/>
                    <a:pt x="112713" y="203200"/>
                  </a:cubicBezTo>
                  <a:cubicBezTo>
                    <a:pt x="101601" y="216429"/>
                    <a:pt x="89694" y="236273"/>
                    <a:pt x="79375" y="244475"/>
                  </a:cubicBezTo>
                  <a:cubicBezTo>
                    <a:pt x="69056" y="252677"/>
                    <a:pt x="64029" y="251090"/>
                    <a:pt x="50800" y="252413"/>
                  </a:cubicBezTo>
                  <a:cubicBezTo>
                    <a:pt x="37571" y="253736"/>
                    <a:pt x="18785" y="253074"/>
                    <a:pt x="0" y="2524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EAC4A837-188C-4382-BBE8-DDEA5AC79AB1}"/>
                </a:ext>
              </a:extLst>
            </p:cNvPr>
            <p:cNvSpPr/>
            <p:nvPr/>
          </p:nvSpPr>
          <p:spPr>
            <a:xfrm>
              <a:off x="6102350" y="893763"/>
              <a:ext cx="198438" cy="277812"/>
            </a:xfrm>
            <a:custGeom>
              <a:avLst/>
              <a:gdLst>
                <a:gd name="connsiteX0" fmla="*/ 0 w 198438"/>
                <a:gd name="connsiteY0" fmla="*/ 0 h 277812"/>
                <a:gd name="connsiteX1" fmla="*/ 7938 w 198438"/>
                <a:gd name="connsiteY1" fmla="*/ 61912 h 277812"/>
                <a:gd name="connsiteX2" fmla="*/ 28575 w 198438"/>
                <a:gd name="connsiteY2" fmla="*/ 93662 h 277812"/>
                <a:gd name="connsiteX3" fmla="*/ 42863 w 198438"/>
                <a:gd name="connsiteY3" fmla="*/ 128587 h 277812"/>
                <a:gd name="connsiteX4" fmla="*/ 61913 w 198438"/>
                <a:gd name="connsiteY4" fmla="*/ 171450 h 277812"/>
                <a:gd name="connsiteX5" fmla="*/ 95250 w 198438"/>
                <a:gd name="connsiteY5" fmla="*/ 214312 h 277812"/>
                <a:gd name="connsiteX6" fmla="*/ 138113 w 198438"/>
                <a:gd name="connsiteY6" fmla="*/ 258762 h 277812"/>
                <a:gd name="connsiteX7" fmla="*/ 198438 w 198438"/>
                <a:gd name="connsiteY7" fmla="*/ 277812 h 27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438" h="277812">
                  <a:moveTo>
                    <a:pt x="0" y="0"/>
                  </a:moveTo>
                  <a:cubicBezTo>
                    <a:pt x="1588" y="23151"/>
                    <a:pt x="3176" y="46302"/>
                    <a:pt x="7938" y="61912"/>
                  </a:cubicBezTo>
                  <a:cubicBezTo>
                    <a:pt x="12700" y="77522"/>
                    <a:pt x="22754" y="82550"/>
                    <a:pt x="28575" y="93662"/>
                  </a:cubicBezTo>
                  <a:cubicBezTo>
                    <a:pt x="34396" y="104774"/>
                    <a:pt x="37307" y="115622"/>
                    <a:pt x="42863" y="128587"/>
                  </a:cubicBezTo>
                  <a:cubicBezTo>
                    <a:pt x="48419" y="141552"/>
                    <a:pt x="53182" y="157163"/>
                    <a:pt x="61913" y="171450"/>
                  </a:cubicBezTo>
                  <a:cubicBezTo>
                    <a:pt x="70644" y="185737"/>
                    <a:pt x="82550" y="199760"/>
                    <a:pt x="95250" y="214312"/>
                  </a:cubicBezTo>
                  <a:cubicBezTo>
                    <a:pt x="107950" y="228864"/>
                    <a:pt x="120915" y="248179"/>
                    <a:pt x="138113" y="258762"/>
                  </a:cubicBezTo>
                  <a:cubicBezTo>
                    <a:pt x="155311" y="269345"/>
                    <a:pt x="180711" y="273314"/>
                    <a:pt x="198438" y="2778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EA6CCA6C-F0DA-408E-B2B8-A5D40A033A96}"/>
                </a:ext>
              </a:extLst>
            </p:cNvPr>
            <p:cNvSpPr/>
            <p:nvPr/>
          </p:nvSpPr>
          <p:spPr>
            <a:xfrm>
              <a:off x="6373813" y="588963"/>
              <a:ext cx="145058" cy="325437"/>
            </a:xfrm>
            <a:custGeom>
              <a:avLst/>
              <a:gdLst>
                <a:gd name="connsiteX0" fmla="*/ 0 w 145058"/>
                <a:gd name="connsiteY0" fmla="*/ 0 h 325437"/>
                <a:gd name="connsiteX1" fmla="*/ 69850 w 145058"/>
                <a:gd name="connsiteY1" fmla="*/ 30162 h 325437"/>
                <a:gd name="connsiteX2" fmla="*/ 104775 w 145058"/>
                <a:gd name="connsiteY2" fmla="*/ 96837 h 325437"/>
                <a:gd name="connsiteX3" fmla="*/ 133350 w 145058"/>
                <a:gd name="connsiteY3" fmla="*/ 219075 h 325437"/>
                <a:gd name="connsiteX4" fmla="*/ 144462 w 145058"/>
                <a:gd name="connsiteY4" fmla="*/ 296862 h 325437"/>
                <a:gd name="connsiteX5" fmla="*/ 144462 w 145058"/>
                <a:gd name="connsiteY5" fmla="*/ 325437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058" h="325437">
                  <a:moveTo>
                    <a:pt x="0" y="0"/>
                  </a:moveTo>
                  <a:cubicBezTo>
                    <a:pt x="26194" y="7011"/>
                    <a:pt x="52388" y="14023"/>
                    <a:pt x="69850" y="30162"/>
                  </a:cubicBezTo>
                  <a:cubicBezTo>
                    <a:pt x="87312" y="46301"/>
                    <a:pt x="94192" y="65352"/>
                    <a:pt x="104775" y="96837"/>
                  </a:cubicBezTo>
                  <a:cubicBezTo>
                    <a:pt x="115358" y="128322"/>
                    <a:pt x="126736" y="185738"/>
                    <a:pt x="133350" y="219075"/>
                  </a:cubicBezTo>
                  <a:cubicBezTo>
                    <a:pt x="139964" y="252412"/>
                    <a:pt x="142610" y="279135"/>
                    <a:pt x="144462" y="296862"/>
                  </a:cubicBezTo>
                  <a:cubicBezTo>
                    <a:pt x="146314" y="314589"/>
                    <a:pt x="143139" y="317235"/>
                    <a:pt x="144462" y="3254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0EE283C1-BE09-49ED-8380-07B6AE37C38A}"/>
                </a:ext>
              </a:extLst>
            </p:cNvPr>
            <p:cNvSpPr/>
            <p:nvPr/>
          </p:nvSpPr>
          <p:spPr>
            <a:xfrm>
              <a:off x="6375400" y="471704"/>
              <a:ext cx="195694" cy="526834"/>
            </a:xfrm>
            <a:custGeom>
              <a:avLst/>
              <a:gdLst>
                <a:gd name="connsiteX0" fmla="*/ 0 w 195694"/>
                <a:gd name="connsiteY0" fmla="*/ 42646 h 526834"/>
                <a:gd name="connsiteX1" fmla="*/ 50800 w 195694"/>
                <a:gd name="connsiteY1" fmla="*/ 1371 h 526834"/>
                <a:gd name="connsiteX2" fmla="*/ 93663 w 195694"/>
                <a:gd name="connsiteY2" fmla="*/ 14071 h 526834"/>
                <a:gd name="connsiteX3" fmla="*/ 128588 w 195694"/>
                <a:gd name="connsiteY3" fmla="*/ 55346 h 526834"/>
                <a:gd name="connsiteX4" fmla="*/ 166688 w 195694"/>
                <a:gd name="connsiteY4" fmla="*/ 126784 h 526834"/>
                <a:gd name="connsiteX5" fmla="*/ 190500 w 195694"/>
                <a:gd name="connsiteY5" fmla="*/ 193459 h 526834"/>
                <a:gd name="connsiteX6" fmla="*/ 195263 w 195694"/>
                <a:gd name="connsiteY6" fmla="*/ 288709 h 526834"/>
                <a:gd name="connsiteX7" fmla="*/ 193675 w 195694"/>
                <a:gd name="connsiteY7" fmla="*/ 360146 h 526834"/>
                <a:gd name="connsiteX8" fmla="*/ 179388 w 195694"/>
                <a:gd name="connsiteY8" fmla="*/ 410946 h 526834"/>
                <a:gd name="connsiteX9" fmla="*/ 166688 w 195694"/>
                <a:gd name="connsiteY9" fmla="*/ 476034 h 526834"/>
                <a:gd name="connsiteX10" fmla="*/ 141288 w 195694"/>
                <a:gd name="connsiteY10" fmla="*/ 526834 h 5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694" h="526834">
                  <a:moveTo>
                    <a:pt x="0" y="42646"/>
                  </a:moveTo>
                  <a:cubicBezTo>
                    <a:pt x="17595" y="24389"/>
                    <a:pt x="35190" y="6133"/>
                    <a:pt x="50800" y="1371"/>
                  </a:cubicBezTo>
                  <a:cubicBezTo>
                    <a:pt x="66410" y="-3391"/>
                    <a:pt x="80698" y="5075"/>
                    <a:pt x="93663" y="14071"/>
                  </a:cubicBezTo>
                  <a:cubicBezTo>
                    <a:pt x="106628" y="23067"/>
                    <a:pt x="116417" y="36561"/>
                    <a:pt x="128588" y="55346"/>
                  </a:cubicBezTo>
                  <a:cubicBezTo>
                    <a:pt x="140759" y="74131"/>
                    <a:pt x="156369" y="103765"/>
                    <a:pt x="166688" y="126784"/>
                  </a:cubicBezTo>
                  <a:cubicBezTo>
                    <a:pt x="177007" y="149803"/>
                    <a:pt x="185738" y="166472"/>
                    <a:pt x="190500" y="193459"/>
                  </a:cubicBezTo>
                  <a:cubicBezTo>
                    <a:pt x="195262" y="220446"/>
                    <a:pt x="194734" y="260928"/>
                    <a:pt x="195263" y="288709"/>
                  </a:cubicBezTo>
                  <a:cubicBezTo>
                    <a:pt x="195792" y="316490"/>
                    <a:pt x="196321" y="339773"/>
                    <a:pt x="193675" y="360146"/>
                  </a:cubicBezTo>
                  <a:cubicBezTo>
                    <a:pt x="191029" y="380519"/>
                    <a:pt x="183886" y="391631"/>
                    <a:pt x="179388" y="410946"/>
                  </a:cubicBezTo>
                  <a:cubicBezTo>
                    <a:pt x="174890" y="430261"/>
                    <a:pt x="173038" y="456719"/>
                    <a:pt x="166688" y="476034"/>
                  </a:cubicBezTo>
                  <a:cubicBezTo>
                    <a:pt x="160338" y="495349"/>
                    <a:pt x="146315" y="516251"/>
                    <a:pt x="141288" y="52683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: 図形 331">
              <a:extLst>
                <a:ext uri="{FF2B5EF4-FFF2-40B4-BE49-F238E27FC236}">
                  <a16:creationId xmlns:a16="http://schemas.microsoft.com/office/drawing/2014/main" id="{78DCDFDF-AF76-4D2C-848F-1A749561B83C}"/>
                </a:ext>
              </a:extLst>
            </p:cNvPr>
            <p:cNvSpPr/>
            <p:nvPr/>
          </p:nvSpPr>
          <p:spPr>
            <a:xfrm>
              <a:off x="6219825" y="568325"/>
              <a:ext cx="133350" cy="246063"/>
            </a:xfrm>
            <a:custGeom>
              <a:avLst/>
              <a:gdLst>
                <a:gd name="connsiteX0" fmla="*/ 133350 w 133350"/>
                <a:gd name="connsiteY0" fmla="*/ 0 h 246063"/>
                <a:gd name="connsiteX1" fmla="*/ 96838 w 133350"/>
                <a:gd name="connsiteY1" fmla="*/ 74613 h 246063"/>
                <a:gd name="connsiteX2" fmla="*/ 63500 w 133350"/>
                <a:gd name="connsiteY2" fmla="*/ 138113 h 246063"/>
                <a:gd name="connsiteX3" fmla="*/ 30163 w 133350"/>
                <a:gd name="connsiteY3" fmla="*/ 214313 h 246063"/>
                <a:gd name="connsiteX4" fmla="*/ 20638 w 133350"/>
                <a:gd name="connsiteY4" fmla="*/ 228600 h 246063"/>
                <a:gd name="connsiteX5" fmla="*/ 0 w 133350"/>
                <a:gd name="connsiteY5" fmla="*/ 246063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246063">
                  <a:moveTo>
                    <a:pt x="133350" y="0"/>
                  </a:moveTo>
                  <a:cubicBezTo>
                    <a:pt x="120915" y="25797"/>
                    <a:pt x="108480" y="51594"/>
                    <a:pt x="96838" y="74613"/>
                  </a:cubicBezTo>
                  <a:cubicBezTo>
                    <a:pt x="85196" y="97632"/>
                    <a:pt x="74612" y="114830"/>
                    <a:pt x="63500" y="138113"/>
                  </a:cubicBezTo>
                  <a:cubicBezTo>
                    <a:pt x="52388" y="161396"/>
                    <a:pt x="37307" y="199232"/>
                    <a:pt x="30163" y="214313"/>
                  </a:cubicBezTo>
                  <a:cubicBezTo>
                    <a:pt x="23019" y="229394"/>
                    <a:pt x="25665" y="223308"/>
                    <a:pt x="20638" y="228600"/>
                  </a:cubicBezTo>
                  <a:cubicBezTo>
                    <a:pt x="15611" y="233892"/>
                    <a:pt x="7805" y="239977"/>
                    <a:pt x="0" y="2460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: 図形 332">
              <a:extLst>
                <a:ext uri="{FF2B5EF4-FFF2-40B4-BE49-F238E27FC236}">
                  <a16:creationId xmlns:a16="http://schemas.microsoft.com/office/drawing/2014/main" id="{67EF5566-4228-427A-B4BD-134A8E1014E9}"/>
                </a:ext>
              </a:extLst>
            </p:cNvPr>
            <p:cNvSpPr/>
            <p:nvPr/>
          </p:nvSpPr>
          <p:spPr>
            <a:xfrm>
              <a:off x="6021388" y="684213"/>
              <a:ext cx="201612" cy="254000"/>
            </a:xfrm>
            <a:custGeom>
              <a:avLst/>
              <a:gdLst>
                <a:gd name="connsiteX0" fmla="*/ 201612 w 201612"/>
                <a:gd name="connsiteY0" fmla="*/ 0 h 254000"/>
                <a:gd name="connsiteX1" fmla="*/ 158750 w 201612"/>
                <a:gd name="connsiteY1" fmla="*/ 66675 h 254000"/>
                <a:gd name="connsiteX2" fmla="*/ 127000 w 201612"/>
                <a:gd name="connsiteY2" fmla="*/ 120650 h 254000"/>
                <a:gd name="connsiteX3" fmla="*/ 101600 w 201612"/>
                <a:gd name="connsiteY3" fmla="*/ 161925 h 254000"/>
                <a:gd name="connsiteX4" fmla="*/ 73025 w 201612"/>
                <a:gd name="connsiteY4" fmla="*/ 195262 h 254000"/>
                <a:gd name="connsiteX5" fmla="*/ 41275 w 201612"/>
                <a:gd name="connsiteY5" fmla="*/ 227012 h 254000"/>
                <a:gd name="connsiteX6" fmla="*/ 0 w 201612"/>
                <a:gd name="connsiteY6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12" h="254000">
                  <a:moveTo>
                    <a:pt x="201612" y="0"/>
                  </a:moveTo>
                  <a:cubicBezTo>
                    <a:pt x="186398" y="23283"/>
                    <a:pt x="171185" y="46567"/>
                    <a:pt x="158750" y="66675"/>
                  </a:cubicBezTo>
                  <a:cubicBezTo>
                    <a:pt x="146315" y="86783"/>
                    <a:pt x="136525" y="104775"/>
                    <a:pt x="127000" y="120650"/>
                  </a:cubicBezTo>
                  <a:cubicBezTo>
                    <a:pt x="117475" y="136525"/>
                    <a:pt x="110596" y="149490"/>
                    <a:pt x="101600" y="161925"/>
                  </a:cubicBezTo>
                  <a:cubicBezTo>
                    <a:pt x="92604" y="174360"/>
                    <a:pt x="83079" y="184414"/>
                    <a:pt x="73025" y="195262"/>
                  </a:cubicBezTo>
                  <a:cubicBezTo>
                    <a:pt x="62971" y="206110"/>
                    <a:pt x="53446" y="217222"/>
                    <a:pt x="41275" y="227012"/>
                  </a:cubicBezTo>
                  <a:cubicBezTo>
                    <a:pt x="29104" y="236802"/>
                    <a:pt x="8467" y="249237"/>
                    <a:pt x="0" y="2540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: 図形 333">
              <a:extLst>
                <a:ext uri="{FF2B5EF4-FFF2-40B4-BE49-F238E27FC236}">
                  <a16:creationId xmlns:a16="http://schemas.microsoft.com/office/drawing/2014/main" id="{67F0513F-EF1E-4D5E-94E8-D89B1C558334}"/>
                </a:ext>
              </a:extLst>
            </p:cNvPr>
            <p:cNvSpPr/>
            <p:nvPr/>
          </p:nvSpPr>
          <p:spPr>
            <a:xfrm>
              <a:off x="6002337" y="423242"/>
              <a:ext cx="366712" cy="291132"/>
            </a:xfrm>
            <a:custGeom>
              <a:avLst/>
              <a:gdLst>
                <a:gd name="connsiteX0" fmla="*/ 366712 w 366712"/>
                <a:gd name="connsiteY0" fmla="*/ 84757 h 291132"/>
                <a:gd name="connsiteX1" fmla="*/ 319087 w 366712"/>
                <a:gd name="connsiteY1" fmla="*/ 37132 h 291132"/>
                <a:gd name="connsiteX2" fmla="*/ 300037 w 366712"/>
                <a:gd name="connsiteY2" fmla="*/ 22845 h 291132"/>
                <a:gd name="connsiteX3" fmla="*/ 273050 w 366712"/>
                <a:gd name="connsiteY3" fmla="*/ 6970 h 291132"/>
                <a:gd name="connsiteX4" fmla="*/ 228600 w 366712"/>
                <a:gd name="connsiteY4" fmla="*/ 2207 h 291132"/>
                <a:gd name="connsiteX5" fmla="*/ 163512 w 366712"/>
                <a:gd name="connsiteY5" fmla="*/ 41895 h 291132"/>
                <a:gd name="connsiteX6" fmla="*/ 80962 w 366712"/>
                <a:gd name="connsiteY6" fmla="*/ 118095 h 291132"/>
                <a:gd name="connsiteX7" fmla="*/ 31750 w 366712"/>
                <a:gd name="connsiteY7" fmla="*/ 202232 h 291132"/>
                <a:gd name="connsiteX8" fmla="*/ 0 w 366712"/>
                <a:gd name="connsiteY8" fmla="*/ 291132 h 29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12" h="291132">
                  <a:moveTo>
                    <a:pt x="366712" y="84757"/>
                  </a:moveTo>
                  <a:cubicBezTo>
                    <a:pt x="348456" y="66104"/>
                    <a:pt x="330200" y="47451"/>
                    <a:pt x="319087" y="37132"/>
                  </a:cubicBezTo>
                  <a:cubicBezTo>
                    <a:pt x="307974" y="26813"/>
                    <a:pt x="307710" y="27872"/>
                    <a:pt x="300037" y="22845"/>
                  </a:cubicBezTo>
                  <a:cubicBezTo>
                    <a:pt x="292364" y="17818"/>
                    <a:pt x="284956" y="10410"/>
                    <a:pt x="273050" y="6970"/>
                  </a:cubicBezTo>
                  <a:cubicBezTo>
                    <a:pt x="261144" y="3530"/>
                    <a:pt x="246856" y="-3614"/>
                    <a:pt x="228600" y="2207"/>
                  </a:cubicBezTo>
                  <a:cubicBezTo>
                    <a:pt x="210344" y="8028"/>
                    <a:pt x="188118" y="22580"/>
                    <a:pt x="163512" y="41895"/>
                  </a:cubicBezTo>
                  <a:cubicBezTo>
                    <a:pt x="138906" y="61210"/>
                    <a:pt x="102922" y="91372"/>
                    <a:pt x="80962" y="118095"/>
                  </a:cubicBezTo>
                  <a:cubicBezTo>
                    <a:pt x="59002" y="144818"/>
                    <a:pt x="45244" y="173393"/>
                    <a:pt x="31750" y="202232"/>
                  </a:cubicBezTo>
                  <a:cubicBezTo>
                    <a:pt x="18256" y="231072"/>
                    <a:pt x="7408" y="282665"/>
                    <a:pt x="0" y="29113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: 図形 334">
              <a:extLst>
                <a:ext uri="{FF2B5EF4-FFF2-40B4-BE49-F238E27FC236}">
                  <a16:creationId xmlns:a16="http://schemas.microsoft.com/office/drawing/2014/main" id="{20135814-B23E-468A-81B3-F6D3B69EAAAA}"/>
                </a:ext>
              </a:extLst>
            </p:cNvPr>
            <p:cNvSpPr/>
            <p:nvPr/>
          </p:nvSpPr>
          <p:spPr>
            <a:xfrm>
              <a:off x="6259513" y="318378"/>
              <a:ext cx="112712" cy="19823"/>
            </a:xfrm>
            <a:custGeom>
              <a:avLst/>
              <a:gdLst>
                <a:gd name="connsiteX0" fmla="*/ 0 w 112712"/>
                <a:gd name="connsiteY0" fmla="*/ 710 h 19823"/>
                <a:gd name="connsiteX1" fmla="*/ 57150 w 112712"/>
                <a:gd name="connsiteY1" fmla="*/ 2297 h 19823"/>
                <a:gd name="connsiteX2" fmla="*/ 92075 w 112712"/>
                <a:gd name="connsiteY2" fmla="*/ 19760 h 19823"/>
                <a:gd name="connsiteX3" fmla="*/ 112712 w 112712"/>
                <a:gd name="connsiteY3" fmla="*/ 7060 h 1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712" h="19823">
                  <a:moveTo>
                    <a:pt x="0" y="710"/>
                  </a:moveTo>
                  <a:cubicBezTo>
                    <a:pt x="20902" y="-84"/>
                    <a:pt x="41804" y="-878"/>
                    <a:pt x="57150" y="2297"/>
                  </a:cubicBezTo>
                  <a:cubicBezTo>
                    <a:pt x="72496" y="5472"/>
                    <a:pt x="82815" y="18966"/>
                    <a:pt x="92075" y="19760"/>
                  </a:cubicBezTo>
                  <a:cubicBezTo>
                    <a:pt x="101335" y="20554"/>
                    <a:pt x="107023" y="13807"/>
                    <a:pt x="112712" y="706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: 図形 335">
              <a:extLst>
                <a:ext uri="{FF2B5EF4-FFF2-40B4-BE49-F238E27FC236}">
                  <a16:creationId xmlns:a16="http://schemas.microsoft.com/office/drawing/2014/main" id="{C9828539-2212-49EB-8367-C69D2F7702B8}"/>
                </a:ext>
              </a:extLst>
            </p:cNvPr>
            <p:cNvSpPr/>
            <p:nvPr/>
          </p:nvSpPr>
          <p:spPr>
            <a:xfrm>
              <a:off x="6011830" y="541338"/>
              <a:ext cx="14320" cy="107950"/>
            </a:xfrm>
            <a:custGeom>
              <a:avLst/>
              <a:gdLst>
                <a:gd name="connsiteX0" fmla="*/ 14320 w 14320"/>
                <a:gd name="connsiteY0" fmla="*/ 0 h 107950"/>
                <a:gd name="connsiteX1" fmla="*/ 33 w 14320"/>
                <a:gd name="connsiteY1" fmla="*/ 63500 h 107950"/>
                <a:gd name="connsiteX2" fmla="*/ 11145 w 14320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20" h="107950">
                  <a:moveTo>
                    <a:pt x="14320" y="0"/>
                  </a:moveTo>
                  <a:cubicBezTo>
                    <a:pt x="7441" y="22754"/>
                    <a:pt x="562" y="45508"/>
                    <a:pt x="33" y="63500"/>
                  </a:cubicBezTo>
                  <a:cubicBezTo>
                    <a:pt x="-496" y="81492"/>
                    <a:pt x="5324" y="94721"/>
                    <a:pt x="11145" y="1079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: 図形 336">
              <a:extLst>
                <a:ext uri="{FF2B5EF4-FFF2-40B4-BE49-F238E27FC236}">
                  <a16:creationId xmlns:a16="http://schemas.microsoft.com/office/drawing/2014/main" id="{2735D94C-6F70-4005-BB0A-C03A9071F20D}"/>
                </a:ext>
              </a:extLst>
            </p:cNvPr>
            <p:cNvSpPr/>
            <p:nvPr/>
          </p:nvSpPr>
          <p:spPr>
            <a:xfrm>
              <a:off x="6570663" y="560388"/>
              <a:ext cx="27843" cy="127999"/>
            </a:xfrm>
            <a:custGeom>
              <a:avLst/>
              <a:gdLst>
                <a:gd name="connsiteX0" fmla="*/ 25400 w 27843"/>
                <a:gd name="connsiteY0" fmla="*/ 0 h 127999"/>
                <a:gd name="connsiteX1" fmla="*/ 25400 w 27843"/>
                <a:gd name="connsiteY1" fmla="*/ 119062 h 127999"/>
                <a:gd name="connsiteX2" fmla="*/ 0 w 27843"/>
                <a:gd name="connsiteY2" fmla="*/ 122237 h 12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843" h="127999">
                  <a:moveTo>
                    <a:pt x="25400" y="0"/>
                  </a:moveTo>
                  <a:cubicBezTo>
                    <a:pt x="27516" y="49344"/>
                    <a:pt x="29633" y="98689"/>
                    <a:pt x="25400" y="119062"/>
                  </a:cubicBezTo>
                  <a:cubicBezTo>
                    <a:pt x="21167" y="139435"/>
                    <a:pt x="4233" y="118004"/>
                    <a:pt x="0" y="1222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: 図形 337">
              <a:extLst>
                <a:ext uri="{FF2B5EF4-FFF2-40B4-BE49-F238E27FC236}">
                  <a16:creationId xmlns:a16="http://schemas.microsoft.com/office/drawing/2014/main" id="{A9CE3293-D848-4B0D-B6A9-97D0A47E3AEA}"/>
                </a:ext>
              </a:extLst>
            </p:cNvPr>
            <p:cNvSpPr/>
            <p:nvPr/>
          </p:nvSpPr>
          <p:spPr>
            <a:xfrm>
              <a:off x="5889486" y="46038"/>
              <a:ext cx="96977" cy="420687"/>
            </a:xfrm>
            <a:custGeom>
              <a:avLst/>
              <a:gdLst>
                <a:gd name="connsiteX0" fmla="*/ 92214 w 96977"/>
                <a:gd name="connsiteY0" fmla="*/ 0 h 420687"/>
                <a:gd name="connsiteX1" fmla="*/ 43002 w 96977"/>
                <a:gd name="connsiteY1" fmla="*/ 33337 h 420687"/>
                <a:gd name="connsiteX2" fmla="*/ 8077 w 96977"/>
                <a:gd name="connsiteY2" fmla="*/ 130175 h 420687"/>
                <a:gd name="connsiteX3" fmla="*/ 8077 w 96977"/>
                <a:gd name="connsiteY3" fmla="*/ 269875 h 420687"/>
                <a:gd name="connsiteX4" fmla="*/ 96977 w 96977"/>
                <a:gd name="connsiteY4" fmla="*/ 420687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77" h="420687">
                  <a:moveTo>
                    <a:pt x="92214" y="0"/>
                  </a:moveTo>
                  <a:cubicBezTo>
                    <a:pt x="74619" y="5820"/>
                    <a:pt x="57025" y="11641"/>
                    <a:pt x="43002" y="33337"/>
                  </a:cubicBezTo>
                  <a:cubicBezTo>
                    <a:pt x="28979" y="55033"/>
                    <a:pt x="13898" y="90752"/>
                    <a:pt x="8077" y="130175"/>
                  </a:cubicBezTo>
                  <a:cubicBezTo>
                    <a:pt x="2256" y="169598"/>
                    <a:pt x="-6740" y="221456"/>
                    <a:pt x="8077" y="269875"/>
                  </a:cubicBezTo>
                  <a:cubicBezTo>
                    <a:pt x="22894" y="318294"/>
                    <a:pt x="59935" y="369490"/>
                    <a:pt x="96977" y="4206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: 図形 338">
              <a:extLst>
                <a:ext uri="{FF2B5EF4-FFF2-40B4-BE49-F238E27FC236}">
                  <a16:creationId xmlns:a16="http://schemas.microsoft.com/office/drawing/2014/main" id="{931DF039-224E-459E-8F2E-97C2DF80883C}"/>
                </a:ext>
              </a:extLst>
            </p:cNvPr>
            <p:cNvSpPr/>
            <p:nvPr/>
          </p:nvSpPr>
          <p:spPr>
            <a:xfrm>
              <a:off x="5986463" y="47625"/>
              <a:ext cx="176212" cy="223838"/>
            </a:xfrm>
            <a:custGeom>
              <a:avLst/>
              <a:gdLst>
                <a:gd name="connsiteX0" fmla="*/ 0 w 176212"/>
                <a:gd name="connsiteY0" fmla="*/ 0 h 223838"/>
                <a:gd name="connsiteX1" fmla="*/ 90487 w 176212"/>
                <a:gd name="connsiteY1" fmla="*/ 22225 h 223838"/>
                <a:gd name="connsiteX2" fmla="*/ 139700 w 176212"/>
                <a:gd name="connsiteY2" fmla="*/ 112713 h 223838"/>
                <a:gd name="connsiteX3" fmla="*/ 176212 w 176212"/>
                <a:gd name="connsiteY3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212" h="223838">
                  <a:moveTo>
                    <a:pt x="0" y="0"/>
                  </a:moveTo>
                  <a:cubicBezTo>
                    <a:pt x="33602" y="1720"/>
                    <a:pt x="67204" y="3440"/>
                    <a:pt x="90487" y="22225"/>
                  </a:cubicBezTo>
                  <a:cubicBezTo>
                    <a:pt x="113770" y="41010"/>
                    <a:pt x="125413" y="79111"/>
                    <a:pt x="139700" y="112713"/>
                  </a:cubicBezTo>
                  <a:cubicBezTo>
                    <a:pt x="153987" y="146315"/>
                    <a:pt x="169862" y="203994"/>
                    <a:pt x="176212" y="2238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: 図形 339">
              <a:extLst>
                <a:ext uri="{FF2B5EF4-FFF2-40B4-BE49-F238E27FC236}">
                  <a16:creationId xmlns:a16="http://schemas.microsoft.com/office/drawing/2014/main" id="{4C761DB5-E398-4161-BB05-4F74BE50BA9D}"/>
                </a:ext>
              </a:extLst>
            </p:cNvPr>
            <p:cNvSpPr/>
            <p:nvPr/>
          </p:nvSpPr>
          <p:spPr>
            <a:xfrm>
              <a:off x="6454775" y="58738"/>
              <a:ext cx="179388" cy="204787"/>
            </a:xfrm>
            <a:custGeom>
              <a:avLst/>
              <a:gdLst>
                <a:gd name="connsiteX0" fmla="*/ 179388 w 179388"/>
                <a:gd name="connsiteY0" fmla="*/ 0 h 204787"/>
                <a:gd name="connsiteX1" fmla="*/ 128588 w 179388"/>
                <a:gd name="connsiteY1" fmla="*/ 12700 h 204787"/>
                <a:gd name="connsiteX2" fmla="*/ 68263 w 179388"/>
                <a:gd name="connsiteY2" fmla="*/ 69850 h 204787"/>
                <a:gd name="connsiteX3" fmla="*/ 0 w 179388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88" h="204787">
                  <a:moveTo>
                    <a:pt x="179388" y="0"/>
                  </a:moveTo>
                  <a:cubicBezTo>
                    <a:pt x="163248" y="529"/>
                    <a:pt x="147109" y="1058"/>
                    <a:pt x="128588" y="12700"/>
                  </a:cubicBezTo>
                  <a:cubicBezTo>
                    <a:pt x="110067" y="24342"/>
                    <a:pt x="89694" y="37836"/>
                    <a:pt x="68263" y="69850"/>
                  </a:cubicBezTo>
                  <a:cubicBezTo>
                    <a:pt x="46832" y="101864"/>
                    <a:pt x="23416" y="153325"/>
                    <a:pt x="0" y="2047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: 図形 340">
              <a:extLst>
                <a:ext uri="{FF2B5EF4-FFF2-40B4-BE49-F238E27FC236}">
                  <a16:creationId xmlns:a16="http://schemas.microsoft.com/office/drawing/2014/main" id="{4D714FA2-43A8-4294-9DA0-803F9EC65529}"/>
                </a:ext>
              </a:extLst>
            </p:cNvPr>
            <p:cNvSpPr/>
            <p:nvPr/>
          </p:nvSpPr>
          <p:spPr>
            <a:xfrm>
              <a:off x="6623050" y="60325"/>
              <a:ext cx="103912" cy="390525"/>
            </a:xfrm>
            <a:custGeom>
              <a:avLst/>
              <a:gdLst>
                <a:gd name="connsiteX0" fmla="*/ 20638 w 103912"/>
                <a:gd name="connsiteY0" fmla="*/ 0 h 390525"/>
                <a:gd name="connsiteX1" fmla="*/ 84138 w 103912"/>
                <a:gd name="connsiteY1" fmla="*/ 58738 h 390525"/>
                <a:gd name="connsiteX2" fmla="*/ 103188 w 103912"/>
                <a:gd name="connsiteY2" fmla="*/ 134938 h 390525"/>
                <a:gd name="connsiteX3" fmla="*/ 96838 w 103912"/>
                <a:gd name="connsiteY3" fmla="*/ 215900 h 390525"/>
                <a:gd name="connsiteX4" fmla="*/ 68263 w 103912"/>
                <a:gd name="connsiteY4" fmla="*/ 309563 h 390525"/>
                <a:gd name="connsiteX5" fmla="*/ 0 w 103912"/>
                <a:gd name="connsiteY5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12" h="390525">
                  <a:moveTo>
                    <a:pt x="20638" y="0"/>
                  </a:moveTo>
                  <a:cubicBezTo>
                    <a:pt x="45509" y="18124"/>
                    <a:pt x="70380" y="36248"/>
                    <a:pt x="84138" y="58738"/>
                  </a:cubicBezTo>
                  <a:cubicBezTo>
                    <a:pt x="97896" y="81228"/>
                    <a:pt x="101071" y="108744"/>
                    <a:pt x="103188" y="134938"/>
                  </a:cubicBezTo>
                  <a:cubicBezTo>
                    <a:pt x="105305" y="161132"/>
                    <a:pt x="102659" y="186796"/>
                    <a:pt x="96838" y="215900"/>
                  </a:cubicBezTo>
                  <a:cubicBezTo>
                    <a:pt x="91017" y="245004"/>
                    <a:pt x="84403" y="280459"/>
                    <a:pt x="68263" y="309563"/>
                  </a:cubicBezTo>
                  <a:cubicBezTo>
                    <a:pt x="52123" y="338667"/>
                    <a:pt x="13229" y="377031"/>
                    <a:pt x="0" y="390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: 図形 341">
              <a:extLst>
                <a:ext uri="{FF2B5EF4-FFF2-40B4-BE49-F238E27FC236}">
                  <a16:creationId xmlns:a16="http://schemas.microsoft.com/office/drawing/2014/main" id="{8F728A0D-D121-4FA2-A07A-E5341970731A}"/>
                </a:ext>
              </a:extLst>
            </p:cNvPr>
            <p:cNvSpPr/>
            <p:nvPr/>
          </p:nvSpPr>
          <p:spPr>
            <a:xfrm>
              <a:off x="6362700" y="746125"/>
              <a:ext cx="130175" cy="87313"/>
            </a:xfrm>
            <a:custGeom>
              <a:avLst/>
              <a:gdLst>
                <a:gd name="connsiteX0" fmla="*/ 0 w 130175"/>
                <a:gd name="connsiteY0" fmla="*/ 87313 h 87313"/>
                <a:gd name="connsiteX1" fmla="*/ 61913 w 130175"/>
                <a:gd name="connsiteY1" fmla="*/ 47625 h 87313"/>
                <a:gd name="connsiteX2" fmla="*/ 100013 w 130175"/>
                <a:gd name="connsiteY2" fmla="*/ 11113 h 87313"/>
                <a:gd name="connsiteX3" fmla="*/ 130175 w 130175"/>
                <a:gd name="connsiteY3" fmla="*/ 0 h 8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75" h="87313">
                  <a:moveTo>
                    <a:pt x="0" y="87313"/>
                  </a:moveTo>
                  <a:cubicBezTo>
                    <a:pt x="22622" y="73819"/>
                    <a:pt x="45244" y="60325"/>
                    <a:pt x="61913" y="47625"/>
                  </a:cubicBezTo>
                  <a:cubicBezTo>
                    <a:pt x="78582" y="34925"/>
                    <a:pt x="88636" y="19050"/>
                    <a:pt x="100013" y="11113"/>
                  </a:cubicBezTo>
                  <a:cubicBezTo>
                    <a:pt x="111390" y="3176"/>
                    <a:pt x="120782" y="1588"/>
                    <a:pt x="13017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: 図形 342">
              <a:extLst>
                <a:ext uri="{FF2B5EF4-FFF2-40B4-BE49-F238E27FC236}">
                  <a16:creationId xmlns:a16="http://schemas.microsoft.com/office/drawing/2014/main" id="{4E7BB4C5-7F4B-4E04-A237-CC728829043F}"/>
                </a:ext>
              </a:extLst>
            </p:cNvPr>
            <p:cNvSpPr/>
            <p:nvPr/>
          </p:nvSpPr>
          <p:spPr>
            <a:xfrm>
              <a:off x="6184900" y="774700"/>
              <a:ext cx="82550" cy="61913"/>
            </a:xfrm>
            <a:custGeom>
              <a:avLst/>
              <a:gdLst>
                <a:gd name="connsiteX0" fmla="*/ 0 w 82550"/>
                <a:gd name="connsiteY0" fmla="*/ 0 h 61913"/>
                <a:gd name="connsiteX1" fmla="*/ 49213 w 82550"/>
                <a:gd name="connsiteY1" fmla="*/ 31750 h 61913"/>
                <a:gd name="connsiteX2" fmla="*/ 82550 w 82550"/>
                <a:gd name="connsiteY2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" h="61913">
                  <a:moveTo>
                    <a:pt x="0" y="0"/>
                  </a:moveTo>
                  <a:cubicBezTo>
                    <a:pt x="17727" y="10715"/>
                    <a:pt x="35455" y="21431"/>
                    <a:pt x="49213" y="31750"/>
                  </a:cubicBezTo>
                  <a:cubicBezTo>
                    <a:pt x="62971" y="42069"/>
                    <a:pt x="72760" y="51991"/>
                    <a:pt x="82550" y="619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: 図形 343">
              <a:extLst>
                <a:ext uri="{FF2B5EF4-FFF2-40B4-BE49-F238E27FC236}">
                  <a16:creationId xmlns:a16="http://schemas.microsoft.com/office/drawing/2014/main" id="{2FE5B0AB-CC0C-4A80-B7F1-5C7695D001F1}"/>
                </a:ext>
              </a:extLst>
            </p:cNvPr>
            <p:cNvSpPr/>
            <p:nvPr/>
          </p:nvSpPr>
          <p:spPr>
            <a:xfrm>
              <a:off x="6362700" y="523871"/>
              <a:ext cx="28705" cy="44454"/>
            </a:xfrm>
            <a:custGeom>
              <a:avLst/>
              <a:gdLst>
                <a:gd name="connsiteX0" fmla="*/ 0 w 28705"/>
                <a:gd name="connsiteY0" fmla="*/ 44454 h 44454"/>
                <a:gd name="connsiteX1" fmla="*/ 28575 w 28705"/>
                <a:gd name="connsiteY1" fmla="*/ 4 h 44454"/>
                <a:gd name="connsiteX2" fmla="*/ 0 w 28705"/>
                <a:gd name="connsiteY2" fmla="*/ 44454 h 4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05" h="44454">
                  <a:moveTo>
                    <a:pt x="0" y="44454"/>
                  </a:moveTo>
                  <a:cubicBezTo>
                    <a:pt x="0" y="44454"/>
                    <a:pt x="30956" y="-525"/>
                    <a:pt x="28575" y="4"/>
                  </a:cubicBezTo>
                  <a:cubicBezTo>
                    <a:pt x="26194" y="533"/>
                    <a:pt x="0" y="44454"/>
                    <a:pt x="0" y="44454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: 図形 344">
              <a:extLst>
                <a:ext uri="{FF2B5EF4-FFF2-40B4-BE49-F238E27FC236}">
                  <a16:creationId xmlns:a16="http://schemas.microsoft.com/office/drawing/2014/main" id="{6BC7C4F5-2DE1-46ED-BCA3-D4C4A68CA13E}"/>
                </a:ext>
              </a:extLst>
            </p:cNvPr>
            <p:cNvSpPr/>
            <p:nvPr/>
          </p:nvSpPr>
          <p:spPr>
            <a:xfrm>
              <a:off x="6377060" y="818438"/>
              <a:ext cx="120636" cy="60928"/>
            </a:xfrm>
            <a:custGeom>
              <a:avLst/>
              <a:gdLst>
                <a:gd name="connsiteX0" fmla="*/ 1515 w 120636"/>
                <a:gd name="connsiteY0" fmla="*/ 48337 h 60928"/>
                <a:gd name="connsiteX1" fmla="*/ 28503 w 120636"/>
                <a:gd name="connsiteY1" fmla="*/ 3887 h 60928"/>
                <a:gd name="connsiteX2" fmla="*/ 106290 w 120636"/>
                <a:gd name="connsiteY2" fmla="*/ 3887 h 60928"/>
                <a:gd name="connsiteX3" fmla="*/ 117403 w 120636"/>
                <a:gd name="connsiteY3" fmla="*/ 18175 h 60928"/>
                <a:gd name="connsiteX4" fmla="*/ 68190 w 120636"/>
                <a:gd name="connsiteY4" fmla="*/ 59450 h 60928"/>
                <a:gd name="connsiteX5" fmla="*/ 1515 w 120636"/>
                <a:gd name="connsiteY5" fmla="*/ 48337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36" h="60928">
                  <a:moveTo>
                    <a:pt x="1515" y="48337"/>
                  </a:moveTo>
                  <a:cubicBezTo>
                    <a:pt x="-5099" y="39077"/>
                    <a:pt x="11041" y="11295"/>
                    <a:pt x="28503" y="3887"/>
                  </a:cubicBezTo>
                  <a:cubicBezTo>
                    <a:pt x="45965" y="-3521"/>
                    <a:pt x="91473" y="1506"/>
                    <a:pt x="106290" y="3887"/>
                  </a:cubicBezTo>
                  <a:cubicBezTo>
                    <a:pt x="121107" y="6268"/>
                    <a:pt x="123753" y="8914"/>
                    <a:pt x="117403" y="18175"/>
                  </a:cubicBezTo>
                  <a:cubicBezTo>
                    <a:pt x="111053" y="27435"/>
                    <a:pt x="85917" y="54952"/>
                    <a:pt x="68190" y="59450"/>
                  </a:cubicBezTo>
                  <a:cubicBezTo>
                    <a:pt x="50463" y="63948"/>
                    <a:pt x="8129" y="57597"/>
                    <a:pt x="1515" y="48337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: 図形 345">
              <a:extLst>
                <a:ext uri="{FF2B5EF4-FFF2-40B4-BE49-F238E27FC236}">
                  <a16:creationId xmlns:a16="http://schemas.microsoft.com/office/drawing/2014/main" id="{2A5EB7F5-660D-4F6D-AB4D-04116A310A6D}"/>
                </a:ext>
              </a:extLst>
            </p:cNvPr>
            <p:cNvSpPr/>
            <p:nvPr/>
          </p:nvSpPr>
          <p:spPr>
            <a:xfrm>
              <a:off x="6570663" y="719018"/>
              <a:ext cx="42862" cy="54095"/>
            </a:xfrm>
            <a:custGeom>
              <a:avLst/>
              <a:gdLst>
                <a:gd name="connsiteX0" fmla="*/ 0 w 42862"/>
                <a:gd name="connsiteY0" fmla="*/ 54095 h 54095"/>
                <a:gd name="connsiteX1" fmla="*/ 31750 w 42862"/>
                <a:gd name="connsiteY1" fmla="*/ 6470 h 54095"/>
                <a:gd name="connsiteX2" fmla="*/ 42862 w 42862"/>
                <a:gd name="connsiteY2" fmla="*/ 1707 h 54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" h="54095">
                  <a:moveTo>
                    <a:pt x="0" y="54095"/>
                  </a:moveTo>
                  <a:cubicBezTo>
                    <a:pt x="12303" y="34648"/>
                    <a:pt x="24606" y="15201"/>
                    <a:pt x="31750" y="6470"/>
                  </a:cubicBezTo>
                  <a:cubicBezTo>
                    <a:pt x="38894" y="-2261"/>
                    <a:pt x="40878" y="-277"/>
                    <a:pt x="42862" y="170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: 図形 346">
              <a:extLst>
                <a:ext uri="{FF2B5EF4-FFF2-40B4-BE49-F238E27FC236}">
                  <a16:creationId xmlns:a16="http://schemas.microsoft.com/office/drawing/2014/main" id="{C7A4BD32-451B-4F40-B2C0-9CDB09DF0465}"/>
                </a:ext>
              </a:extLst>
            </p:cNvPr>
            <p:cNvSpPr/>
            <p:nvPr/>
          </p:nvSpPr>
          <p:spPr>
            <a:xfrm>
              <a:off x="6567488" y="720725"/>
              <a:ext cx="55718" cy="174625"/>
            </a:xfrm>
            <a:custGeom>
              <a:avLst/>
              <a:gdLst>
                <a:gd name="connsiteX0" fmla="*/ 47625 w 55718"/>
                <a:gd name="connsiteY0" fmla="*/ 0 h 174625"/>
                <a:gd name="connsiteX1" fmla="*/ 55562 w 55718"/>
                <a:gd name="connsiteY1" fmla="*/ 76200 h 174625"/>
                <a:gd name="connsiteX2" fmla="*/ 41275 w 55718"/>
                <a:gd name="connsiteY2" fmla="*/ 107950 h 174625"/>
                <a:gd name="connsiteX3" fmla="*/ 26987 w 55718"/>
                <a:gd name="connsiteY3" fmla="*/ 134938 h 174625"/>
                <a:gd name="connsiteX4" fmla="*/ 12700 w 55718"/>
                <a:gd name="connsiteY4" fmla="*/ 160338 h 174625"/>
                <a:gd name="connsiteX5" fmla="*/ 0 w 55718"/>
                <a:gd name="connsiteY5" fmla="*/ 174625 h 17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18" h="174625">
                  <a:moveTo>
                    <a:pt x="47625" y="0"/>
                  </a:moveTo>
                  <a:cubicBezTo>
                    <a:pt x="52122" y="29104"/>
                    <a:pt x="56620" y="58209"/>
                    <a:pt x="55562" y="76200"/>
                  </a:cubicBezTo>
                  <a:cubicBezTo>
                    <a:pt x="54504" y="94191"/>
                    <a:pt x="46037" y="98160"/>
                    <a:pt x="41275" y="107950"/>
                  </a:cubicBezTo>
                  <a:cubicBezTo>
                    <a:pt x="36513" y="117740"/>
                    <a:pt x="31749" y="126207"/>
                    <a:pt x="26987" y="134938"/>
                  </a:cubicBezTo>
                  <a:cubicBezTo>
                    <a:pt x="22225" y="143669"/>
                    <a:pt x="17198" y="153724"/>
                    <a:pt x="12700" y="160338"/>
                  </a:cubicBezTo>
                  <a:cubicBezTo>
                    <a:pt x="8202" y="166952"/>
                    <a:pt x="4101" y="170788"/>
                    <a:pt x="0" y="1746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: 図形 347">
              <a:extLst>
                <a:ext uri="{FF2B5EF4-FFF2-40B4-BE49-F238E27FC236}">
                  <a16:creationId xmlns:a16="http://schemas.microsoft.com/office/drawing/2014/main" id="{3EF1B866-F8BA-4442-A4F7-23C2B617AFCA}"/>
                </a:ext>
              </a:extLst>
            </p:cNvPr>
            <p:cNvSpPr/>
            <p:nvPr/>
          </p:nvSpPr>
          <p:spPr>
            <a:xfrm>
              <a:off x="5991162" y="720725"/>
              <a:ext cx="35858" cy="206375"/>
            </a:xfrm>
            <a:custGeom>
              <a:avLst/>
              <a:gdLst>
                <a:gd name="connsiteX0" fmla="*/ 12763 w 35858"/>
                <a:gd name="connsiteY0" fmla="*/ 0 h 206375"/>
                <a:gd name="connsiteX1" fmla="*/ 63 w 35858"/>
                <a:gd name="connsiteY1" fmla="*/ 95250 h 206375"/>
                <a:gd name="connsiteX2" fmla="*/ 17526 w 35858"/>
                <a:gd name="connsiteY2" fmla="*/ 134938 h 206375"/>
                <a:gd name="connsiteX3" fmla="*/ 34988 w 35858"/>
                <a:gd name="connsiteY3" fmla="*/ 177800 h 206375"/>
                <a:gd name="connsiteX4" fmla="*/ 33401 w 35858"/>
                <a:gd name="connsiteY4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58" h="206375">
                  <a:moveTo>
                    <a:pt x="12763" y="0"/>
                  </a:moveTo>
                  <a:cubicBezTo>
                    <a:pt x="6016" y="36380"/>
                    <a:pt x="-731" y="72760"/>
                    <a:pt x="63" y="95250"/>
                  </a:cubicBezTo>
                  <a:cubicBezTo>
                    <a:pt x="857" y="117740"/>
                    <a:pt x="11705" y="121180"/>
                    <a:pt x="17526" y="134938"/>
                  </a:cubicBezTo>
                  <a:cubicBezTo>
                    <a:pt x="23347" y="148696"/>
                    <a:pt x="32342" y="165894"/>
                    <a:pt x="34988" y="177800"/>
                  </a:cubicBezTo>
                  <a:cubicBezTo>
                    <a:pt x="37634" y="189706"/>
                    <a:pt x="33401" y="206375"/>
                    <a:pt x="33401" y="206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: 図形 348">
              <a:extLst>
                <a:ext uri="{FF2B5EF4-FFF2-40B4-BE49-F238E27FC236}">
                  <a16:creationId xmlns:a16="http://schemas.microsoft.com/office/drawing/2014/main" id="{2CC4973F-9B88-4F7E-AA28-D7F6C3DED486}"/>
                </a:ext>
              </a:extLst>
            </p:cNvPr>
            <p:cNvSpPr/>
            <p:nvPr/>
          </p:nvSpPr>
          <p:spPr>
            <a:xfrm>
              <a:off x="6026096" y="936625"/>
              <a:ext cx="139754" cy="214210"/>
            </a:xfrm>
            <a:custGeom>
              <a:avLst/>
              <a:gdLst>
                <a:gd name="connsiteX0" fmla="*/ 6404 w 139754"/>
                <a:gd name="connsiteY0" fmla="*/ 0 h 214210"/>
                <a:gd name="connsiteX1" fmla="*/ 54 w 139754"/>
                <a:gd name="connsiteY1" fmla="*/ 88900 h 214210"/>
                <a:gd name="connsiteX2" fmla="*/ 9579 w 139754"/>
                <a:gd name="connsiteY2" fmla="*/ 142875 h 214210"/>
                <a:gd name="connsiteX3" fmla="*/ 20692 w 139754"/>
                <a:gd name="connsiteY3" fmla="*/ 177800 h 214210"/>
                <a:gd name="connsiteX4" fmla="*/ 44504 w 139754"/>
                <a:gd name="connsiteY4" fmla="*/ 212725 h 214210"/>
                <a:gd name="connsiteX5" fmla="*/ 96892 w 139754"/>
                <a:gd name="connsiteY5" fmla="*/ 206375 h 214210"/>
                <a:gd name="connsiteX6" fmla="*/ 127054 w 139754"/>
                <a:gd name="connsiteY6" fmla="*/ 193675 h 214210"/>
                <a:gd name="connsiteX7" fmla="*/ 139754 w 139754"/>
                <a:gd name="connsiteY7" fmla="*/ 187325 h 21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54" h="214210">
                  <a:moveTo>
                    <a:pt x="6404" y="0"/>
                  </a:moveTo>
                  <a:cubicBezTo>
                    <a:pt x="2964" y="32544"/>
                    <a:pt x="-475" y="65088"/>
                    <a:pt x="54" y="88900"/>
                  </a:cubicBezTo>
                  <a:cubicBezTo>
                    <a:pt x="583" y="112712"/>
                    <a:pt x="6139" y="128058"/>
                    <a:pt x="9579" y="142875"/>
                  </a:cubicBezTo>
                  <a:cubicBezTo>
                    <a:pt x="13019" y="157692"/>
                    <a:pt x="14871" y="166158"/>
                    <a:pt x="20692" y="177800"/>
                  </a:cubicBezTo>
                  <a:cubicBezTo>
                    <a:pt x="26513" y="189442"/>
                    <a:pt x="31804" y="207962"/>
                    <a:pt x="44504" y="212725"/>
                  </a:cubicBezTo>
                  <a:cubicBezTo>
                    <a:pt x="57204" y="217488"/>
                    <a:pt x="83134" y="209550"/>
                    <a:pt x="96892" y="206375"/>
                  </a:cubicBezTo>
                  <a:cubicBezTo>
                    <a:pt x="110650" y="203200"/>
                    <a:pt x="119910" y="196850"/>
                    <a:pt x="127054" y="193675"/>
                  </a:cubicBezTo>
                  <a:cubicBezTo>
                    <a:pt x="134198" y="190500"/>
                    <a:pt x="136976" y="188912"/>
                    <a:pt x="139754" y="187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: 図形 349">
              <a:extLst>
                <a:ext uri="{FF2B5EF4-FFF2-40B4-BE49-F238E27FC236}">
                  <a16:creationId xmlns:a16="http://schemas.microsoft.com/office/drawing/2014/main" id="{BC07242F-7FA2-49E6-AED7-6613456EC13E}"/>
                </a:ext>
              </a:extLst>
            </p:cNvPr>
            <p:cNvSpPr/>
            <p:nvPr/>
          </p:nvSpPr>
          <p:spPr>
            <a:xfrm>
              <a:off x="6104989" y="1114425"/>
              <a:ext cx="75149" cy="201613"/>
            </a:xfrm>
            <a:custGeom>
              <a:avLst/>
              <a:gdLst>
                <a:gd name="connsiteX0" fmla="*/ 75149 w 75149"/>
                <a:gd name="connsiteY0" fmla="*/ 0 h 201613"/>
                <a:gd name="connsiteX1" fmla="*/ 57686 w 75149"/>
                <a:gd name="connsiteY1" fmla="*/ 84138 h 201613"/>
                <a:gd name="connsiteX2" fmla="*/ 35461 w 75149"/>
                <a:gd name="connsiteY2" fmla="*/ 119063 h 201613"/>
                <a:gd name="connsiteX3" fmla="*/ 6886 w 75149"/>
                <a:gd name="connsiteY3" fmla="*/ 139700 h 201613"/>
                <a:gd name="connsiteX4" fmla="*/ 2124 w 75149"/>
                <a:gd name="connsiteY4" fmla="*/ 171450 h 201613"/>
                <a:gd name="connsiteX5" fmla="*/ 35461 w 75149"/>
                <a:gd name="connsiteY5" fmla="*/ 193675 h 201613"/>
                <a:gd name="connsiteX6" fmla="*/ 49749 w 75149"/>
                <a:gd name="connsiteY6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49" h="201613">
                  <a:moveTo>
                    <a:pt x="75149" y="0"/>
                  </a:moveTo>
                  <a:cubicBezTo>
                    <a:pt x="69725" y="32147"/>
                    <a:pt x="64301" y="64294"/>
                    <a:pt x="57686" y="84138"/>
                  </a:cubicBezTo>
                  <a:cubicBezTo>
                    <a:pt x="51071" y="103982"/>
                    <a:pt x="43928" y="109803"/>
                    <a:pt x="35461" y="119063"/>
                  </a:cubicBezTo>
                  <a:cubicBezTo>
                    <a:pt x="26994" y="128323"/>
                    <a:pt x="12442" y="130969"/>
                    <a:pt x="6886" y="139700"/>
                  </a:cubicBezTo>
                  <a:cubicBezTo>
                    <a:pt x="1330" y="148431"/>
                    <a:pt x="-2638" y="162454"/>
                    <a:pt x="2124" y="171450"/>
                  </a:cubicBezTo>
                  <a:cubicBezTo>
                    <a:pt x="6886" y="180446"/>
                    <a:pt x="27524" y="188648"/>
                    <a:pt x="35461" y="193675"/>
                  </a:cubicBezTo>
                  <a:cubicBezTo>
                    <a:pt x="43398" y="198702"/>
                    <a:pt x="46573" y="200157"/>
                    <a:pt x="49749" y="201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: 図形 350">
              <a:extLst>
                <a:ext uri="{FF2B5EF4-FFF2-40B4-BE49-F238E27FC236}">
                  <a16:creationId xmlns:a16="http://schemas.microsoft.com/office/drawing/2014/main" id="{77FE8793-0A10-485F-A06F-3320FCF7C747}"/>
                </a:ext>
              </a:extLst>
            </p:cNvPr>
            <p:cNvSpPr/>
            <p:nvPr/>
          </p:nvSpPr>
          <p:spPr>
            <a:xfrm>
              <a:off x="6446838" y="1004888"/>
              <a:ext cx="57150" cy="203200"/>
            </a:xfrm>
            <a:custGeom>
              <a:avLst/>
              <a:gdLst>
                <a:gd name="connsiteX0" fmla="*/ 57150 w 57150"/>
                <a:gd name="connsiteY0" fmla="*/ 0 h 203200"/>
                <a:gd name="connsiteX1" fmla="*/ 17462 w 57150"/>
                <a:gd name="connsiteY1" fmla="*/ 76200 h 203200"/>
                <a:gd name="connsiteX2" fmla="*/ 7937 w 57150"/>
                <a:gd name="connsiteY2" fmla="*/ 122237 h 203200"/>
                <a:gd name="connsiteX3" fmla="*/ 1587 w 57150"/>
                <a:gd name="connsiteY3" fmla="*/ 169862 h 203200"/>
                <a:gd name="connsiteX4" fmla="*/ 0 w 57150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03200">
                  <a:moveTo>
                    <a:pt x="57150" y="0"/>
                  </a:moveTo>
                  <a:cubicBezTo>
                    <a:pt x="41407" y="27913"/>
                    <a:pt x="25664" y="55827"/>
                    <a:pt x="17462" y="76200"/>
                  </a:cubicBezTo>
                  <a:cubicBezTo>
                    <a:pt x="9260" y="96573"/>
                    <a:pt x="10583" y="106627"/>
                    <a:pt x="7937" y="122237"/>
                  </a:cubicBezTo>
                  <a:cubicBezTo>
                    <a:pt x="5291" y="137847"/>
                    <a:pt x="2910" y="156368"/>
                    <a:pt x="1587" y="169862"/>
                  </a:cubicBezTo>
                  <a:cubicBezTo>
                    <a:pt x="264" y="183356"/>
                    <a:pt x="132" y="193278"/>
                    <a:pt x="0" y="203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: 図形 351">
              <a:extLst>
                <a:ext uri="{FF2B5EF4-FFF2-40B4-BE49-F238E27FC236}">
                  <a16:creationId xmlns:a16="http://schemas.microsoft.com/office/drawing/2014/main" id="{DFCF2637-4B5D-4C6B-9516-23B31B3DCAD8}"/>
                </a:ext>
              </a:extLst>
            </p:cNvPr>
            <p:cNvSpPr/>
            <p:nvPr/>
          </p:nvSpPr>
          <p:spPr>
            <a:xfrm>
              <a:off x="6427644" y="892175"/>
              <a:ext cx="45380" cy="122238"/>
            </a:xfrm>
            <a:custGeom>
              <a:avLst/>
              <a:gdLst>
                <a:gd name="connsiteX0" fmla="*/ 20637 w 45380"/>
                <a:gd name="connsiteY0" fmla="*/ 0 h 122238"/>
                <a:gd name="connsiteX1" fmla="*/ 39687 w 45380"/>
                <a:gd name="connsiteY1" fmla="*/ 71438 h 122238"/>
                <a:gd name="connsiteX2" fmla="*/ 44450 w 45380"/>
                <a:gd name="connsiteY2" fmla="*/ 85725 h 122238"/>
                <a:gd name="connsiteX3" fmla="*/ 23812 w 45380"/>
                <a:gd name="connsiteY3" fmla="*/ 106363 h 122238"/>
                <a:gd name="connsiteX4" fmla="*/ 0 w 45380"/>
                <a:gd name="connsiteY4" fmla="*/ 122238 h 12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80" h="122238">
                  <a:moveTo>
                    <a:pt x="20637" y="0"/>
                  </a:moveTo>
                  <a:cubicBezTo>
                    <a:pt x="28177" y="28575"/>
                    <a:pt x="35718" y="57151"/>
                    <a:pt x="39687" y="71438"/>
                  </a:cubicBezTo>
                  <a:cubicBezTo>
                    <a:pt x="43656" y="85725"/>
                    <a:pt x="47096" y="79904"/>
                    <a:pt x="44450" y="85725"/>
                  </a:cubicBezTo>
                  <a:cubicBezTo>
                    <a:pt x="41804" y="91546"/>
                    <a:pt x="31220" y="100278"/>
                    <a:pt x="23812" y="106363"/>
                  </a:cubicBezTo>
                  <a:cubicBezTo>
                    <a:pt x="16404" y="112448"/>
                    <a:pt x="8202" y="117343"/>
                    <a:pt x="0" y="1222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: 図形 352">
              <a:extLst>
                <a:ext uri="{FF2B5EF4-FFF2-40B4-BE49-F238E27FC236}">
                  <a16:creationId xmlns:a16="http://schemas.microsoft.com/office/drawing/2014/main" id="{6A6C3321-090D-4FC2-9F1D-DA4E30E72B03}"/>
                </a:ext>
              </a:extLst>
            </p:cNvPr>
            <p:cNvSpPr/>
            <p:nvPr/>
          </p:nvSpPr>
          <p:spPr>
            <a:xfrm>
              <a:off x="6182076" y="898525"/>
              <a:ext cx="38373" cy="111125"/>
            </a:xfrm>
            <a:custGeom>
              <a:avLst/>
              <a:gdLst>
                <a:gd name="connsiteX0" fmla="*/ 24086 w 38373"/>
                <a:gd name="connsiteY0" fmla="*/ 0 h 111125"/>
                <a:gd name="connsiteX1" fmla="*/ 6623 w 38373"/>
                <a:gd name="connsiteY1" fmla="*/ 66675 h 111125"/>
                <a:gd name="connsiteX2" fmla="*/ 273 w 38373"/>
                <a:gd name="connsiteY2" fmla="*/ 74613 h 111125"/>
                <a:gd name="connsiteX3" fmla="*/ 14561 w 38373"/>
                <a:gd name="connsiteY3" fmla="*/ 95250 h 111125"/>
                <a:gd name="connsiteX4" fmla="*/ 38373 w 38373"/>
                <a:gd name="connsiteY4" fmla="*/ 111125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73" h="111125">
                  <a:moveTo>
                    <a:pt x="24086" y="0"/>
                  </a:moveTo>
                  <a:cubicBezTo>
                    <a:pt x="17339" y="27119"/>
                    <a:pt x="10592" y="54239"/>
                    <a:pt x="6623" y="66675"/>
                  </a:cubicBezTo>
                  <a:cubicBezTo>
                    <a:pt x="2654" y="79111"/>
                    <a:pt x="-1050" y="69851"/>
                    <a:pt x="273" y="74613"/>
                  </a:cubicBezTo>
                  <a:cubicBezTo>
                    <a:pt x="1596" y="79375"/>
                    <a:pt x="8211" y="89165"/>
                    <a:pt x="14561" y="95250"/>
                  </a:cubicBezTo>
                  <a:cubicBezTo>
                    <a:pt x="20911" y="101335"/>
                    <a:pt x="31759" y="108479"/>
                    <a:pt x="38373" y="1111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: 図形 353">
              <a:extLst>
                <a:ext uri="{FF2B5EF4-FFF2-40B4-BE49-F238E27FC236}">
                  <a16:creationId xmlns:a16="http://schemas.microsoft.com/office/drawing/2014/main" id="{DEDE7269-CA1D-4541-A5D9-D22951246348}"/>
                </a:ext>
              </a:extLst>
            </p:cNvPr>
            <p:cNvSpPr/>
            <p:nvPr/>
          </p:nvSpPr>
          <p:spPr>
            <a:xfrm>
              <a:off x="6358467" y="1214967"/>
              <a:ext cx="141816" cy="146050"/>
            </a:xfrm>
            <a:custGeom>
              <a:avLst/>
              <a:gdLst>
                <a:gd name="connsiteX0" fmla="*/ 141816 w 141816"/>
                <a:gd name="connsiteY0" fmla="*/ 0 h 146050"/>
                <a:gd name="connsiteX1" fmla="*/ 84666 w 141816"/>
                <a:gd name="connsiteY1" fmla="*/ 23283 h 146050"/>
                <a:gd name="connsiteX2" fmla="*/ 65616 w 141816"/>
                <a:gd name="connsiteY2" fmla="*/ 29633 h 146050"/>
                <a:gd name="connsiteX3" fmla="*/ 38100 w 141816"/>
                <a:gd name="connsiteY3" fmla="*/ 63500 h 146050"/>
                <a:gd name="connsiteX4" fmla="*/ 21166 w 141816"/>
                <a:gd name="connsiteY4" fmla="*/ 93133 h 146050"/>
                <a:gd name="connsiteX5" fmla="*/ 12700 w 141816"/>
                <a:gd name="connsiteY5" fmla="*/ 118533 h 146050"/>
                <a:gd name="connsiteX6" fmla="*/ 2116 w 141816"/>
                <a:gd name="connsiteY6" fmla="*/ 131233 h 146050"/>
                <a:gd name="connsiteX7" fmla="*/ 0 w 141816"/>
                <a:gd name="connsiteY7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816" h="146050">
                  <a:moveTo>
                    <a:pt x="141816" y="0"/>
                  </a:moveTo>
                  <a:lnTo>
                    <a:pt x="84666" y="23283"/>
                  </a:lnTo>
                  <a:cubicBezTo>
                    <a:pt x="71966" y="28222"/>
                    <a:pt x="73377" y="22930"/>
                    <a:pt x="65616" y="29633"/>
                  </a:cubicBezTo>
                  <a:cubicBezTo>
                    <a:pt x="57855" y="36336"/>
                    <a:pt x="45508" y="52917"/>
                    <a:pt x="38100" y="63500"/>
                  </a:cubicBezTo>
                  <a:cubicBezTo>
                    <a:pt x="30692" y="74083"/>
                    <a:pt x="25399" y="83961"/>
                    <a:pt x="21166" y="93133"/>
                  </a:cubicBezTo>
                  <a:cubicBezTo>
                    <a:pt x="16933" y="102305"/>
                    <a:pt x="15875" y="112183"/>
                    <a:pt x="12700" y="118533"/>
                  </a:cubicBezTo>
                  <a:cubicBezTo>
                    <a:pt x="9525" y="124883"/>
                    <a:pt x="4233" y="126647"/>
                    <a:pt x="2116" y="131233"/>
                  </a:cubicBezTo>
                  <a:cubicBezTo>
                    <a:pt x="-1" y="135819"/>
                    <a:pt x="-1" y="140934"/>
                    <a:pt x="0" y="146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: 図形 354">
              <a:extLst>
                <a:ext uri="{FF2B5EF4-FFF2-40B4-BE49-F238E27FC236}">
                  <a16:creationId xmlns:a16="http://schemas.microsoft.com/office/drawing/2014/main" id="{8E3142FC-B8E2-4E0E-BE6A-68B1F9F9DBEE}"/>
                </a:ext>
              </a:extLst>
            </p:cNvPr>
            <p:cNvSpPr/>
            <p:nvPr/>
          </p:nvSpPr>
          <p:spPr>
            <a:xfrm>
              <a:off x="6356350" y="1363663"/>
              <a:ext cx="88076" cy="239712"/>
            </a:xfrm>
            <a:custGeom>
              <a:avLst/>
              <a:gdLst>
                <a:gd name="connsiteX0" fmla="*/ 0 w 88076"/>
                <a:gd name="connsiteY0" fmla="*/ 0 h 239712"/>
                <a:gd name="connsiteX1" fmla="*/ 47625 w 88076"/>
                <a:gd name="connsiteY1" fmla="*/ 80962 h 239712"/>
                <a:gd name="connsiteX2" fmla="*/ 79375 w 88076"/>
                <a:gd name="connsiteY2" fmla="*/ 133350 h 239712"/>
                <a:gd name="connsiteX3" fmla="*/ 87313 w 88076"/>
                <a:gd name="connsiteY3" fmla="*/ 187325 h 239712"/>
                <a:gd name="connsiteX4" fmla="*/ 87313 w 88076"/>
                <a:gd name="connsiteY4" fmla="*/ 239712 h 2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76" h="239712">
                  <a:moveTo>
                    <a:pt x="0" y="0"/>
                  </a:moveTo>
                  <a:lnTo>
                    <a:pt x="47625" y="80962"/>
                  </a:lnTo>
                  <a:cubicBezTo>
                    <a:pt x="60854" y="103187"/>
                    <a:pt x="72760" y="115623"/>
                    <a:pt x="79375" y="133350"/>
                  </a:cubicBezTo>
                  <a:cubicBezTo>
                    <a:pt x="85990" y="151077"/>
                    <a:pt x="85990" y="169598"/>
                    <a:pt x="87313" y="187325"/>
                  </a:cubicBezTo>
                  <a:cubicBezTo>
                    <a:pt x="88636" y="205052"/>
                    <a:pt x="87974" y="222382"/>
                    <a:pt x="87313" y="239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: 図形 355">
              <a:extLst>
                <a:ext uri="{FF2B5EF4-FFF2-40B4-BE49-F238E27FC236}">
                  <a16:creationId xmlns:a16="http://schemas.microsoft.com/office/drawing/2014/main" id="{482A7260-74DC-4679-A917-254D570E3B04}"/>
                </a:ext>
              </a:extLst>
            </p:cNvPr>
            <p:cNvSpPr/>
            <p:nvPr/>
          </p:nvSpPr>
          <p:spPr>
            <a:xfrm>
              <a:off x="6448425" y="1214438"/>
              <a:ext cx="96838" cy="3175"/>
            </a:xfrm>
            <a:custGeom>
              <a:avLst/>
              <a:gdLst>
                <a:gd name="connsiteX0" fmla="*/ 0 w 96838"/>
                <a:gd name="connsiteY0" fmla="*/ 0 h 3175"/>
                <a:gd name="connsiteX1" fmla="*/ 55563 w 96838"/>
                <a:gd name="connsiteY1" fmla="*/ 3175 h 3175"/>
                <a:gd name="connsiteX2" fmla="*/ 96838 w 96838"/>
                <a:gd name="connsiteY2" fmla="*/ 0 h 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38" h="3175">
                  <a:moveTo>
                    <a:pt x="0" y="0"/>
                  </a:moveTo>
                  <a:cubicBezTo>
                    <a:pt x="19711" y="1587"/>
                    <a:pt x="39423" y="3175"/>
                    <a:pt x="55563" y="3175"/>
                  </a:cubicBezTo>
                  <a:cubicBezTo>
                    <a:pt x="71703" y="3175"/>
                    <a:pt x="84270" y="1587"/>
                    <a:pt x="96838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: 図形 356">
              <a:extLst>
                <a:ext uri="{FF2B5EF4-FFF2-40B4-BE49-F238E27FC236}">
                  <a16:creationId xmlns:a16="http://schemas.microsoft.com/office/drawing/2014/main" id="{9658B0B0-67ED-454A-A7A5-525184C60520}"/>
                </a:ext>
              </a:extLst>
            </p:cNvPr>
            <p:cNvSpPr/>
            <p:nvPr/>
          </p:nvSpPr>
          <p:spPr>
            <a:xfrm>
              <a:off x="6542088" y="1097819"/>
              <a:ext cx="336550" cy="115031"/>
            </a:xfrm>
            <a:custGeom>
              <a:avLst/>
              <a:gdLst>
                <a:gd name="connsiteX0" fmla="*/ 0 w 336550"/>
                <a:gd name="connsiteY0" fmla="*/ 115031 h 115031"/>
                <a:gd name="connsiteX1" fmla="*/ 15875 w 336550"/>
                <a:gd name="connsiteY1" fmla="*/ 59469 h 115031"/>
                <a:gd name="connsiteX2" fmla="*/ 87312 w 336550"/>
                <a:gd name="connsiteY2" fmla="*/ 7081 h 115031"/>
                <a:gd name="connsiteX3" fmla="*/ 180975 w 336550"/>
                <a:gd name="connsiteY3" fmla="*/ 3906 h 115031"/>
                <a:gd name="connsiteX4" fmla="*/ 273050 w 336550"/>
                <a:gd name="connsiteY4" fmla="*/ 38831 h 115031"/>
                <a:gd name="connsiteX5" fmla="*/ 336550 w 336550"/>
                <a:gd name="connsiteY5" fmla="*/ 78519 h 11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550" h="115031">
                  <a:moveTo>
                    <a:pt x="0" y="115031"/>
                  </a:moveTo>
                  <a:cubicBezTo>
                    <a:pt x="661" y="96246"/>
                    <a:pt x="1323" y="77461"/>
                    <a:pt x="15875" y="59469"/>
                  </a:cubicBezTo>
                  <a:cubicBezTo>
                    <a:pt x="30427" y="41477"/>
                    <a:pt x="59795" y="16341"/>
                    <a:pt x="87312" y="7081"/>
                  </a:cubicBezTo>
                  <a:cubicBezTo>
                    <a:pt x="114829" y="-2179"/>
                    <a:pt x="150019" y="-1386"/>
                    <a:pt x="180975" y="3906"/>
                  </a:cubicBezTo>
                  <a:cubicBezTo>
                    <a:pt x="211931" y="9198"/>
                    <a:pt x="247121" y="26396"/>
                    <a:pt x="273050" y="38831"/>
                  </a:cubicBezTo>
                  <a:cubicBezTo>
                    <a:pt x="298979" y="51266"/>
                    <a:pt x="317764" y="64892"/>
                    <a:pt x="336550" y="7851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: 図形 357">
              <a:extLst>
                <a:ext uri="{FF2B5EF4-FFF2-40B4-BE49-F238E27FC236}">
                  <a16:creationId xmlns:a16="http://schemas.microsoft.com/office/drawing/2014/main" id="{6D07E881-0275-4990-9ECD-AC7677CBA135}"/>
                </a:ext>
              </a:extLst>
            </p:cNvPr>
            <p:cNvSpPr/>
            <p:nvPr/>
          </p:nvSpPr>
          <p:spPr>
            <a:xfrm>
              <a:off x="6450013" y="1419225"/>
              <a:ext cx="179387" cy="120650"/>
            </a:xfrm>
            <a:custGeom>
              <a:avLst/>
              <a:gdLst>
                <a:gd name="connsiteX0" fmla="*/ 0 w 179387"/>
                <a:gd name="connsiteY0" fmla="*/ 120650 h 120650"/>
                <a:gd name="connsiteX1" fmla="*/ 92075 w 179387"/>
                <a:gd name="connsiteY1" fmla="*/ 65088 h 120650"/>
                <a:gd name="connsiteX2" fmla="*/ 130175 w 179387"/>
                <a:gd name="connsiteY2" fmla="*/ 31750 h 120650"/>
                <a:gd name="connsiteX3" fmla="*/ 179387 w 179387"/>
                <a:gd name="connsiteY3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87" h="120650">
                  <a:moveTo>
                    <a:pt x="0" y="120650"/>
                  </a:moveTo>
                  <a:cubicBezTo>
                    <a:pt x="35189" y="100277"/>
                    <a:pt x="70379" y="79905"/>
                    <a:pt x="92075" y="65088"/>
                  </a:cubicBezTo>
                  <a:cubicBezTo>
                    <a:pt x="113771" y="50271"/>
                    <a:pt x="115623" y="42598"/>
                    <a:pt x="130175" y="31750"/>
                  </a:cubicBezTo>
                  <a:cubicBezTo>
                    <a:pt x="144727" y="20902"/>
                    <a:pt x="170127" y="8996"/>
                    <a:pt x="179387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: 図形 358">
              <a:extLst>
                <a:ext uri="{FF2B5EF4-FFF2-40B4-BE49-F238E27FC236}">
                  <a16:creationId xmlns:a16="http://schemas.microsoft.com/office/drawing/2014/main" id="{6BF46B59-DA70-42E2-8908-41D6A6395E87}"/>
                </a:ext>
              </a:extLst>
            </p:cNvPr>
            <p:cNvSpPr/>
            <p:nvPr/>
          </p:nvSpPr>
          <p:spPr>
            <a:xfrm>
              <a:off x="6486031" y="1235075"/>
              <a:ext cx="114794" cy="194488"/>
            </a:xfrm>
            <a:custGeom>
              <a:avLst/>
              <a:gdLst>
                <a:gd name="connsiteX0" fmla="*/ 54469 w 114794"/>
                <a:gd name="connsiteY0" fmla="*/ 0 h 194488"/>
                <a:gd name="connsiteX1" fmla="*/ 494 w 114794"/>
                <a:gd name="connsiteY1" fmla="*/ 46038 h 194488"/>
                <a:gd name="connsiteX2" fmla="*/ 29069 w 114794"/>
                <a:gd name="connsiteY2" fmla="*/ 122238 h 194488"/>
                <a:gd name="connsiteX3" fmla="*/ 52882 w 114794"/>
                <a:gd name="connsiteY3" fmla="*/ 168275 h 194488"/>
                <a:gd name="connsiteX4" fmla="*/ 84632 w 114794"/>
                <a:gd name="connsiteY4" fmla="*/ 193675 h 194488"/>
                <a:gd name="connsiteX5" fmla="*/ 114794 w 114794"/>
                <a:gd name="connsiteY5" fmla="*/ 185738 h 1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794" h="194488">
                  <a:moveTo>
                    <a:pt x="54469" y="0"/>
                  </a:moveTo>
                  <a:cubicBezTo>
                    <a:pt x="29598" y="12832"/>
                    <a:pt x="4727" y="25665"/>
                    <a:pt x="494" y="46038"/>
                  </a:cubicBezTo>
                  <a:cubicBezTo>
                    <a:pt x="-3739" y="66411"/>
                    <a:pt x="20338" y="101865"/>
                    <a:pt x="29069" y="122238"/>
                  </a:cubicBezTo>
                  <a:cubicBezTo>
                    <a:pt x="37800" y="142611"/>
                    <a:pt x="43621" y="156369"/>
                    <a:pt x="52882" y="168275"/>
                  </a:cubicBezTo>
                  <a:cubicBezTo>
                    <a:pt x="62143" y="180181"/>
                    <a:pt x="74313" y="190765"/>
                    <a:pt x="84632" y="193675"/>
                  </a:cubicBezTo>
                  <a:cubicBezTo>
                    <a:pt x="94951" y="196585"/>
                    <a:pt x="104872" y="191161"/>
                    <a:pt x="114794" y="1857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: 図形 359">
              <a:extLst>
                <a:ext uri="{FF2B5EF4-FFF2-40B4-BE49-F238E27FC236}">
                  <a16:creationId xmlns:a16="http://schemas.microsoft.com/office/drawing/2014/main" id="{F1C410E0-D438-46A7-8B18-09721E7E41BC}"/>
                </a:ext>
              </a:extLst>
            </p:cNvPr>
            <p:cNvSpPr/>
            <p:nvPr/>
          </p:nvSpPr>
          <p:spPr>
            <a:xfrm>
              <a:off x="6553200" y="1296988"/>
              <a:ext cx="106363" cy="68658"/>
            </a:xfrm>
            <a:custGeom>
              <a:avLst/>
              <a:gdLst>
                <a:gd name="connsiteX0" fmla="*/ 0 w 106363"/>
                <a:gd name="connsiteY0" fmla="*/ 0 h 68658"/>
                <a:gd name="connsiteX1" fmla="*/ 53975 w 106363"/>
                <a:gd name="connsiteY1" fmla="*/ 63500 h 68658"/>
                <a:gd name="connsiteX2" fmla="*/ 106363 w 106363"/>
                <a:gd name="connsiteY2" fmla="*/ 60325 h 6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3" h="68658">
                  <a:moveTo>
                    <a:pt x="0" y="0"/>
                  </a:moveTo>
                  <a:cubicBezTo>
                    <a:pt x="18124" y="26723"/>
                    <a:pt x="36248" y="53446"/>
                    <a:pt x="53975" y="63500"/>
                  </a:cubicBezTo>
                  <a:cubicBezTo>
                    <a:pt x="71702" y="73554"/>
                    <a:pt x="89032" y="66939"/>
                    <a:pt x="106363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: 図形 360">
              <a:extLst>
                <a:ext uri="{FF2B5EF4-FFF2-40B4-BE49-F238E27FC236}">
                  <a16:creationId xmlns:a16="http://schemas.microsoft.com/office/drawing/2014/main" id="{6CA72A50-951C-4653-8C68-ECD7EADB1E48}"/>
                </a:ext>
              </a:extLst>
            </p:cNvPr>
            <p:cNvSpPr/>
            <p:nvPr/>
          </p:nvSpPr>
          <p:spPr>
            <a:xfrm>
              <a:off x="6562725" y="1241425"/>
              <a:ext cx="79375" cy="50800"/>
            </a:xfrm>
            <a:custGeom>
              <a:avLst/>
              <a:gdLst>
                <a:gd name="connsiteX0" fmla="*/ 0 w 79375"/>
                <a:gd name="connsiteY0" fmla="*/ 0 h 50800"/>
                <a:gd name="connsiteX1" fmla="*/ 79375 w 79375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50800">
                  <a:moveTo>
                    <a:pt x="0" y="0"/>
                  </a:moveTo>
                  <a:lnTo>
                    <a:pt x="79375" y="5080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: 図形 361">
              <a:extLst>
                <a:ext uri="{FF2B5EF4-FFF2-40B4-BE49-F238E27FC236}">
                  <a16:creationId xmlns:a16="http://schemas.microsoft.com/office/drawing/2014/main" id="{DCE744AB-5A1F-419F-AC25-4DF0FDE1B33A}"/>
                </a:ext>
              </a:extLst>
            </p:cNvPr>
            <p:cNvSpPr/>
            <p:nvPr/>
          </p:nvSpPr>
          <p:spPr>
            <a:xfrm>
              <a:off x="6638925" y="1300163"/>
              <a:ext cx="68263" cy="60325"/>
            </a:xfrm>
            <a:custGeom>
              <a:avLst/>
              <a:gdLst>
                <a:gd name="connsiteX0" fmla="*/ 0 w 68263"/>
                <a:gd name="connsiteY0" fmla="*/ 0 h 60325"/>
                <a:gd name="connsiteX1" fmla="*/ 42863 w 68263"/>
                <a:gd name="connsiteY1" fmla="*/ 42862 h 60325"/>
                <a:gd name="connsiteX2" fmla="*/ 68263 w 68263"/>
                <a:gd name="connsiteY2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63" h="60325">
                  <a:moveTo>
                    <a:pt x="0" y="0"/>
                  </a:moveTo>
                  <a:cubicBezTo>
                    <a:pt x="15743" y="16404"/>
                    <a:pt x="31486" y="32808"/>
                    <a:pt x="42863" y="42862"/>
                  </a:cubicBezTo>
                  <a:cubicBezTo>
                    <a:pt x="54240" y="52916"/>
                    <a:pt x="61251" y="56620"/>
                    <a:pt x="68263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: 図形 362">
              <a:extLst>
                <a:ext uri="{FF2B5EF4-FFF2-40B4-BE49-F238E27FC236}">
                  <a16:creationId xmlns:a16="http://schemas.microsoft.com/office/drawing/2014/main" id="{3BDED01B-5427-48D0-9DA6-1A4B0FF6D1DA}"/>
                </a:ext>
              </a:extLst>
            </p:cNvPr>
            <p:cNvSpPr/>
            <p:nvPr/>
          </p:nvSpPr>
          <p:spPr>
            <a:xfrm>
              <a:off x="6443663" y="1606550"/>
              <a:ext cx="60325" cy="55563"/>
            </a:xfrm>
            <a:custGeom>
              <a:avLst/>
              <a:gdLst>
                <a:gd name="connsiteX0" fmla="*/ 0 w 60325"/>
                <a:gd name="connsiteY0" fmla="*/ 0 h 55563"/>
                <a:gd name="connsiteX1" fmla="*/ 60325 w 60325"/>
                <a:gd name="connsiteY1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55563">
                  <a:moveTo>
                    <a:pt x="0" y="0"/>
                  </a:moveTo>
                  <a:lnTo>
                    <a:pt x="60325" y="55563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4" name="フリーフォーム: 図形 363">
              <a:extLst>
                <a:ext uri="{FF2B5EF4-FFF2-40B4-BE49-F238E27FC236}">
                  <a16:creationId xmlns:a16="http://schemas.microsoft.com/office/drawing/2014/main" id="{D1DDC7F9-5F35-4B43-9AA8-441096DF7BB7}"/>
                </a:ext>
              </a:extLst>
            </p:cNvPr>
            <p:cNvSpPr/>
            <p:nvPr/>
          </p:nvSpPr>
          <p:spPr>
            <a:xfrm>
              <a:off x="6570663" y="1727200"/>
              <a:ext cx="61912" cy="63500"/>
            </a:xfrm>
            <a:custGeom>
              <a:avLst/>
              <a:gdLst>
                <a:gd name="connsiteX0" fmla="*/ 0 w 61912"/>
                <a:gd name="connsiteY0" fmla="*/ 0 h 63500"/>
                <a:gd name="connsiteX1" fmla="*/ 47625 w 61912"/>
                <a:gd name="connsiteY1" fmla="*/ 46038 h 63500"/>
                <a:gd name="connsiteX2" fmla="*/ 61912 w 61912"/>
                <a:gd name="connsiteY2" fmla="*/ 6350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912" h="63500">
                  <a:moveTo>
                    <a:pt x="0" y="0"/>
                  </a:moveTo>
                  <a:cubicBezTo>
                    <a:pt x="18653" y="17727"/>
                    <a:pt x="37306" y="35455"/>
                    <a:pt x="47625" y="46038"/>
                  </a:cubicBezTo>
                  <a:cubicBezTo>
                    <a:pt x="57944" y="56621"/>
                    <a:pt x="59928" y="60060"/>
                    <a:pt x="61912" y="635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: 図形 364">
              <a:extLst>
                <a:ext uri="{FF2B5EF4-FFF2-40B4-BE49-F238E27FC236}">
                  <a16:creationId xmlns:a16="http://schemas.microsoft.com/office/drawing/2014/main" id="{BA43B9CB-08C9-41C2-893F-0BC6B43486DE}"/>
                </a:ext>
              </a:extLst>
            </p:cNvPr>
            <p:cNvSpPr/>
            <p:nvPr/>
          </p:nvSpPr>
          <p:spPr>
            <a:xfrm>
              <a:off x="6637338" y="1468438"/>
              <a:ext cx="106362" cy="314325"/>
            </a:xfrm>
            <a:custGeom>
              <a:avLst/>
              <a:gdLst>
                <a:gd name="connsiteX0" fmla="*/ 106362 w 106362"/>
                <a:gd name="connsiteY0" fmla="*/ 0 h 314325"/>
                <a:gd name="connsiteX1" fmla="*/ 74612 w 106362"/>
                <a:gd name="connsiteY1" fmla="*/ 92075 h 314325"/>
                <a:gd name="connsiteX2" fmla="*/ 52387 w 106362"/>
                <a:gd name="connsiteY2" fmla="*/ 165100 h 314325"/>
                <a:gd name="connsiteX3" fmla="*/ 23812 w 106362"/>
                <a:gd name="connsiteY3" fmla="*/ 257175 h 314325"/>
                <a:gd name="connsiteX4" fmla="*/ 0 w 106362"/>
                <a:gd name="connsiteY4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62" h="314325">
                  <a:moveTo>
                    <a:pt x="106362" y="0"/>
                  </a:moveTo>
                  <a:cubicBezTo>
                    <a:pt x="94985" y="32279"/>
                    <a:pt x="83608" y="64558"/>
                    <a:pt x="74612" y="92075"/>
                  </a:cubicBezTo>
                  <a:cubicBezTo>
                    <a:pt x="65616" y="119592"/>
                    <a:pt x="60854" y="137583"/>
                    <a:pt x="52387" y="165100"/>
                  </a:cubicBezTo>
                  <a:cubicBezTo>
                    <a:pt x="43920" y="192617"/>
                    <a:pt x="32543" y="232304"/>
                    <a:pt x="23812" y="257175"/>
                  </a:cubicBezTo>
                  <a:cubicBezTo>
                    <a:pt x="15081" y="282046"/>
                    <a:pt x="7540" y="298185"/>
                    <a:pt x="0" y="314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: 図形 365">
              <a:extLst>
                <a:ext uri="{FF2B5EF4-FFF2-40B4-BE49-F238E27FC236}">
                  <a16:creationId xmlns:a16="http://schemas.microsoft.com/office/drawing/2014/main" id="{8CA016AD-BC98-4405-92BD-4A9A62F3BBF0}"/>
                </a:ext>
              </a:extLst>
            </p:cNvPr>
            <p:cNvSpPr/>
            <p:nvPr/>
          </p:nvSpPr>
          <p:spPr>
            <a:xfrm>
              <a:off x="5957888" y="1317768"/>
              <a:ext cx="155575" cy="104632"/>
            </a:xfrm>
            <a:custGeom>
              <a:avLst/>
              <a:gdLst>
                <a:gd name="connsiteX0" fmla="*/ 0 w 155575"/>
                <a:gd name="connsiteY0" fmla="*/ 104632 h 104632"/>
                <a:gd name="connsiteX1" fmla="*/ 39687 w 155575"/>
                <a:gd name="connsiteY1" fmla="*/ 39545 h 104632"/>
                <a:gd name="connsiteX2" fmla="*/ 82550 w 155575"/>
                <a:gd name="connsiteY2" fmla="*/ 39545 h 104632"/>
                <a:gd name="connsiteX3" fmla="*/ 119062 w 155575"/>
                <a:gd name="connsiteY3" fmla="*/ 3032 h 104632"/>
                <a:gd name="connsiteX4" fmla="*/ 155575 w 155575"/>
                <a:gd name="connsiteY4" fmla="*/ 4620 h 10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575" h="104632">
                  <a:moveTo>
                    <a:pt x="0" y="104632"/>
                  </a:moveTo>
                  <a:cubicBezTo>
                    <a:pt x="12964" y="77512"/>
                    <a:pt x="25929" y="50393"/>
                    <a:pt x="39687" y="39545"/>
                  </a:cubicBezTo>
                  <a:cubicBezTo>
                    <a:pt x="53445" y="28697"/>
                    <a:pt x="69321" y="45630"/>
                    <a:pt x="82550" y="39545"/>
                  </a:cubicBezTo>
                  <a:cubicBezTo>
                    <a:pt x="95779" y="33460"/>
                    <a:pt x="106891" y="8853"/>
                    <a:pt x="119062" y="3032"/>
                  </a:cubicBezTo>
                  <a:cubicBezTo>
                    <a:pt x="131233" y="-2789"/>
                    <a:pt x="143404" y="915"/>
                    <a:pt x="155575" y="462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: 図形 366">
              <a:extLst>
                <a:ext uri="{FF2B5EF4-FFF2-40B4-BE49-F238E27FC236}">
                  <a16:creationId xmlns:a16="http://schemas.microsoft.com/office/drawing/2014/main" id="{6B80CB5F-15DD-4FD0-AA48-7F551F50D7ED}"/>
                </a:ext>
              </a:extLst>
            </p:cNvPr>
            <p:cNvSpPr/>
            <p:nvPr/>
          </p:nvSpPr>
          <p:spPr>
            <a:xfrm>
              <a:off x="5822950" y="1413241"/>
              <a:ext cx="133350" cy="45672"/>
            </a:xfrm>
            <a:custGeom>
              <a:avLst/>
              <a:gdLst>
                <a:gd name="connsiteX0" fmla="*/ 0 w 133350"/>
                <a:gd name="connsiteY0" fmla="*/ 45672 h 45672"/>
                <a:gd name="connsiteX1" fmla="*/ 44450 w 133350"/>
                <a:gd name="connsiteY1" fmla="*/ 13922 h 45672"/>
                <a:gd name="connsiteX2" fmla="*/ 77788 w 133350"/>
                <a:gd name="connsiteY2" fmla="*/ 1222 h 45672"/>
                <a:gd name="connsiteX3" fmla="*/ 133350 w 133350"/>
                <a:gd name="connsiteY3" fmla="*/ 1222 h 45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5672">
                  <a:moveTo>
                    <a:pt x="0" y="45672"/>
                  </a:moveTo>
                  <a:cubicBezTo>
                    <a:pt x="15742" y="33501"/>
                    <a:pt x="31485" y="21330"/>
                    <a:pt x="44450" y="13922"/>
                  </a:cubicBezTo>
                  <a:cubicBezTo>
                    <a:pt x="57415" y="6514"/>
                    <a:pt x="62971" y="3339"/>
                    <a:pt x="77788" y="1222"/>
                  </a:cubicBezTo>
                  <a:cubicBezTo>
                    <a:pt x="92605" y="-895"/>
                    <a:pt x="112977" y="163"/>
                    <a:pt x="133350" y="122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: 図形 367">
              <a:extLst>
                <a:ext uri="{FF2B5EF4-FFF2-40B4-BE49-F238E27FC236}">
                  <a16:creationId xmlns:a16="http://schemas.microsoft.com/office/drawing/2014/main" id="{63AEE50E-7369-49D2-AADA-7FE3C63E15DF}"/>
                </a:ext>
              </a:extLst>
            </p:cNvPr>
            <p:cNvSpPr/>
            <p:nvPr/>
          </p:nvSpPr>
          <p:spPr>
            <a:xfrm>
              <a:off x="5819775" y="1460500"/>
              <a:ext cx="20638" cy="79375"/>
            </a:xfrm>
            <a:custGeom>
              <a:avLst/>
              <a:gdLst>
                <a:gd name="connsiteX0" fmla="*/ 0 w 20638"/>
                <a:gd name="connsiteY0" fmla="*/ 0 h 79375"/>
                <a:gd name="connsiteX1" fmla="*/ 20638 w 20638"/>
                <a:gd name="connsiteY1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638" h="79375">
                  <a:moveTo>
                    <a:pt x="0" y="0"/>
                  </a:moveTo>
                  <a:lnTo>
                    <a:pt x="20638" y="793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: 図形 368">
              <a:extLst>
                <a:ext uri="{FF2B5EF4-FFF2-40B4-BE49-F238E27FC236}">
                  <a16:creationId xmlns:a16="http://schemas.microsoft.com/office/drawing/2014/main" id="{69285A42-CCD0-4639-B53F-B6CE10186AC1}"/>
                </a:ext>
              </a:extLst>
            </p:cNvPr>
            <p:cNvSpPr/>
            <p:nvPr/>
          </p:nvSpPr>
          <p:spPr>
            <a:xfrm>
              <a:off x="5699125" y="1436306"/>
              <a:ext cx="141288" cy="362332"/>
            </a:xfrm>
            <a:custGeom>
              <a:avLst/>
              <a:gdLst>
                <a:gd name="connsiteX0" fmla="*/ 0 w 141288"/>
                <a:gd name="connsiteY0" fmla="*/ 362332 h 362332"/>
                <a:gd name="connsiteX1" fmla="*/ 7938 w 141288"/>
                <a:gd name="connsiteY1" fmla="*/ 271844 h 362332"/>
                <a:gd name="connsiteX2" fmla="*/ 15875 w 141288"/>
                <a:gd name="connsiteY2" fmla="*/ 181357 h 362332"/>
                <a:gd name="connsiteX3" fmla="*/ 38100 w 141288"/>
                <a:gd name="connsiteY3" fmla="*/ 98807 h 362332"/>
                <a:gd name="connsiteX4" fmla="*/ 57150 w 141288"/>
                <a:gd name="connsiteY4" fmla="*/ 54357 h 362332"/>
                <a:gd name="connsiteX5" fmla="*/ 114300 w 141288"/>
                <a:gd name="connsiteY5" fmla="*/ 3557 h 362332"/>
                <a:gd name="connsiteX6" fmla="*/ 141288 w 141288"/>
                <a:gd name="connsiteY6" fmla="*/ 8319 h 36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288" h="362332">
                  <a:moveTo>
                    <a:pt x="0" y="362332"/>
                  </a:moveTo>
                  <a:lnTo>
                    <a:pt x="7938" y="271844"/>
                  </a:lnTo>
                  <a:cubicBezTo>
                    <a:pt x="10584" y="241682"/>
                    <a:pt x="10848" y="210196"/>
                    <a:pt x="15875" y="181357"/>
                  </a:cubicBezTo>
                  <a:cubicBezTo>
                    <a:pt x="20902" y="152518"/>
                    <a:pt x="31221" y="119973"/>
                    <a:pt x="38100" y="98807"/>
                  </a:cubicBezTo>
                  <a:cubicBezTo>
                    <a:pt x="44979" y="77641"/>
                    <a:pt x="44450" y="70232"/>
                    <a:pt x="57150" y="54357"/>
                  </a:cubicBezTo>
                  <a:cubicBezTo>
                    <a:pt x="69850" y="38482"/>
                    <a:pt x="100277" y="11230"/>
                    <a:pt x="114300" y="3557"/>
                  </a:cubicBezTo>
                  <a:cubicBezTo>
                    <a:pt x="128323" y="-4116"/>
                    <a:pt x="134805" y="2101"/>
                    <a:pt x="141288" y="8319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: 図形 369">
              <a:extLst>
                <a:ext uri="{FF2B5EF4-FFF2-40B4-BE49-F238E27FC236}">
                  <a16:creationId xmlns:a16="http://schemas.microsoft.com/office/drawing/2014/main" id="{CBA382B9-E8DA-4D6B-B53B-413DDB7DF186}"/>
                </a:ext>
              </a:extLst>
            </p:cNvPr>
            <p:cNvSpPr/>
            <p:nvPr/>
          </p:nvSpPr>
          <p:spPr>
            <a:xfrm>
              <a:off x="6151563" y="1206500"/>
              <a:ext cx="295275" cy="103188"/>
            </a:xfrm>
            <a:custGeom>
              <a:avLst/>
              <a:gdLst>
                <a:gd name="connsiteX0" fmla="*/ 0 w 295275"/>
                <a:gd name="connsiteY0" fmla="*/ 103188 h 103188"/>
                <a:gd name="connsiteX1" fmla="*/ 115887 w 295275"/>
                <a:gd name="connsiteY1" fmla="*/ 66675 h 103188"/>
                <a:gd name="connsiteX2" fmla="*/ 155575 w 295275"/>
                <a:gd name="connsiteY2" fmla="*/ 52388 h 103188"/>
                <a:gd name="connsiteX3" fmla="*/ 207962 w 295275"/>
                <a:gd name="connsiteY3" fmla="*/ 30163 h 103188"/>
                <a:gd name="connsiteX4" fmla="*/ 249237 w 295275"/>
                <a:gd name="connsiteY4" fmla="*/ 17463 h 103188"/>
                <a:gd name="connsiteX5" fmla="*/ 295275 w 295275"/>
                <a:gd name="connsiteY5" fmla="*/ 0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275" h="103188">
                  <a:moveTo>
                    <a:pt x="0" y="103188"/>
                  </a:moveTo>
                  <a:lnTo>
                    <a:pt x="115887" y="66675"/>
                  </a:lnTo>
                  <a:cubicBezTo>
                    <a:pt x="141816" y="58208"/>
                    <a:pt x="140229" y="58473"/>
                    <a:pt x="155575" y="52388"/>
                  </a:cubicBezTo>
                  <a:cubicBezTo>
                    <a:pt x="170921" y="46303"/>
                    <a:pt x="192352" y="35984"/>
                    <a:pt x="207962" y="30163"/>
                  </a:cubicBezTo>
                  <a:cubicBezTo>
                    <a:pt x="223572" y="24342"/>
                    <a:pt x="234685" y="22490"/>
                    <a:pt x="249237" y="17463"/>
                  </a:cubicBezTo>
                  <a:cubicBezTo>
                    <a:pt x="263789" y="12436"/>
                    <a:pt x="279532" y="6218"/>
                    <a:pt x="2952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: 図形 370">
              <a:extLst>
                <a:ext uri="{FF2B5EF4-FFF2-40B4-BE49-F238E27FC236}">
                  <a16:creationId xmlns:a16="http://schemas.microsoft.com/office/drawing/2014/main" id="{B4B9DCCF-8850-4B62-BCAB-3311AC1BDD3C}"/>
                </a:ext>
              </a:extLst>
            </p:cNvPr>
            <p:cNvSpPr/>
            <p:nvPr/>
          </p:nvSpPr>
          <p:spPr>
            <a:xfrm>
              <a:off x="5829300" y="1831581"/>
              <a:ext cx="538163" cy="130569"/>
            </a:xfrm>
            <a:custGeom>
              <a:avLst/>
              <a:gdLst>
                <a:gd name="connsiteX0" fmla="*/ 0 w 538163"/>
                <a:gd name="connsiteY0" fmla="*/ 130569 h 130569"/>
                <a:gd name="connsiteX1" fmla="*/ 61913 w 538163"/>
                <a:gd name="connsiteY1" fmla="*/ 55957 h 130569"/>
                <a:gd name="connsiteX2" fmla="*/ 115888 w 538163"/>
                <a:gd name="connsiteY2" fmla="*/ 35319 h 130569"/>
                <a:gd name="connsiteX3" fmla="*/ 206375 w 538163"/>
                <a:gd name="connsiteY3" fmla="*/ 9919 h 130569"/>
                <a:gd name="connsiteX4" fmla="*/ 247650 w 538163"/>
                <a:gd name="connsiteY4" fmla="*/ 3569 h 130569"/>
                <a:gd name="connsiteX5" fmla="*/ 331788 w 538163"/>
                <a:gd name="connsiteY5" fmla="*/ 1982 h 130569"/>
                <a:gd name="connsiteX6" fmla="*/ 400050 w 538163"/>
                <a:gd name="connsiteY6" fmla="*/ 394 h 130569"/>
                <a:gd name="connsiteX7" fmla="*/ 457200 w 538163"/>
                <a:gd name="connsiteY7" fmla="*/ 9919 h 130569"/>
                <a:gd name="connsiteX8" fmla="*/ 484188 w 538163"/>
                <a:gd name="connsiteY8" fmla="*/ 13094 h 130569"/>
                <a:gd name="connsiteX9" fmla="*/ 538163 w 538163"/>
                <a:gd name="connsiteY9" fmla="*/ 27382 h 13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8163" h="130569">
                  <a:moveTo>
                    <a:pt x="0" y="130569"/>
                  </a:moveTo>
                  <a:cubicBezTo>
                    <a:pt x="21299" y="101200"/>
                    <a:pt x="42598" y="71832"/>
                    <a:pt x="61913" y="55957"/>
                  </a:cubicBezTo>
                  <a:cubicBezTo>
                    <a:pt x="81228" y="40082"/>
                    <a:pt x="91811" y="42992"/>
                    <a:pt x="115888" y="35319"/>
                  </a:cubicBezTo>
                  <a:cubicBezTo>
                    <a:pt x="139965" y="27646"/>
                    <a:pt x="184415" y="15211"/>
                    <a:pt x="206375" y="9919"/>
                  </a:cubicBezTo>
                  <a:cubicBezTo>
                    <a:pt x="228335" y="4627"/>
                    <a:pt x="226748" y="4892"/>
                    <a:pt x="247650" y="3569"/>
                  </a:cubicBezTo>
                  <a:cubicBezTo>
                    <a:pt x="268552" y="2246"/>
                    <a:pt x="331788" y="1982"/>
                    <a:pt x="331788" y="1982"/>
                  </a:cubicBezTo>
                  <a:cubicBezTo>
                    <a:pt x="357188" y="1453"/>
                    <a:pt x="379148" y="-929"/>
                    <a:pt x="400050" y="394"/>
                  </a:cubicBezTo>
                  <a:cubicBezTo>
                    <a:pt x="420952" y="1717"/>
                    <a:pt x="443177" y="7802"/>
                    <a:pt x="457200" y="9919"/>
                  </a:cubicBezTo>
                  <a:cubicBezTo>
                    <a:pt x="471223" y="12036"/>
                    <a:pt x="470694" y="10184"/>
                    <a:pt x="484188" y="13094"/>
                  </a:cubicBezTo>
                  <a:cubicBezTo>
                    <a:pt x="497682" y="16004"/>
                    <a:pt x="517922" y="21693"/>
                    <a:pt x="538163" y="2738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: 図形 371">
              <a:extLst>
                <a:ext uri="{FF2B5EF4-FFF2-40B4-BE49-F238E27FC236}">
                  <a16:creationId xmlns:a16="http://schemas.microsoft.com/office/drawing/2014/main" id="{C1FBBA55-975D-462F-B3A0-01FDF0684A90}"/>
                </a:ext>
              </a:extLst>
            </p:cNvPr>
            <p:cNvSpPr/>
            <p:nvPr/>
          </p:nvSpPr>
          <p:spPr>
            <a:xfrm>
              <a:off x="6459538" y="1909763"/>
              <a:ext cx="57061" cy="73025"/>
            </a:xfrm>
            <a:custGeom>
              <a:avLst/>
              <a:gdLst>
                <a:gd name="connsiteX0" fmla="*/ 0 w 57061"/>
                <a:gd name="connsiteY0" fmla="*/ 0 h 73025"/>
                <a:gd name="connsiteX1" fmla="*/ 52387 w 57061"/>
                <a:gd name="connsiteY1" fmla="*/ 38100 h 73025"/>
                <a:gd name="connsiteX2" fmla="*/ 53975 w 57061"/>
                <a:gd name="connsiteY2" fmla="*/ 73025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061" h="73025">
                  <a:moveTo>
                    <a:pt x="0" y="0"/>
                  </a:moveTo>
                  <a:cubicBezTo>
                    <a:pt x="21695" y="12964"/>
                    <a:pt x="43391" y="25929"/>
                    <a:pt x="52387" y="38100"/>
                  </a:cubicBezTo>
                  <a:cubicBezTo>
                    <a:pt x="61383" y="50271"/>
                    <a:pt x="54769" y="66411"/>
                    <a:pt x="53975" y="730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: 図形 372">
              <a:extLst>
                <a:ext uri="{FF2B5EF4-FFF2-40B4-BE49-F238E27FC236}">
                  <a16:creationId xmlns:a16="http://schemas.microsoft.com/office/drawing/2014/main" id="{E78CD729-6E98-4E27-B47E-522570FFC4C5}"/>
                </a:ext>
              </a:extLst>
            </p:cNvPr>
            <p:cNvSpPr/>
            <p:nvPr/>
          </p:nvSpPr>
          <p:spPr>
            <a:xfrm>
              <a:off x="6499225" y="1803400"/>
              <a:ext cx="131763" cy="192088"/>
            </a:xfrm>
            <a:custGeom>
              <a:avLst/>
              <a:gdLst>
                <a:gd name="connsiteX0" fmla="*/ 131763 w 131763"/>
                <a:gd name="connsiteY0" fmla="*/ 0 h 192088"/>
                <a:gd name="connsiteX1" fmla="*/ 84138 w 131763"/>
                <a:gd name="connsiteY1" fmla="*/ 66675 h 192088"/>
                <a:gd name="connsiteX2" fmla="*/ 68263 w 131763"/>
                <a:gd name="connsiteY2" fmla="*/ 104775 h 192088"/>
                <a:gd name="connsiteX3" fmla="*/ 46038 w 131763"/>
                <a:gd name="connsiteY3" fmla="*/ 150813 h 192088"/>
                <a:gd name="connsiteX4" fmla="*/ 25400 w 131763"/>
                <a:gd name="connsiteY4" fmla="*/ 169863 h 192088"/>
                <a:gd name="connsiteX5" fmla="*/ 0 w 131763"/>
                <a:gd name="connsiteY5" fmla="*/ 192088 h 19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63" h="192088">
                  <a:moveTo>
                    <a:pt x="131763" y="0"/>
                  </a:moveTo>
                  <a:cubicBezTo>
                    <a:pt x="113242" y="24606"/>
                    <a:pt x="94721" y="49213"/>
                    <a:pt x="84138" y="66675"/>
                  </a:cubicBezTo>
                  <a:cubicBezTo>
                    <a:pt x="73555" y="84138"/>
                    <a:pt x="74613" y="90752"/>
                    <a:pt x="68263" y="104775"/>
                  </a:cubicBezTo>
                  <a:cubicBezTo>
                    <a:pt x="61913" y="118798"/>
                    <a:pt x="53182" y="139965"/>
                    <a:pt x="46038" y="150813"/>
                  </a:cubicBezTo>
                  <a:cubicBezTo>
                    <a:pt x="38894" y="161661"/>
                    <a:pt x="33073" y="162984"/>
                    <a:pt x="25400" y="169863"/>
                  </a:cubicBezTo>
                  <a:cubicBezTo>
                    <a:pt x="17727" y="176742"/>
                    <a:pt x="0" y="192088"/>
                    <a:pt x="0" y="1920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: 図形 373">
              <a:extLst>
                <a:ext uri="{FF2B5EF4-FFF2-40B4-BE49-F238E27FC236}">
                  <a16:creationId xmlns:a16="http://schemas.microsoft.com/office/drawing/2014/main" id="{24D0CD78-89AB-46BB-8C5B-29D91A5E6C56}"/>
                </a:ext>
              </a:extLst>
            </p:cNvPr>
            <p:cNvSpPr/>
            <p:nvPr/>
          </p:nvSpPr>
          <p:spPr>
            <a:xfrm>
              <a:off x="5616575" y="1789113"/>
              <a:ext cx="84138" cy="519112"/>
            </a:xfrm>
            <a:custGeom>
              <a:avLst/>
              <a:gdLst>
                <a:gd name="connsiteX0" fmla="*/ 84138 w 84138"/>
                <a:gd name="connsiteY0" fmla="*/ 0 h 519112"/>
                <a:gd name="connsiteX1" fmla="*/ 61913 w 84138"/>
                <a:gd name="connsiteY1" fmla="*/ 71437 h 519112"/>
                <a:gd name="connsiteX2" fmla="*/ 41275 w 84138"/>
                <a:gd name="connsiteY2" fmla="*/ 131762 h 519112"/>
                <a:gd name="connsiteX3" fmla="*/ 28575 w 84138"/>
                <a:gd name="connsiteY3" fmla="*/ 222250 h 519112"/>
                <a:gd name="connsiteX4" fmla="*/ 28575 w 84138"/>
                <a:gd name="connsiteY4" fmla="*/ 303212 h 519112"/>
                <a:gd name="connsiteX5" fmla="*/ 23813 w 84138"/>
                <a:gd name="connsiteY5" fmla="*/ 376237 h 519112"/>
                <a:gd name="connsiteX6" fmla="*/ 15875 w 84138"/>
                <a:gd name="connsiteY6" fmla="*/ 449262 h 519112"/>
                <a:gd name="connsiteX7" fmla="*/ 6350 w 84138"/>
                <a:gd name="connsiteY7" fmla="*/ 493712 h 519112"/>
                <a:gd name="connsiteX8" fmla="*/ 0 w 84138"/>
                <a:gd name="connsiteY8" fmla="*/ 519112 h 51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38" h="519112">
                  <a:moveTo>
                    <a:pt x="84138" y="0"/>
                  </a:moveTo>
                  <a:cubicBezTo>
                    <a:pt x="76597" y="24738"/>
                    <a:pt x="69057" y="49477"/>
                    <a:pt x="61913" y="71437"/>
                  </a:cubicBezTo>
                  <a:cubicBezTo>
                    <a:pt x="54769" y="93397"/>
                    <a:pt x="46831" y="106627"/>
                    <a:pt x="41275" y="131762"/>
                  </a:cubicBezTo>
                  <a:cubicBezTo>
                    <a:pt x="35719" y="156897"/>
                    <a:pt x="30692" y="193675"/>
                    <a:pt x="28575" y="222250"/>
                  </a:cubicBezTo>
                  <a:cubicBezTo>
                    <a:pt x="26458" y="250825"/>
                    <a:pt x="29369" y="277548"/>
                    <a:pt x="28575" y="303212"/>
                  </a:cubicBezTo>
                  <a:cubicBezTo>
                    <a:pt x="27781" y="328876"/>
                    <a:pt x="25930" y="351895"/>
                    <a:pt x="23813" y="376237"/>
                  </a:cubicBezTo>
                  <a:cubicBezTo>
                    <a:pt x="21696" y="400579"/>
                    <a:pt x="18786" y="429683"/>
                    <a:pt x="15875" y="449262"/>
                  </a:cubicBezTo>
                  <a:cubicBezTo>
                    <a:pt x="12964" y="468841"/>
                    <a:pt x="8996" y="482070"/>
                    <a:pt x="6350" y="493712"/>
                  </a:cubicBezTo>
                  <a:cubicBezTo>
                    <a:pt x="3704" y="505354"/>
                    <a:pt x="1852" y="512233"/>
                    <a:pt x="0" y="5191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: 図形 374">
              <a:extLst>
                <a:ext uri="{FF2B5EF4-FFF2-40B4-BE49-F238E27FC236}">
                  <a16:creationId xmlns:a16="http://schemas.microsoft.com/office/drawing/2014/main" id="{94B2788D-5185-439D-B428-DA09A7BE320D}"/>
                </a:ext>
              </a:extLst>
            </p:cNvPr>
            <p:cNvSpPr/>
            <p:nvPr/>
          </p:nvSpPr>
          <p:spPr>
            <a:xfrm>
              <a:off x="5626100" y="2245136"/>
              <a:ext cx="115888" cy="131352"/>
            </a:xfrm>
            <a:custGeom>
              <a:avLst/>
              <a:gdLst>
                <a:gd name="connsiteX0" fmla="*/ 0 w 115888"/>
                <a:gd name="connsiteY0" fmla="*/ 67852 h 131352"/>
                <a:gd name="connsiteX1" fmla="*/ 17463 w 115888"/>
                <a:gd name="connsiteY1" fmla="*/ 4352 h 131352"/>
                <a:gd name="connsiteX2" fmla="*/ 50800 w 115888"/>
                <a:gd name="connsiteY2" fmla="*/ 10702 h 131352"/>
                <a:gd name="connsiteX3" fmla="*/ 73025 w 115888"/>
                <a:gd name="connsiteY3" fmla="*/ 51977 h 131352"/>
                <a:gd name="connsiteX4" fmla="*/ 82550 w 115888"/>
                <a:gd name="connsiteY4" fmla="*/ 80552 h 131352"/>
                <a:gd name="connsiteX5" fmla="*/ 100013 w 115888"/>
                <a:gd name="connsiteY5" fmla="*/ 105952 h 131352"/>
                <a:gd name="connsiteX6" fmla="*/ 115888 w 115888"/>
                <a:gd name="connsiteY6" fmla="*/ 131352 h 13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88" h="131352">
                  <a:moveTo>
                    <a:pt x="0" y="67852"/>
                  </a:moveTo>
                  <a:cubicBezTo>
                    <a:pt x="4498" y="40864"/>
                    <a:pt x="8996" y="13877"/>
                    <a:pt x="17463" y="4352"/>
                  </a:cubicBezTo>
                  <a:cubicBezTo>
                    <a:pt x="25930" y="-5173"/>
                    <a:pt x="41540" y="2765"/>
                    <a:pt x="50800" y="10702"/>
                  </a:cubicBezTo>
                  <a:cubicBezTo>
                    <a:pt x="60060" y="18639"/>
                    <a:pt x="67733" y="40335"/>
                    <a:pt x="73025" y="51977"/>
                  </a:cubicBezTo>
                  <a:cubicBezTo>
                    <a:pt x="78317" y="63619"/>
                    <a:pt x="78052" y="71556"/>
                    <a:pt x="82550" y="80552"/>
                  </a:cubicBezTo>
                  <a:cubicBezTo>
                    <a:pt x="87048" y="89548"/>
                    <a:pt x="94457" y="97485"/>
                    <a:pt x="100013" y="105952"/>
                  </a:cubicBezTo>
                  <a:cubicBezTo>
                    <a:pt x="105569" y="114419"/>
                    <a:pt x="110728" y="122885"/>
                    <a:pt x="115888" y="13135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: 図形 375">
              <a:extLst>
                <a:ext uri="{FF2B5EF4-FFF2-40B4-BE49-F238E27FC236}">
                  <a16:creationId xmlns:a16="http://schemas.microsoft.com/office/drawing/2014/main" id="{CDB8630E-8563-4361-9BF3-F8A648988BE4}"/>
                </a:ext>
              </a:extLst>
            </p:cNvPr>
            <p:cNvSpPr/>
            <p:nvPr/>
          </p:nvSpPr>
          <p:spPr>
            <a:xfrm>
              <a:off x="5832475" y="1962150"/>
              <a:ext cx="18492" cy="231775"/>
            </a:xfrm>
            <a:custGeom>
              <a:avLst/>
              <a:gdLst>
                <a:gd name="connsiteX0" fmla="*/ 0 w 18492"/>
                <a:gd name="connsiteY0" fmla="*/ 0 h 231775"/>
                <a:gd name="connsiteX1" fmla="*/ 6350 w 18492"/>
                <a:gd name="connsiteY1" fmla="*/ 50800 h 231775"/>
                <a:gd name="connsiteX2" fmla="*/ 12700 w 18492"/>
                <a:gd name="connsiteY2" fmla="*/ 92075 h 231775"/>
                <a:gd name="connsiteX3" fmla="*/ 17463 w 18492"/>
                <a:gd name="connsiteY3" fmla="*/ 138113 h 231775"/>
                <a:gd name="connsiteX4" fmla="*/ 17463 w 18492"/>
                <a:gd name="connsiteY4" fmla="*/ 188913 h 231775"/>
                <a:gd name="connsiteX5" fmla="*/ 6350 w 18492"/>
                <a:gd name="connsiteY5" fmla="*/ 231775 h 231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92" h="231775">
                  <a:moveTo>
                    <a:pt x="0" y="0"/>
                  </a:moveTo>
                  <a:cubicBezTo>
                    <a:pt x="2116" y="17727"/>
                    <a:pt x="4233" y="35454"/>
                    <a:pt x="6350" y="50800"/>
                  </a:cubicBezTo>
                  <a:cubicBezTo>
                    <a:pt x="8467" y="66146"/>
                    <a:pt x="10848" y="77523"/>
                    <a:pt x="12700" y="92075"/>
                  </a:cubicBezTo>
                  <a:cubicBezTo>
                    <a:pt x="14552" y="106627"/>
                    <a:pt x="16669" y="121973"/>
                    <a:pt x="17463" y="138113"/>
                  </a:cubicBezTo>
                  <a:cubicBezTo>
                    <a:pt x="18257" y="154253"/>
                    <a:pt x="19315" y="173303"/>
                    <a:pt x="17463" y="188913"/>
                  </a:cubicBezTo>
                  <a:cubicBezTo>
                    <a:pt x="15611" y="204523"/>
                    <a:pt x="9790" y="224102"/>
                    <a:pt x="6350" y="231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: 図形 376">
              <a:extLst>
                <a:ext uri="{FF2B5EF4-FFF2-40B4-BE49-F238E27FC236}">
                  <a16:creationId xmlns:a16="http://schemas.microsoft.com/office/drawing/2014/main" id="{4E5C0C5E-CB72-4068-A23A-9D1DFE055F2C}"/>
                </a:ext>
              </a:extLst>
            </p:cNvPr>
            <p:cNvSpPr/>
            <p:nvPr/>
          </p:nvSpPr>
          <p:spPr>
            <a:xfrm>
              <a:off x="5695950" y="2195513"/>
              <a:ext cx="146050" cy="301625"/>
            </a:xfrm>
            <a:custGeom>
              <a:avLst/>
              <a:gdLst>
                <a:gd name="connsiteX0" fmla="*/ 146050 w 146050"/>
                <a:gd name="connsiteY0" fmla="*/ 0 h 301625"/>
                <a:gd name="connsiteX1" fmla="*/ 101600 w 146050"/>
                <a:gd name="connsiteY1" fmla="*/ 80962 h 301625"/>
                <a:gd name="connsiteX2" fmla="*/ 74613 w 146050"/>
                <a:gd name="connsiteY2" fmla="*/ 133350 h 301625"/>
                <a:gd name="connsiteX3" fmla="*/ 57150 w 146050"/>
                <a:gd name="connsiteY3" fmla="*/ 169862 h 301625"/>
                <a:gd name="connsiteX4" fmla="*/ 46038 w 146050"/>
                <a:gd name="connsiteY4" fmla="*/ 182562 h 301625"/>
                <a:gd name="connsiteX5" fmla="*/ 26988 w 146050"/>
                <a:gd name="connsiteY5" fmla="*/ 222250 h 301625"/>
                <a:gd name="connsiteX6" fmla="*/ 14288 w 146050"/>
                <a:gd name="connsiteY6" fmla="*/ 265112 h 301625"/>
                <a:gd name="connsiteX7" fmla="*/ 0 w 146050"/>
                <a:gd name="connsiteY7" fmla="*/ 301625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050" h="301625">
                  <a:moveTo>
                    <a:pt x="146050" y="0"/>
                  </a:moveTo>
                  <a:cubicBezTo>
                    <a:pt x="129778" y="29368"/>
                    <a:pt x="113506" y="58737"/>
                    <a:pt x="101600" y="80962"/>
                  </a:cubicBezTo>
                  <a:cubicBezTo>
                    <a:pt x="89694" y="103187"/>
                    <a:pt x="82021" y="118533"/>
                    <a:pt x="74613" y="133350"/>
                  </a:cubicBezTo>
                  <a:cubicBezTo>
                    <a:pt x="67205" y="148167"/>
                    <a:pt x="61912" y="161660"/>
                    <a:pt x="57150" y="169862"/>
                  </a:cubicBezTo>
                  <a:cubicBezTo>
                    <a:pt x="52388" y="178064"/>
                    <a:pt x="51065" y="173831"/>
                    <a:pt x="46038" y="182562"/>
                  </a:cubicBezTo>
                  <a:cubicBezTo>
                    <a:pt x="41011" y="191293"/>
                    <a:pt x="32280" y="208492"/>
                    <a:pt x="26988" y="222250"/>
                  </a:cubicBezTo>
                  <a:cubicBezTo>
                    <a:pt x="21696" y="236008"/>
                    <a:pt x="18786" y="251883"/>
                    <a:pt x="14288" y="265112"/>
                  </a:cubicBezTo>
                  <a:cubicBezTo>
                    <a:pt x="9790" y="278341"/>
                    <a:pt x="4895" y="289983"/>
                    <a:pt x="0" y="3016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: 図形 377">
              <a:extLst>
                <a:ext uri="{FF2B5EF4-FFF2-40B4-BE49-F238E27FC236}">
                  <a16:creationId xmlns:a16="http://schemas.microsoft.com/office/drawing/2014/main" id="{0AB80FAA-EF24-4C58-9ACF-435C155089AC}"/>
                </a:ext>
              </a:extLst>
            </p:cNvPr>
            <p:cNvSpPr/>
            <p:nvPr/>
          </p:nvSpPr>
          <p:spPr>
            <a:xfrm>
              <a:off x="5607045" y="2327275"/>
              <a:ext cx="31755" cy="103188"/>
            </a:xfrm>
            <a:custGeom>
              <a:avLst/>
              <a:gdLst>
                <a:gd name="connsiteX0" fmla="*/ 15880 w 31755"/>
                <a:gd name="connsiteY0" fmla="*/ 0 h 103188"/>
                <a:gd name="connsiteX1" fmla="*/ 5 w 31755"/>
                <a:gd name="connsiteY1" fmla="*/ 49213 h 103188"/>
                <a:gd name="connsiteX2" fmla="*/ 14293 w 31755"/>
                <a:gd name="connsiteY2" fmla="*/ 87313 h 103188"/>
                <a:gd name="connsiteX3" fmla="*/ 31755 w 31755"/>
                <a:gd name="connsiteY3" fmla="*/ 103188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55" h="103188">
                  <a:moveTo>
                    <a:pt x="15880" y="0"/>
                  </a:moveTo>
                  <a:cubicBezTo>
                    <a:pt x="8074" y="17330"/>
                    <a:pt x="269" y="34661"/>
                    <a:pt x="5" y="49213"/>
                  </a:cubicBezTo>
                  <a:cubicBezTo>
                    <a:pt x="-259" y="63765"/>
                    <a:pt x="9001" y="78317"/>
                    <a:pt x="14293" y="87313"/>
                  </a:cubicBezTo>
                  <a:cubicBezTo>
                    <a:pt x="19585" y="96309"/>
                    <a:pt x="26199" y="100542"/>
                    <a:pt x="31755" y="1031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: 図形 378">
              <a:extLst>
                <a:ext uri="{FF2B5EF4-FFF2-40B4-BE49-F238E27FC236}">
                  <a16:creationId xmlns:a16="http://schemas.microsoft.com/office/drawing/2014/main" id="{94B8A125-68BD-44BE-903B-3C93D0AEFD5A}"/>
                </a:ext>
              </a:extLst>
            </p:cNvPr>
            <p:cNvSpPr/>
            <p:nvPr/>
          </p:nvSpPr>
          <p:spPr>
            <a:xfrm>
              <a:off x="5643563" y="2405365"/>
              <a:ext cx="71437" cy="26685"/>
            </a:xfrm>
            <a:custGeom>
              <a:avLst/>
              <a:gdLst>
                <a:gd name="connsiteX0" fmla="*/ 0 w 71437"/>
                <a:gd name="connsiteY0" fmla="*/ 26685 h 26685"/>
                <a:gd name="connsiteX1" fmla="*/ 53975 w 71437"/>
                <a:gd name="connsiteY1" fmla="*/ 1285 h 26685"/>
                <a:gd name="connsiteX2" fmla="*/ 71437 w 71437"/>
                <a:gd name="connsiteY2" fmla="*/ 6048 h 2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7" h="26685">
                  <a:moveTo>
                    <a:pt x="0" y="26685"/>
                  </a:moveTo>
                  <a:cubicBezTo>
                    <a:pt x="21034" y="15704"/>
                    <a:pt x="42069" y="4724"/>
                    <a:pt x="53975" y="1285"/>
                  </a:cubicBezTo>
                  <a:cubicBezTo>
                    <a:pt x="65881" y="-2154"/>
                    <a:pt x="68659" y="1947"/>
                    <a:pt x="71437" y="604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: 図形 379">
              <a:extLst>
                <a:ext uri="{FF2B5EF4-FFF2-40B4-BE49-F238E27FC236}">
                  <a16:creationId xmlns:a16="http://schemas.microsoft.com/office/drawing/2014/main" id="{09BB0E72-E3BA-4526-B727-9342CA1AC703}"/>
                </a:ext>
              </a:extLst>
            </p:cNvPr>
            <p:cNvSpPr/>
            <p:nvPr/>
          </p:nvSpPr>
          <p:spPr>
            <a:xfrm>
              <a:off x="5519738" y="2433638"/>
              <a:ext cx="120684" cy="78817"/>
            </a:xfrm>
            <a:custGeom>
              <a:avLst/>
              <a:gdLst>
                <a:gd name="connsiteX0" fmla="*/ 0 w 120684"/>
                <a:gd name="connsiteY0" fmla="*/ 77787 h 78817"/>
                <a:gd name="connsiteX1" fmla="*/ 74612 w 120684"/>
                <a:gd name="connsiteY1" fmla="*/ 73025 h 78817"/>
                <a:gd name="connsiteX2" fmla="*/ 117475 w 120684"/>
                <a:gd name="connsiteY2" fmla="*/ 33337 h 78817"/>
                <a:gd name="connsiteX3" fmla="*/ 114300 w 120684"/>
                <a:gd name="connsiteY3" fmla="*/ 0 h 7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84" h="78817">
                  <a:moveTo>
                    <a:pt x="0" y="77787"/>
                  </a:moveTo>
                  <a:cubicBezTo>
                    <a:pt x="27516" y="79110"/>
                    <a:pt x="55033" y="80433"/>
                    <a:pt x="74612" y="73025"/>
                  </a:cubicBezTo>
                  <a:cubicBezTo>
                    <a:pt x="94191" y="65617"/>
                    <a:pt x="110860" y="45508"/>
                    <a:pt x="117475" y="33337"/>
                  </a:cubicBezTo>
                  <a:cubicBezTo>
                    <a:pt x="124090" y="21166"/>
                    <a:pt x="119195" y="10583"/>
                    <a:pt x="1143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: 図形 380">
              <a:extLst>
                <a:ext uri="{FF2B5EF4-FFF2-40B4-BE49-F238E27FC236}">
                  <a16:creationId xmlns:a16="http://schemas.microsoft.com/office/drawing/2014/main" id="{DF0301B0-3C99-422E-A673-6522BAD8B279}"/>
                </a:ext>
              </a:extLst>
            </p:cNvPr>
            <p:cNvSpPr/>
            <p:nvPr/>
          </p:nvSpPr>
          <p:spPr>
            <a:xfrm>
              <a:off x="5507038" y="2436813"/>
              <a:ext cx="107950" cy="61912"/>
            </a:xfrm>
            <a:custGeom>
              <a:avLst/>
              <a:gdLst>
                <a:gd name="connsiteX0" fmla="*/ 107950 w 107950"/>
                <a:gd name="connsiteY0" fmla="*/ 0 h 61912"/>
                <a:gd name="connsiteX1" fmla="*/ 38100 w 107950"/>
                <a:gd name="connsiteY1" fmla="*/ 14287 h 61912"/>
                <a:gd name="connsiteX2" fmla="*/ 11112 w 107950"/>
                <a:gd name="connsiteY2" fmla="*/ 36512 h 61912"/>
                <a:gd name="connsiteX3" fmla="*/ 0 w 107950"/>
                <a:gd name="connsiteY3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950" h="61912">
                  <a:moveTo>
                    <a:pt x="107950" y="0"/>
                  </a:moveTo>
                  <a:cubicBezTo>
                    <a:pt x="81095" y="4101"/>
                    <a:pt x="54240" y="8202"/>
                    <a:pt x="38100" y="14287"/>
                  </a:cubicBezTo>
                  <a:cubicBezTo>
                    <a:pt x="21960" y="20372"/>
                    <a:pt x="17462" y="28575"/>
                    <a:pt x="11112" y="36512"/>
                  </a:cubicBezTo>
                  <a:cubicBezTo>
                    <a:pt x="4762" y="44449"/>
                    <a:pt x="2381" y="53180"/>
                    <a:pt x="0" y="619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: 図形 381">
              <a:extLst>
                <a:ext uri="{FF2B5EF4-FFF2-40B4-BE49-F238E27FC236}">
                  <a16:creationId xmlns:a16="http://schemas.microsoft.com/office/drawing/2014/main" id="{574EE3B9-6409-46FF-997D-0FEB4131F48A}"/>
                </a:ext>
              </a:extLst>
            </p:cNvPr>
            <p:cNvSpPr/>
            <p:nvPr/>
          </p:nvSpPr>
          <p:spPr>
            <a:xfrm>
              <a:off x="5357813" y="2396522"/>
              <a:ext cx="244475" cy="192691"/>
            </a:xfrm>
            <a:custGeom>
              <a:avLst/>
              <a:gdLst>
                <a:gd name="connsiteX0" fmla="*/ 244475 w 244475"/>
                <a:gd name="connsiteY0" fmla="*/ 33941 h 192691"/>
                <a:gd name="connsiteX1" fmla="*/ 187325 w 244475"/>
                <a:gd name="connsiteY1" fmla="*/ 603 h 192691"/>
                <a:gd name="connsiteX2" fmla="*/ 112712 w 244475"/>
                <a:gd name="connsiteY2" fmla="*/ 59341 h 192691"/>
                <a:gd name="connsiteX3" fmla="*/ 74612 w 244475"/>
                <a:gd name="connsiteY3" fmla="*/ 106966 h 192691"/>
                <a:gd name="connsiteX4" fmla="*/ 34925 w 244475"/>
                <a:gd name="connsiteY4" fmla="*/ 157766 h 192691"/>
                <a:gd name="connsiteX5" fmla="*/ 0 w 244475"/>
                <a:gd name="connsiteY5" fmla="*/ 192691 h 19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475" h="192691">
                  <a:moveTo>
                    <a:pt x="244475" y="33941"/>
                  </a:moveTo>
                  <a:cubicBezTo>
                    <a:pt x="226880" y="15155"/>
                    <a:pt x="209285" y="-3630"/>
                    <a:pt x="187325" y="603"/>
                  </a:cubicBezTo>
                  <a:cubicBezTo>
                    <a:pt x="165365" y="4836"/>
                    <a:pt x="131497" y="41614"/>
                    <a:pt x="112712" y="59341"/>
                  </a:cubicBezTo>
                  <a:cubicBezTo>
                    <a:pt x="93927" y="77068"/>
                    <a:pt x="87576" y="90562"/>
                    <a:pt x="74612" y="106966"/>
                  </a:cubicBezTo>
                  <a:cubicBezTo>
                    <a:pt x="61648" y="123370"/>
                    <a:pt x="47360" y="143478"/>
                    <a:pt x="34925" y="157766"/>
                  </a:cubicBezTo>
                  <a:cubicBezTo>
                    <a:pt x="22490" y="172054"/>
                    <a:pt x="11245" y="182372"/>
                    <a:pt x="0" y="19269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: 図形 382">
              <a:extLst>
                <a:ext uri="{FF2B5EF4-FFF2-40B4-BE49-F238E27FC236}">
                  <a16:creationId xmlns:a16="http://schemas.microsoft.com/office/drawing/2014/main" id="{52025AF3-ADAC-4A32-AD1B-BFFF29B96900}"/>
                </a:ext>
              </a:extLst>
            </p:cNvPr>
            <p:cNvSpPr/>
            <p:nvPr/>
          </p:nvSpPr>
          <p:spPr>
            <a:xfrm>
              <a:off x="5327650" y="2573338"/>
              <a:ext cx="173038" cy="200025"/>
            </a:xfrm>
            <a:custGeom>
              <a:avLst/>
              <a:gdLst>
                <a:gd name="connsiteX0" fmla="*/ 0 w 173038"/>
                <a:gd name="connsiteY0" fmla="*/ 0 h 200025"/>
                <a:gd name="connsiteX1" fmla="*/ 55563 w 173038"/>
                <a:gd name="connsiteY1" fmla="*/ 55562 h 200025"/>
                <a:gd name="connsiteX2" fmla="*/ 76200 w 173038"/>
                <a:gd name="connsiteY2" fmla="*/ 77787 h 200025"/>
                <a:gd name="connsiteX3" fmla="*/ 95250 w 173038"/>
                <a:gd name="connsiteY3" fmla="*/ 107950 h 200025"/>
                <a:gd name="connsiteX4" fmla="*/ 130175 w 173038"/>
                <a:gd name="connsiteY4" fmla="*/ 144462 h 200025"/>
                <a:gd name="connsiteX5" fmla="*/ 157163 w 173038"/>
                <a:gd name="connsiteY5" fmla="*/ 174625 h 200025"/>
                <a:gd name="connsiteX6" fmla="*/ 169863 w 173038"/>
                <a:gd name="connsiteY6" fmla="*/ 195262 h 200025"/>
                <a:gd name="connsiteX7" fmla="*/ 173038 w 173038"/>
                <a:gd name="connsiteY7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038" h="200025">
                  <a:moveTo>
                    <a:pt x="0" y="0"/>
                  </a:moveTo>
                  <a:lnTo>
                    <a:pt x="55563" y="55562"/>
                  </a:lnTo>
                  <a:cubicBezTo>
                    <a:pt x="68263" y="68526"/>
                    <a:pt x="69585" y="69056"/>
                    <a:pt x="76200" y="77787"/>
                  </a:cubicBezTo>
                  <a:cubicBezTo>
                    <a:pt x="82815" y="86518"/>
                    <a:pt x="86254" y="96838"/>
                    <a:pt x="95250" y="107950"/>
                  </a:cubicBezTo>
                  <a:cubicBezTo>
                    <a:pt x="104246" y="119062"/>
                    <a:pt x="119856" y="133350"/>
                    <a:pt x="130175" y="144462"/>
                  </a:cubicBezTo>
                  <a:cubicBezTo>
                    <a:pt x="140494" y="155574"/>
                    <a:pt x="150548" y="166158"/>
                    <a:pt x="157163" y="174625"/>
                  </a:cubicBezTo>
                  <a:cubicBezTo>
                    <a:pt x="163778" y="183092"/>
                    <a:pt x="169863" y="195262"/>
                    <a:pt x="169863" y="195262"/>
                  </a:cubicBezTo>
                  <a:cubicBezTo>
                    <a:pt x="172509" y="199495"/>
                    <a:pt x="172773" y="199760"/>
                    <a:pt x="173038" y="2000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: 図形 383">
              <a:extLst>
                <a:ext uri="{FF2B5EF4-FFF2-40B4-BE49-F238E27FC236}">
                  <a16:creationId xmlns:a16="http://schemas.microsoft.com/office/drawing/2014/main" id="{0743053B-9D28-4BB0-BDA5-41BDAA45A005}"/>
                </a:ext>
              </a:extLst>
            </p:cNvPr>
            <p:cNvSpPr/>
            <p:nvPr/>
          </p:nvSpPr>
          <p:spPr>
            <a:xfrm>
              <a:off x="4899025" y="2749550"/>
              <a:ext cx="273050" cy="244475"/>
            </a:xfrm>
            <a:custGeom>
              <a:avLst/>
              <a:gdLst>
                <a:gd name="connsiteX0" fmla="*/ 0 w 273050"/>
                <a:gd name="connsiteY0" fmla="*/ 244475 h 244475"/>
                <a:gd name="connsiteX1" fmla="*/ 38100 w 273050"/>
                <a:gd name="connsiteY1" fmla="*/ 192088 h 244475"/>
                <a:gd name="connsiteX2" fmla="*/ 73025 w 273050"/>
                <a:gd name="connsiteY2" fmla="*/ 185738 h 244475"/>
                <a:gd name="connsiteX3" fmla="*/ 109538 w 273050"/>
                <a:gd name="connsiteY3" fmla="*/ 134938 h 244475"/>
                <a:gd name="connsiteX4" fmla="*/ 115888 w 273050"/>
                <a:gd name="connsiteY4" fmla="*/ 127000 h 244475"/>
                <a:gd name="connsiteX5" fmla="*/ 133350 w 273050"/>
                <a:gd name="connsiteY5" fmla="*/ 115888 h 244475"/>
                <a:gd name="connsiteX6" fmla="*/ 152400 w 273050"/>
                <a:gd name="connsiteY6" fmla="*/ 100013 h 244475"/>
                <a:gd name="connsiteX7" fmla="*/ 176213 w 273050"/>
                <a:gd name="connsiteY7" fmla="*/ 76200 h 244475"/>
                <a:gd name="connsiteX8" fmla="*/ 190500 w 273050"/>
                <a:gd name="connsiteY8" fmla="*/ 60325 h 244475"/>
                <a:gd name="connsiteX9" fmla="*/ 231775 w 273050"/>
                <a:gd name="connsiteY9" fmla="*/ 61913 h 244475"/>
                <a:gd name="connsiteX10" fmla="*/ 225425 w 273050"/>
                <a:gd name="connsiteY10" fmla="*/ 36513 h 244475"/>
                <a:gd name="connsiteX11" fmla="*/ 233363 w 273050"/>
                <a:gd name="connsiteY11" fmla="*/ 23813 h 244475"/>
                <a:gd name="connsiteX12" fmla="*/ 255588 w 273050"/>
                <a:gd name="connsiteY12" fmla="*/ 12700 h 244475"/>
                <a:gd name="connsiteX13" fmla="*/ 273050 w 273050"/>
                <a:gd name="connsiteY13" fmla="*/ 0 h 2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050" h="244475">
                  <a:moveTo>
                    <a:pt x="0" y="244475"/>
                  </a:moveTo>
                  <a:cubicBezTo>
                    <a:pt x="12964" y="223176"/>
                    <a:pt x="25929" y="201877"/>
                    <a:pt x="38100" y="192088"/>
                  </a:cubicBezTo>
                  <a:cubicBezTo>
                    <a:pt x="50271" y="182298"/>
                    <a:pt x="61119" y="195263"/>
                    <a:pt x="73025" y="185738"/>
                  </a:cubicBezTo>
                  <a:cubicBezTo>
                    <a:pt x="84931" y="176213"/>
                    <a:pt x="102394" y="144728"/>
                    <a:pt x="109538" y="134938"/>
                  </a:cubicBezTo>
                  <a:cubicBezTo>
                    <a:pt x="116682" y="125148"/>
                    <a:pt x="111919" y="130175"/>
                    <a:pt x="115888" y="127000"/>
                  </a:cubicBezTo>
                  <a:cubicBezTo>
                    <a:pt x="119857" y="123825"/>
                    <a:pt x="127265" y="120386"/>
                    <a:pt x="133350" y="115888"/>
                  </a:cubicBezTo>
                  <a:cubicBezTo>
                    <a:pt x="139435" y="111390"/>
                    <a:pt x="145256" y="106628"/>
                    <a:pt x="152400" y="100013"/>
                  </a:cubicBezTo>
                  <a:cubicBezTo>
                    <a:pt x="159544" y="93398"/>
                    <a:pt x="169863" y="82815"/>
                    <a:pt x="176213" y="76200"/>
                  </a:cubicBezTo>
                  <a:cubicBezTo>
                    <a:pt x="182563" y="69585"/>
                    <a:pt x="181240" y="62706"/>
                    <a:pt x="190500" y="60325"/>
                  </a:cubicBezTo>
                  <a:cubicBezTo>
                    <a:pt x="199760" y="57944"/>
                    <a:pt x="225954" y="65882"/>
                    <a:pt x="231775" y="61913"/>
                  </a:cubicBezTo>
                  <a:cubicBezTo>
                    <a:pt x="237596" y="57944"/>
                    <a:pt x="225160" y="42863"/>
                    <a:pt x="225425" y="36513"/>
                  </a:cubicBezTo>
                  <a:cubicBezTo>
                    <a:pt x="225690" y="30163"/>
                    <a:pt x="228336" y="27782"/>
                    <a:pt x="233363" y="23813"/>
                  </a:cubicBezTo>
                  <a:cubicBezTo>
                    <a:pt x="238390" y="19844"/>
                    <a:pt x="248974" y="16669"/>
                    <a:pt x="255588" y="12700"/>
                  </a:cubicBezTo>
                  <a:cubicBezTo>
                    <a:pt x="262203" y="8731"/>
                    <a:pt x="267626" y="4365"/>
                    <a:pt x="27305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: 図形 384">
              <a:extLst>
                <a:ext uri="{FF2B5EF4-FFF2-40B4-BE49-F238E27FC236}">
                  <a16:creationId xmlns:a16="http://schemas.microsoft.com/office/drawing/2014/main" id="{1232BCBD-BB20-45D9-B1A6-A26AE61AC108}"/>
                </a:ext>
              </a:extLst>
            </p:cNvPr>
            <p:cNvSpPr/>
            <p:nvPr/>
          </p:nvSpPr>
          <p:spPr>
            <a:xfrm>
              <a:off x="5173663" y="2554871"/>
              <a:ext cx="149225" cy="197854"/>
            </a:xfrm>
            <a:custGeom>
              <a:avLst/>
              <a:gdLst>
                <a:gd name="connsiteX0" fmla="*/ 0 w 149225"/>
                <a:gd name="connsiteY0" fmla="*/ 197854 h 197854"/>
                <a:gd name="connsiteX1" fmla="*/ 20637 w 149225"/>
                <a:gd name="connsiteY1" fmla="*/ 135942 h 197854"/>
                <a:gd name="connsiteX2" fmla="*/ 76200 w 149225"/>
                <a:gd name="connsiteY2" fmla="*/ 107367 h 197854"/>
                <a:gd name="connsiteX3" fmla="*/ 133350 w 149225"/>
                <a:gd name="connsiteY3" fmla="*/ 7354 h 197854"/>
                <a:gd name="connsiteX4" fmla="*/ 149225 w 149225"/>
                <a:gd name="connsiteY4" fmla="*/ 15292 h 19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225" h="197854">
                  <a:moveTo>
                    <a:pt x="0" y="197854"/>
                  </a:moveTo>
                  <a:cubicBezTo>
                    <a:pt x="3968" y="174438"/>
                    <a:pt x="7937" y="151023"/>
                    <a:pt x="20637" y="135942"/>
                  </a:cubicBezTo>
                  <a:cubicBezTo>
                    <a:pt x="33337" y="120861"/>
                    <a:pt x="57415" y="128798"/>
                    <a:pt x="76200" y="107367"/>
                  </a:cubicBezTo>
                  <a:cubicBezTo>
                    <a:pt x="94985" y="85936"/>
                    <a:pt x="121179" y="22700"/>
                    <a:pt x="133350" y="7354"/>
                  </a:cubicBezTo>
                  <a:cubicBezTo>
                    <a:pt x="145521" y="-7992"/>
                    <a:pt x="147373" y="3650"/>
                    <a:pt x="149225" y="152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: 図形 385">
              <a:extLst>
                <a:ext uri="{FF2B5EF4-FFF2-40B4-BE49-F238E27FC236}">
                  <a16:creationId xmlns:a16="http://schemas.microsoft.com/office/drawing/2014/main" id="{2250DD95-867D-486A-AFBA-11CCDE434D6A}"/>
                </a:ext>
              </a:extLst>
            </p:cNvPr>
            <p:cNvSpPr/>
            <p:nvPr/>
          </p:nvSpPr>
          <p:spPr>
            <a:xfrm>
              <a:off x="5065713" y="3025775"/>
              <a:ext cx="195262" cy="165100"/>
            </a:xfrm>
            <a:custGeom>
              <a:avLst/>
              <a:gdLst>
                <a:gd name="connsiteX0" fmla="*/ 195262 w 195262"/>
                <a:gd name="connsiteY0" fmla="*/ 0 h 165100"/>
                <a:gd name="connsiteX1" fmla="*/ 149225 w 195262"/>
                <a:gd name="connsiteY1" fmla="*/ 34925 h 165100"/>
                <a:gd name="connsiteX2" fmla="*/ 109537 w 195262"/>
                <a:gd name="connsiteY2" fmla="*/ 77788 h 165100"/>
                <a:gd name="connsiteX3" fmla="*/ 106362 w 195262"/>
                <a:gd name="connsiteY3" fmla="*/ 95250 h 165100"/>
                <a:gd name="connsiteX4" fmla="*/ 63500 w 195262"/>
                <a:gd name="connsiteY4" fmla="*/ 111125 h 165100"/>
                <a:gd name="connsiteX5" fmla="*/ 61912 w 195262"/>
                <a:gd name="connsiteY5" fmla="*/ 142875 h 165100"/>
                <a:gd name="connsiteX6" fmla="*/ 0 w 195262"/>
                <a:gd name="connsiteY6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262" h="165100">
                  <a:moveTo>
                    <a:pt x="195262" y="0"/>
                  </a:moveTo>
                  <a:cubicBezTo>
                    <a:pt x="179387" y="10980"/>
                    <a:pt x="163512" y="21960"/>
                    <a:pt x="149225" y="34925"/>
                  </a:cubicBezTo>
                  <a:cubicBezTo>
                    <a:pt x="134938" y="47890"/>
                    <a:pt x="116681" y="67734"/>
                    <a:pt x="109537" y="77788"/>
                  </a:cubicBezTo>
                  <a:cubicBezTo>
                    <a:pt x="102393" y="87842"/>
                    <a:pt x="114035" y="89694"/>
                    <a:pt x="106362" y="95250"/>
                  </a:cubicBezTo>
                  <a:cubicBezTo>
                    <a:pt x="98689" y="100806"/>
                    <a:pt x="70908" y="103188"/>
                    <a:pt x="63500" y="111125"/>
                  </a:cubicBezTo>
                  <a:cubicBezTo>
                    <a:pt x="56092" y="119063"/>
                    <a:pt x="72495" y="133879"/>
                    <a:pt x="61912" y="142875"/>
                  </a:cubicBezTo>
                  <a:cubicBezTo>
                    <a:pt x="51329" y="151871"/>
                    <a:pt x="25664" y="158485"/>
                    <a:pt x="0" y="1651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: 図形 386">
              <a:extLst>
                <a:ext uri="{FF2B5EF4-FFF2-40B4-BE49-F238E27FC236}">
                  <a16:creationId xmlns:a16="http://schemas.microsoft.com/office/drawing/2014/main" id="{0D8E7655-6EC9-490D-BAC0-8CA179FC2AB1}"/>
                </a:ext>
              </a:extLst>
            </p:cNvPr>
            <p:cNvSpPr/>
            <p:nvPr/>
          </p:nvSpPr>
          <p:spPr>
            <a:xfrm>
              <a:off x="4932337" y="2996680"/>
              <a:ext cx="151138" cy="189433"/>
            </a:xfrm>
            <a:custGeom>
              <a:avLst/>
              <a:gdLst>
                <a:gd name="connsiteX0" fmla="*/ 3201 w 151138"/>
                <a:gd name="connsiteY0" fmla="*/ 98945 h 189433"/>
                <a:gd name="connsiteX1" fmla="*/ 26 w 151138"/>
                <a:gd name="connsiteY1" fmla="*/ 32270 h 189433"/>
                <a:gd name="connsiteX2" fmla="*/ 4788 w 151138"/>
                <a:gd name="connsiteY2" fmla="*/ 16395 h 189433"/>
                <a:gd name="connsiteX3" fmla="*/ 27013 w 151138"/>
                <a:gd name="connsiteY3" fmla="*/ 520 h 189433"/>
                <a:gd name="connsiteX4" fmla="*/ 60351 w 151138"/>
                <a:gd name="connsiteY4" fmla="*/ 5283 h 189433"/>
                <a:gd name="connsiteX5" fmla="*/ 82576 w 151138"/>
                <a:gd name="connsiteY5" fmla="*/ 19570 h 189433"/>
                <a:gd name="connsiteX6" fmla="*/ 104801 w 151138"/>
                <a:gd name="connsiteY6" fmla="*/ 49733 h 189433"/>
                <a:gd name="connsiteX7" fmla="*/ 123851 w 151138"/>
                <a:gd name="connsiteY7" fmla="*/ 76720 h 189433"/>
                <a:gd name="connsiteX8" fmla="*/ 141313 w 151138"/>
                <a:gd name="connsiteY8" fmla="*/ 106883 h 189433"/>
                <a:gd name="connsiteX9" fmla="*/ 149251 w 151138"/>
                <a:gd name="connsiteY9" fmla="*/ 130695 h 189433"/>
                <a:gd name="connsiteX10" fmla="*/ 150838 w 151138"/>
                <a:gd name="connsiteY10" fmla="*/ 149745 h 189433"/>
                <a:gd name="connsiteX11" fmla="*/ 149251 w 151138"/>
                <a:gd name="connsiteY11" fmla="*/ 162445 h 189433"/>
                <a:gd name="connsiteX12" fmla="*/ 133376 w 151138"/>
                <a:gd name="connsiteY12" fmla="*/ 189433 h 1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38" h="189433">
                  <a:moveTo>
                    <a:pt x="3201" y="98945"/>
                  </a:moveTo>
                  <a:cubicBezTo>
                    <a:pt x="1481" y="72486"/>
                    <a:pt x="-238" y="46028"/>
                    <a:pt x="26" y="32270"/>
                  </a:cubicBezTo>
                  <a:cubicBezTo>
                    <a:pt x="290" y="18512"/>
                    <a:pt x="290" y="21687"/>
                    <a:pt x="4788" y="16395"/>
                  </a:cubicBezTo>
                  <a:cubicBezTo>
                    <a:pt x="9286" y="11103"/>
                    <a:pt x="17753" y="2372"/>
                    <a:pt x="27013" y="520"/>
                  </a:cubicBezTo>
                  <a:cubicBezTo>
                    <a:pt x="36273" y="-1332"/>
                    <a:pt x="51091" y="2108"/>
                    <a:pt x="60351" y="5283"/>
                  </a:cubicBezTo>
                  <a:cubicBezTo>
                    <a:pt x="69611" y="8458"/>
                    <a:pt x="75168" y="12162"/>
                    <a:pt x="82576" y="19570"/>
                  </a:cubicBezTo>
                  <a:cubicBezTo>
                    <a:pt x="89984" y="26978"/>
                    <a:pt x="97922" y="40208"/>
                    <a:pt x="104801" y="49733"/>
                  </a:cubicBezTo>
                  <a:cubicBezTo>
                    <a:pt x="111680" y="59258"/>
                    <a:pt x="117766" y="67195"/>
                    <a:pt x="123851" y="76720"/>
                  </a:cubicBezTo>
                  <a:cubicBezTo>
                    <a:pt x="129936" y="86245"/>
                    <a:pt x="137080" y="97887"/>
                    <a:pt x="141313" y="106883"/>
                  </a:cubicBezTo>
                  <a:cubicBezTo>
                    <a:pt x="145546" y="115879"/>
                    <a:pt x="147664" y="123551"/>
                    <a:pt x="149251" y="130695"/>
                  </a:cubicBezTo>
                  <a:cubicBezTo>
                    <a:pt x="150839" y="137839"/>
                    <a:pt x="150838" y="144453"/>
                    <a:pt x="150838" y="149745"/>
                  </a:cubicBezTo>
                  <a:cubicBezTo>
                    <a:pt x="150838" y="155037"/>
                    <a:pt x="152161" y="155830"/>
                    <a:pt x="149251" y="162445"/>
                  </a:cubicBezTo>
                  <a:cubicBezTo>
                    <a:pt x="146341" y="169060"/>
                    <a:pt x="139858" y="179246"/>
                    <a:pt x="133376" y="18943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: 図形 387">
              <a:extLst>
                <a:ext uri="{FF2B5EF4-FFF2-40B4-BE49-F238E27FC236}">
                  <a16:creationId xmlns:a16="http://schemas.microsoft.com/office/drawing/2014/main" id="{A9F0F62F-DE71-43AD-9CA1-5103C82571C8}"/>
                </a:ext>
              </a:extLst>
            </p:cNvPr>
            <p:cNvSpPr/>
            <p:nvPr/>
          </p:nvSpPr>
          <p:spPr>
            <a:xfrm>
              <a:off x="5026025" y="3109913"/>
              <a:ext cx="46038" cy="36512"/>
            </a:xfrm>
            <a:custGeom>
              <a:avLst/>
              <a:gdLst>
                <a:gd name="connsiteX0" fmla="*/ 0 w 46038"/>
                <a:gd name="connsiteY0" fmla="*/ 36512 h 36512"/>
                <a:gd name="connsiteX1" fmla="*/ 46038 w 46038"/>
                <a:gd name="connsiteY1" fmla="*/ 0 h 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36512">
                  <a:moveTo>
                    <a:pt x="0" y="36512"/>
                  </a:moveTo>
                  <a:lnTo>
                    <a:pt x="46038" y="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: 図形 388">
              <a:extLst>
                <a:ext uri="{FF2B5EF4-FFF2-40B4-BE49-F238E27FC236}">
                  <a16:creationId xmlns:a16="http://schemas.microsoft.com/office/drawing/2014/main" id="{9DDCFF0D-33FE-450E-B4EE-B401E6FE170B}"/>
                </a:ext>
              </a:extLst>
            </p:cNvPr>
            <p:cNvSpPr/>
            <p:nvPr/>
          </p:nvSpPr>
          <p:spPr>
            <a:xfrm>
              <a:off x="4937125" y="3089275"/>
              <a:ext cx="96207" cy="49213"/>
            </a:xfrm>
            <a:custGeom>
              <a:avLst/>
              <a:gdLst>
                <a:gd name="connsiteX0" fmla="*/ 0 w 96207"/>
                <a:gd name="connsiteY0" fmla="*/ 0 h 49213"/>
                <a:gd name="connsiteX1" fmla="*/ 82550 w 96207"/>
                <a:gd name="connsiteY1" fmla="*/ 33338 h 49213"/>
                <a:gd name="connsiteX2" fmla="*/ 95250 w 96207"/>
                <a:gd name="connsiteY2" fmla="*/ 49213 h 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7" h="49213">
                  <a:moveTo>
                    <a:pt x="0" y="0"/>
                  </a:moveTo>
                  <a:cubicBezTo>
                    <a:pt x="33337" y="12568"/>
                    <a:pt x="66675" y="25136"/>
                    <a:pt x="82550" y="33338"/>
                  </a:cubicBezTo>
                  <a:cubicBezTo>
                    <a:pt x="98425" y="41540"/>
                    <a:pt x="96837" y="45376"/>
                    <a:pt x="95250" y="492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: 図形 389">
              <a:extLst>
                <a:ext uri="{FF2B5EF4-FFF2-40B4-BE49-F238E27FC236}">
                  <a16:creationId xmlns:a16="http://schemas.microsoft.com/office/drawing/2014/main" id="{B3F0BE73-F8CD-49E2-A2D4-93E79CABA855}"/>
                </a:ext>
              </a:extLst>
            </p:cNvPr>
            <p:cNvSpPr/>
            <p:nvPr/>
          </p:nvSpPr>
          <p:spPr>
            <a:xfrm>
              <a:off x="5024438" y="3144838"/>
              <a:ext cx="128587" cy="227012"/>
            </a:xfrm>
            <a:custGeom>
              <a:avLst/>
              <a:gdLst>
                <a:gd name="connsiteX0" fmla="*/ 0 w 128587"/>
                <a:gd name="connsiteY0" fmla="*/ 0 h 227012"/>
                <a:gd name="connsiteX1" fmla="*/ 36512 w 128587"/>
                <a:gd name="connsiteY1" fmla="*/ 39687 h 227012"/>
                <a:gd name="connsiteX2" fmla="*/ 47625 w 128587"/>
                <a:gd name="connsiteY2" fmla="*/ 68262 h 227012"/>
                <a:gd name="connsiteX3" fmla="*/ 53975 w 128587"/>
                <a:gd name="connsiteY3" fmla="*/ 98425 h 227012"/>
                <a:gd name="connsiteX4" fmla="*/ 68262 w 128587"/>
                <a:gd name="connsiteY4" fmla="*/ 130175 h 227012"/>
                <a:gd name="connsiteX5" fmla="*/ 95250 w 128587"/>
                <a:gd name="connsiteY5" fmla="*/ 177800 h 227012"/>
                <a:gd name="connsiteX6" fmla="*/ 104775 w 128587"/>
                <a:gd name="connsiteY6" fmla="*/ 204787 h 227012"/>
                <a:gd name="connsiteX7" fmla="*/ 128587 w 128587"/>
                <a:gd name="connsiteY7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587" h="227012">
                  <a:moveTo>
                    <a:pt x="0" y="0"/>
                  </a:moveTo>
                  <a:cubicBezTo>
                    <a:pt x="14287" y="14155"/>
                    <a:pt x="28575" y="28310"/>
                    <a:pt x="36512" y="39687"/>
                  </a:cubicBezTo>
                  <a:cubicBezTo>
                    <a:pt x="44449" y="51064"/>
                    <a:pt x="44715" y="58472"/>
                    <a:pt x="47625" y="68262"/>
                  </a:cubicBezTo>
                  <a:cubicBezTo>
                    <a:pt x="50536" y="78052"/>
                    <a:pt x="50536" y="88106"/>
                    <a:pt x="53975" y="98425"/>
                  </a:cubicBezTo>
                  <a:cubicBezTo>
                    <a:pt x="57415" y="108744"/>
                    <a:pt x="61383" y="116946"/>
                    <a:pt x="68262" y="130175"/>
                  </a:cubicBezTo>
                  <a:cubicBezTo>
                    <a:pt x="75141" y="143404"/>
                    <a:pt x="89165" y="165365"/>
                    <a:pt x="95250" y="177800"/>
                  </a:cubicBezTo>
                  <a:cubicBezTo>
                    <a:pt x="101336" y="190235"/>
                    <a:pt x="99219" y="196585"/>
                    <a:pt x="104775" y="204787"/>
                  </a:cubicBezTo>
                  <a:cubicBezTo>
                    <a:pt x="110331" y="212989"/>
                    <a:pt x="119459" y="220000"/>
                    <a:pt x="128587" y="2270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: 図形 390">
              <a:extLst>
                <a:ext uri="{FF2B5EF4-FFF2-40B4-BE49-F238E27FC236}">
                  <a16:creationId xmlns:a16="http://schemas.microsoft.com/office/drawing/2014/main" id="{F3A96211-7225-44F8-B774-919785CBF82E}"/>
                </a:ext>
              </a:extLst>
            </p:cNvPr>
            <p:cNvSpPr/>
            <p:nvPr/>
          </p:nvSpPr>
          <p:spPr>
            <a:xfrm>
              <a:off x="5014913" y="3306763"/>
              <a:ext cx="143851" cy="93843"/>
            </a:xfrm>
            <a:custGeom>
              <a:avLst/>
              <a:gdLst>
                <a:gd name="connsiteX0" fmla="*/ 0 w 143851"/>
                <a:gd name="connsiteY0" fmla="*/ 0 h 93843"/>
                <a:gd name="connsiteX1" fmla="*/ 61912 w 143851"/>
                <a:gd name="connsiteY1" fmla="*/ 69850 h 93843"/>
                <a:gd name="connsiteX2" fmla="*/ 96837 w 143851"/>
                <a:gd name="connsiteY2" fmla="*/ 88900 h 93843"/>
                <a:gd name="connsiteX3" fmla="*/ 139700 w 143851"/>
                <a:gd name="connsiteY3" fmla="*/ 92075 h 93843"/>
                <a:gd name="connsiteX4" fmla="*/ 141287 w 143851"/>
                <a:gd name="connsiteY4" fmla="*/ 65087 h 9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851" h="93843">
                  <a:moveTo>
                    <a:pt x="0" y="0"/>
                  </a:moveTo>
                  <a:cubicBezTo>
                    <a:pt x="22886" y="27516"/>
                    <a:pt x="45773" y="55033"/>
                    <a:pt x="61912" y="69850"/>
                  </a:cubicBezTo>
                  <a:cubicBezTo>
                    <a:pt x="78051" y="84667"/>
                    <a:pt x="83872" y="85196"/>
                    <a:pt x="96837" y="88900"/>
                  </a:cubicBezTo>
                  <a:cubicBezTo>
                    <a:pt x="109802" y="92604"/>
                    <a:pt x="132292" y="96044"/>
                    <a:pt x="139700" y="92075"/>
                  </a:cubicBezTo>
                  <a:cubicBezTo>
                    <a:pt x="147108" y="88106"/>
                    <a:pt x="142610" y="69585"/>
                    <a:pt x="141287" y="650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: 図形 391">
              <a:extLst>
                <a:ext uri="{FF2B5EF4-FFF2-40B4-BE49-F238E27FC236}">
                  <a16:creationId xmlns:a16="http://schemas.microsoft.com/office/drawing/2014/main" id="{E5B067EE-6C37-4593-AFA0-9E871F72D185}"/>
                </a:ext>
              </a:extLst>
            </p:cNvPr>
            <p:cNvSpPr/>
            <p:nvPr/>
          </p:nvSpPr>
          <p:spPr>
            <a:xfrm>
              <a:off x="4838700" y="3282883"/>
              <a:ext cx="187325" cy="114367"/>
            </a:xfrm>
            <a:custGeom>
              <a:avLst/>
              <a:gdLst>
                <a:gd name="connsiteX0" fmla="*/ 0 w 187325"/>
                <a:gd name="connsiteY0" fmla="*/ 114367 h 114367"/>
                <a:gd name="connsiteX1" fmla="*/ 39688 w 187325"/>
                <a:gd name="connsiteY1" fmla="*/ 60392 h 114367"/>
                <a:gd name="connsiteX2" fmla="*/ 79375 w 187325"/>
                <a:gd name="connsiteY2" fmla="*/ 25467 h 114367"/>
                <a:gd name="connsiteX3" fmla="*/ 106363 w 187325"/>
                <a:gd name="connsiteY3" fmla="*/ 6417 h 114367"/>
                <a:gd name="connsiteX4" fmla="*/ 139700 w 187325"/>
                <a:gd name="connsiteY4" fmla="*/ 67 h 114367"/>
                <a:gd name="connsiteX5" fmla="*/ 176213 w 187325"/>
                <a:gd name="connsiteY5" fmla="*/ 9592 h 114367"/>
                <a:gd name="connsiteX6" fmla="*/ 187325 w 187325"/>
                <a:gd name="connsiteY6" fmla="*/ 23880 h 11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25" h="114367">
                  <a:moveTo>
                    <a:pt x="0" y="114367"/>
                  </a:moveTo>
                  <a:cubicBezTo>
                    <a:pt x="13229" y="94788"/>
                    <a:pt x="26459" y="75209"/>
                    <a:pt x="39688" y="60392"/>
                  </a:cubicBezTo>
                  <a:cubicBezTo>
                    <a:pt x="52917" y="45575"/>
                    <a:pt x="68263" y="34463"/>
                    <a:pt x="79375" y="25467"/>
                  </a:cubicBezTo>
                  <a:cubicBezTo>
                    <a:pt x="90487" y="16471"/>
                    <a:pt x="96309" y="10650"/>
                    <a:pt x="106363" y="6417"/>
                  </a:cubicBezTo>
                  <a:cubicBezTo>
                    <a:pt x="116417" y="2184"/>
                    <a:pt x="128058" y="-462"/>
                    <a:pt x="139700" y="67"/>
                  </a:cubicBezTo>
                  <a:cubicBezTo>
                    <a:pt x="151342" y="596"/>
                    <a:pt x="168276" y="5623"/>
                    <a:pt x="176213" y="9592"/>
                  </a:cubicBezTo>
                  <a:cubicBezTo>
                    <a:pt x="184151" y="13561"/>
                    <a:pt x="185738" y="18720"/>
                    <a:pt x="187325" y="2388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: 図形 392">
              <a:extLst>
                <a:ext uri="{FF2B5EF4-FFF2-40B4-BE49-F238E27FC236}">
                  <a16:creationId xmlns:a16="http://schemas.microsoft.com/office/drawing/2014/main" id="{A978DAEA-3134-4759-9D67-DCAE1B5521B0}"/>
                </a:ext>
              </a:extLst>
            </p:cNvPr>
            <p:cNvSpPr/>
            <p:nvPr/>
          </p:nvSpPr>
          <p:spPr>
            <a:xfrm>
              <a:off x="4668838" y="3405188"/>
              <a:ext cx="171450" cy="163926"/>
            </a:xfrm>
            <a:custGeom>
              <a:avLst/>
              <a:gdLst>
                <a:gd name="connsiteX0" fmla="*/ 171450 w 171450"/>
                <a:gd name="connsiteY0" fmla="*/ 0 h 163926"/>
                <a:gd name="connsiteX1" fmla="*/ 106362 w 171450"/>
                <a:gd name="connsiteY1" fmla="*/ 93662 h 163926"/>
                <a:gd name="connsiteX2" fmla="*/ 88900 w 171450"/>
                <a:gd name="connsiteY2" fmla="*/ 111125 h 163926"/>
                <a:gd name="connsiteX3" fmla="*/ 57150 w 171450"/>
                <a:gd name="connsiteY3" fmla="*/ 157162 h 163926"/>
                <a:gd name="connsiteX4" fmla="*/ 31750 w 171450"/>
                <a:gd name="connsiteY4" fmla="*/ 163512 h 163926"/>
                <a:gd name="connsiteX5" fmla="*/ 0 w 171450"/>
                <a:gd name="connsiteY5" fmla="*/ 155575 h 16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63926">
                  <a:moveTo>
                    <a:pt x="171450" y="0"/>
                  </a:moveTo>
                  <a:cubicBezTo>
                    <a:pt x="145785" y="37570"/>
                    <a:pt x="120120" y="75141"/>
                    <a:pt x="106362" y="93662"/>
                  </a:cubicBezTo>
                  <a:cubicBezTo>
                    <a:pt x="92604" y="112183"/>
                    <a:pt x="97102" y="100542"/>
                    <a:pt x="88900" y="111125"/>
                  </a:cubicBezTo>
                  <a:cubicBezTo>
                    <a:pt x="80698" y="121708"/>
                    <a:pt x="66675" y="148431"/>
                    <a:pt x="57150" y="157162"/>
                  </a:cubicBezTo>
                  <a:cubicBezTo>
                    <a:pt x="47625" y="165893"/>
                    <a:pt x="41275" y="163777"/>
                    <a:pt x="31750" y="163512"/>
                  </a:cubicBezTo>
                  <a:cubicBezTo>
                    <a:pt x="22225" y="163248"/>
                    <a:pt x="11112" y="159411"/>
                    <a:pt x="0" y="155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: 図形 393">
              <a:extLst>
                <a:ext uri="{FF2B5EF4-FFF2-40B4-BE49-F238E27FC236}">
                  <a16:creationId xmlns:a16="http://schemas.microsoft.com/office/drawing/2014/main" id="{6E4EF14B-98D0-4DE1-A836-5EB4240C46A1}"/>
                </a:ext>
              </a:extLst>
            </p:cNvPr>
            <p:cNvSpPr/>
            <p:nvPr/>
          </p:nvSpPr>
          <p:spPr>
            <a:xfrm>
              <a:off x="4781311" y="3097213"/>
              <a:ext cx="147877" cy="252412"/>
            </a:xfrm>
            <a:custGeom>
              <a:avLst/>
              <a:gdLst>
                <a:gd name="connsiteX0" fmla="*/ 147877 w 147877"/>
                <a:gd name="connsiteY0" fmla="*/ 0 h 252412"/>
                <a:gd name="connsiteX1" fmla="*/ 92314 w 147877"/>
                <a:gd name="connsiteY1" fmla="*/ 31750 h 252412"/>
                <a:gd name="connsiteX2" fmla="*/ 52627 w 147877"/>
                <a:gd name="connsiteY2" fmla="*/ 123825 h 252412"/>
                <a:gd name="connsiteX3" fmla="*/ 24052 w 147877"/>
                <a:gd name="connsiteY3" fmla="*/ 155575 h 252412"/>
                <a:gd name="connsiteX4" fmla="*/ 3414 w 147877"/>
                <a:gd name="connsiteY4" fmla="*/ 200025 h 252412"/>
                <a:gd name="connsiteX5" fmla="*/ 239 w 147877"/>
                <a:gd name="connsiteY5" fmla="*/ 252412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7" h="252412">
                  <a:moveTo>
                    <a:pt x="147877" y="0"/>
                  </a:moveTo>
                  <a:cubicBezTo>
                    <a:pt x="128033" y="5556"/>
                    <a:pt x="108189" y="11113"/>
                    <a:pt x="92314" y="31750"/>
                  </a:cubicBezTo>
                  <a:cubicBezTo>
                    <a:pt x="76439" y="52388"/>
                    <a:pt x="64004" y="103188"/>
                    <a:pt x="52627" y="123825"/>
                  </a:cubicBezTo>
                  <a:cubicBezTo>
                    <a:pt x="41250" y="144463"/>
                    <a:pt x="32254" y="142875"/>
                    <a:pt x="24052" y="155575"/>
                  </a:cubicBezTo>
                  <a:cubicBezTo>
                    <a:pt x="15850" y="168275"/>
                    <a:pt x="7383" y="183886"/>
                    <a:pt x="3414" y="200025"/>
                  </a:cubicBezTo>
                  <a:cubicBezTo>
                    <a:pt x="-555" y="216165"/>
                    <a:pt x="-158" y="234288"/>
                    <a:pt x="239" y="2524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: 図形 394">
              <a:extLst>
                <a:ext uri="{FF2B5EF4-FFF2-40B4-BE49-F238E27FC236}">
                  <a16:creationId xmlns:a16="http://schemas.microsoft.com/office/drawing/2014/main" id="{BF0A3D95-4DCD-4077-A746-8D9CB6F19441}"/>
                </a:ext>
              </a:extLst>
            </p:cNvPr>
            <p:cNvSpPr/>
            <p:nvPr/>
          </p:nvSpPr>
          <p:spPr>
            <a:xfrm>
              <a:off x="4665663" y="3348038"/>
              <a:ext cx="119062" cy="207962"/>
            </a:xfrm>
            <a:custGeom>
              <a:avLst/>
              <a:gdLst>
                <a:gd name="connsiteX0" fmla="*/ 119062 w 119062"/>
                <a:gd name="connsiteY0" fmla="*/ 0 h 207962"/>
                <a:gd name="connsiteX1" fmla="*/ 90487 w 119062"/>
                <a:gd name="connsiteY1" fmla="*/ 53975 h 207962"/>
                <a:gd name="connsiteX2" fmla="*/ 68262 w 119062"/>
                <a:gd name="connsiteY2" fmla="*/ 93662 h 207962"/>
                <a:gd name="connsiteX3" fmla="*/ 46037 w 119062"/>
                <a:gd name="connsiteY3" fmla="*/ 123825 h 207962"/>
                <a:gd name="connsiteX4" fmla="*/ 36512 w 119062"/>
                <a:gd name="connsiteY4" fmla="*/ 142875 h 207962"/>
                <a:gd name="connsiteX5" fmla="*/ 15875 w 119062"/>
                <a:gd name="connsiteY5" fmla="*/ 180975 h 207962"/>
                <a:gd name="connsiteX6" fmla="*/ 0 w 119062"/>
                <a:gd name="connsiteY6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062" h="207962">
                  <a:moveTo>
                    <a:pt x="119062" y="0"/>
                  </a:moveTo>
                  <a:cubicBezTo>
                    <a:pt x="109008" y="19182"/>
                    <a:pt x="98954" y="38365"/>
                    <a:pt x="90487" y="53975"/>
                  </a:cubicBezTo>
                  <a:cubicBezTo>
                    <a:pt x="82020" y="69585"/>
                    <a:pt x="75670" y="82020"/>
                    <a:pt x="68262" y="93662"/>
                  </a:cubicBezTo>
                  <a:cubicBezTo>
                    <a:pt x="60854" y="105304"/>
                    <a:pt x="51329" y="115623"/>
                    <a:pt x="46037" y="123825"/>
                  </a:cubicBezTo>
                  <a:cubicBezTo>
                    <a:pt x="40745" y="132027"/>
                    <a:pt x="41539" y="133350"/>
                    <a:pt x="36512" y="142875"/>
                  </a:cubicBezTo>
                  <a:cubicBezTo>
                    <a:pt x="31485" y="152400"/>
                    <a:pt x="21960" y="170127"/>
                    <a:pt x="15875" y="180975"/>
                  </a:cubicBezTo>
                  <a:cubicBezTo>
                    <a:pt x="9790" y="191823"/>
                    <a:pt x="4895" y="199892"/>
                    <a:pt x="0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: 図形 395">
              <a:extLst>
                <a:ext uri="{FF2B5EF4-FFF2-40B4-BE49-F238E27FC236}">
                  <a16:creationId xmlns:a16="http://schemas.microsoft.com/office/drawing/2014/main" id="{243C60AA-BEC0-4C4E-9A55-A675E0B8AEC5}"/>
                </a:ext>
              </a:extLst>
            </p:cNvPr>
            <p:cNvSpPr/>
            <p:nvPr/>
          </p:nvSpPr>
          <p:spPr>
            <a:xfrm>
              <a:off x="4814888" y="3455988"/>
              <a:ext cx="134937" cy="203200"/>
            </a:xfrm>
            <a:custGeom>
              <a:avLst/>
              <a:gdLst>
                <a:gd name="connsiteX0" fmla="*/ 0 w 134937"/>
                <a:gd name="connsiteY0" fmla="*/ 0 h 203200"/>
                <a:gd name="connsiteX1" fmla="*/ 12700 w 134937"/>
                <a:gd name="connsiteY1" fmla="*/ 65087 h 203200"/>
                <a:gd name="connsiteX2" fmla="*/ 30162 w 134937"/>
                <a:gd name="connsiteY2" fmla="*/ 98425 h 203200"/>
                <a:gd name="connsiteX3" fmla="*/ 52387 w 134937"/>
                <a:gd name="connsiteY3" fmla="*/ 128587 h 203200"/>
                <a:gd name="connsiteX4" fmla="*/ 82550 w 134937"/>
                <a:gd name="connsiteY4" fmla="*/ 168275 h 203200"/>
                <a:gd name="connsiteX5" fmla="*/ 114300 w 134937"/>
                <a:gd name="connsiteY5" fmla="*/ 190500 h 203200"/>
                <a:gd name="connsiteX6" fmla="*/ 134937 w 134937"/>
                <a:gd name="connsiteY6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37" h="203200">
                  <a:moveTo>
                    <a:pt x="0" y="0"/>
                  </a:moveTo>
                  <a:cubicBezTo>
                    <a:pt x="3836" y="24341"/>
                    <a:pt x="7673" y="48683"/>
                    <a:pt x="12700" y="65087"/>
                  </a:cubicBezTo>
                  <a:cubicBezTo>
                    <a:pt x="17727" y="81491"/>
                    <a:pt x="23548" y="87842"/>
                    <a:pt x="30162" y="98425"/>
                  </a:cubicBezTo>
                  <a:cubicBezTo>
                    <a:pt x="36776" y="109008"/>
                    <a:pt x="43656" y="116945"/>
                    <a:pt x="52387" y="128587"/>
                  </a:cubicBezTo>
                  <a:cubicBezTo>
                    <a:pt x="61118" y="140229"/>
                    <a:pt x="72231" y="157956"/>
                    <a:pt x="82550" y="168275"/>
                  </a:cubicBezTo>
                  <a:cubicBezTo>
                    <a:pt x="92869" y="178594"/>
                    <a:pt x="105569" y="184679"/>
                    <a:pt x="114300" y="190500"/>
                  </a:cubicBezTo>
                  <a:cubicBezTo>
                    <a:pt x="123031" y="196321"/>
                    <a:pt x="128984" y="199760"/>
                    <a:pt x="134937" y="203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: 図形 396">
              <a:extLst>
                <a:ext uri="{FF2B5EF4-FFF2-40B4-BE49-F238E27FC236}">
                  <a16:creationId xmlns:a16="http://schemas.microsoft.com/office/drawing/2014/main" id="{5204ABB6-B5A4-4026-8664-BE300E3FBF78}"/>
                </a:ext>
              </a:extLst>
            </p:cNvPr>
            <p:cNvSpPr/>
            <p:nvPr/>
          </p:nvSpPr>
          <p:spPr>
            <a:xfrm>
              <a:off x="4859338" y="3421063"/>
              <a:ext cx="89496" cy="227012"/>
            </a:xfrm>
            <a:custGeom>
              <a:avLst/>
              <a:gdLst>
                <a:gd name="connsiteX0" fmla="*/ 0 w 89496"/>
                <a:gd name="connsiteY0" fmla="*/ 0 h 227012"/>
                <a:gd name="connsiteX1" fmla="*/ 14287 w 89496"/>
                <a:gd name="connsiteY1" fmla="*/ 71437 h 227012"/>
                <a:gd name="connsiteX2" fmla="*/ 23812 w 89496"/>
                <a:gd name="connsiteY2" fmla="*/ 109537 h 227012"/>
                <a:gd name="connsiteX3" fmla="*/ 49212 w 89496"/>
                <a:gd name="connsiteY3" fmla="*/ 155575 h 227012"/>
                <a:gd name="connsiteX4" fmla="*/ 77787 w 89496"/>
                <a:gd name="connsiteY4" fmla="*/ 184150 h 227012"/>
                <a:gd name="connsiteX5" fmla="*/ 88900 w 89496"/>
                <a:gd name="connsiteY5" fmla="*/ 198437 h 227012"/>
                <a:gd name="connsiteX6" fmla="*/ 88900 w 89496"/>
                <a:gd name="connsiteY6" fmla="*/ 227012 h 22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96" h="227012">
                  <a:moveTo>
                    <a:pt x="0" y="0"/>
                  </a:moveTo>
                  <a:cubicBezTo>
                    <a:pt x="5159" y="26590"/>
                    <a:pt x="10318" y="53181"/>
                    <a:pt x="14287" y="71437"/>
                  </a:cubicBezTo>
                  <a:cubicBezTo>
                    <a:pt x="18256" y="89693"/>
                    <a:pt x="17991" y="95514"/>
                    <a:pt x="23812" y="109537"/>
                  </a:cubicBezTo>
                  <a:cubicBezTo>
                    <a:pt x="29633" y="123560"/>
                    <a:pt x="40216" y="143140"/>
                    <a:pt x="49212" y="155575"/>
                  </a:cubicBezTo>
                  <a:cubicBezTo>
                    <a:pt x="58208" y="168011"/>
                    <a:pt x="71172" y="177006"/>
                    <a:pt x="77787" y="184150"/>
                  </a:cubicBezTo>
                  <a:cubicBezTo>
                    <a:pt x="84402" y="191294"/>
                    <a:pt x="87048" y="191293"/>
                    <a:pt x="88900" y="198437"/>
                  </a:cubicBezTo>
                  <a:cubicBezTo>
                    <a:pt x="90752" y="205581"/>
                    <a:pt x="87577" y="220926"/>
                    <a:pt x="88900" y="2270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: 図形 397">
              <a:extLst>
                <a:ext uri="{FF2B5EF4-FFF2-40B4-BE49-F238E27FC236}">
                  <a16:creationId xmlns:a16="http://schemas.microsoft.com/office/drawing/2014/main" id="{B3F4D2A9-F6F0-4700-A113-72A53BE7DF1E}"/>
                </a:ext>
              </a:extLst>
            </p:cNvPr>
            <p:cNvSpPr/>
            <p:nvPr/>
          </p:nvSpPr>
          <p:spPr>
            <a:xfrm>
              <a:off x="4894263" y="3454400"/>
              <a:ext cx="71794" cy="184150"/>
            </a:xfrm>
            <a:custGeom>
              <a:avLst/>
              <a:gdLst>
                <a:gd name="connsiteX0" fmla="*/ 0 w 71794"/>
                <a:gd name="connsiteY0" fmla="*/ 0 h 184150"/>
                <a:gd name="connsiteX1" fmla="*/ 12700 w 71794"/>
                <a:gd name="connsiteY1" fmla="*/ 55563 h 184150"/>
                <a:gd name="connsiteX2" fmla="*/ 28575 w 71794"/>
                <a:gd name="connsiteY2" fmla="*/ 82550 h 184150"/>
                <a:gd name="connsiteX3" fmla="*/ 52387 w 71794"/>
                <a:gd name="connsiteY3" fmla="*/ 117475 h 184150"/>
                <a:gd name="connsiteX4" fmla="*/ 60325 w 71794"/>
                <a:gd name="connsiteY4" fmla="*/ 141288 h 184150"/>
                <a:gd name="connsiteX5" fmla="*/ 69850 w 71794"/>
                <a:gd name="connsiteY5" fmla="*/ 157163 h 184150"/>
                <a:gd name="connsiteX6" fmla="*/ 71437 w 71794"/>
                <a:gd name="connsiteY6" fmla="*/ 169863 h 184150"/>
                <a:gd name="connsiteX7" fmla="*/ 65087 w 71794"/>
                <a:gd name="connsiteY7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94" h="184150">
                  <a:moveTo>
                    <a:pt x="0" y="0"/>
                  </a:moveTo>
                  <a:cubicBezTo>
                    <a:pt x="3969" y="20902"/>
                    <a:pt x="7938" y="41805"/>
                    <a:pt x="12700" y="55563"/>
                  </a:cubicBezTo>
                  <a:cubicBezTo>
                    <a:pt x="17462" y="69321"/>
                    <a:pt x="21961" y="72231"/>
                    <a:pt x="28575" y="82550"/>
                  </a:cubicBezTo>
                  <a:cubicBezTo>
                    <a:pt x="35190" y="92869"/>
                    <a:pt x="47095" y="107685"/>
                    <a:pt x="52387" y="117475"/>
                  </a:cubicBezTo>
                  <a:cubicBezTo>
                    <a:pt x="57679" y="127265"/>
                    <a:pt x="57415" y="134673"/>
                    <a:pt x="60325" y="141288"/>
                  </a:cubicBezTo>
                  <a:cubicBezTo>
                    <a:pt x="63236" y="147903"/>
                    <a:pt x="67998" y="152400"/>
                    <a:pt x="69850" y="157163"/>
                  </a:cubicBezTo>
                  <a:cubicBezTo>
                    <a:pt x="71702" y="161926"/>
                    <a:pt x="72231" y="165365"/>
                    <a:pt x="71437" y="169863"/>
                  </a:cubicBezTo>
                  <a:cubicBezTo>
                    <a:pt x="70643" y="174361"/>
                    <a:pt x="65351" y="180181"/>
                    <a:pt x="65087" y="1841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: 図形 398">
              <a:extLst>
                <a:ext uri="{FF2B5EF4-FFF2-40B4-BE49-F238E27FC236}">
                  <a16:creationId xmlns:a16="http://schemas.microsoft.com/office/drawing/2014/main" id="{5E6085DF-233F-4AEE-B8F4-F9AB66A2F47E}"/>
                </a:ext>
              </a:extLst>
            </p:cNvPr>
            <p:cNvSpPr/>
            <p:nvPr/>
          </p:nvSpPr>
          <p:spPr>
            <a:xfrm>
              <a:off x="4915136" y="3452813"/>
              <a:ext cx="71231" cy="193675"/>
            </a:xfrm>
            <a:custGeom>
              <a:avLst/>
              <a:gdLst>
                <a:gd name="connsiteX0" fmla="*/ 2939 w 71231"/>
                <a:gd name="connsiteY0" fmla="*/ 0 h 193675"/>
                <a:gd name="connsiteX1" fmla="*/ 4527 w 71231"/>
                <a:gd name="connsiteY1" fmla="*/ 69850 h 193675"/>
                <a:gd name="connsiteX2" fmla="*/ 45802 w 71231"/>
                <a:gd name="connsiteY2" fmla="*/ 96837 h 193675"/>
                <a:gd name="connsiteX3" fmla="*/ 68027 w 71231"/>
                <a:gd name="connsiteY3" fmla="*/ 111125 h 193675"/>
                <a:gd name="connsiteX4" fmla="*/ 71202 w 71231"/>
                <a:gd name="connsiteY4" fmla="*/ 128587 h 193675"/>
                <a:gd name="connsiteX5" fmla="*/ 69614 w 71231"/>
                <a:gd name="connsiteY5" fmla="*/ 161925 h 193675"/>
                <a:gd name="connsiteX6" fmla="*/ 69614 w 71231"/>
                <a:gd name="connsiteY6" fmla="*/ 171450 h 193675"/>
                <a:gd name="connsiteX7" fmla="*/ 48977 w 71231"/>
                <a:gd name="connsiteY7" fmla="*/ 179387 h 193675"/>
                <a:gd name="connsiteX8" fmla="*/ 36277 w 71231"/>
                <a:gd name="connsiteY8" fmla="*/ 193675 h 19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231" h="193675">
                  <a:moveTo>
                    <a:pt x="2939" y="0"/>
                  </a:moveTo>
                  <a:cubicBezTo>
                    <a:pt x="161" y="26855"/>
                    <a:pt x="-2617" y="53711"/>
                    <a:pt x="4527" y="69850"/>
                  </a:cubicBezTo>
                  <a:cubicBezTo>
                    <a:pt x="11671" y="85990"/>
                    <a:pt x="45802" y="96837"/>
                    <a:pt x="45802" y="96837"/>
                  </a:cubicBezTo>
                  <a:cubicBezTo>
                    <a:pt x="56385" y="103716"/>
                    <a:pt x="63794" y="105833"/>
                    <a:pt x="68027" y="111125"/>
                  </a:cubicBezTo>
                  <a:cubicBezTo>
                    <a:pt x="72260" y="116417"/>
                    <a:pt x="70938" y="120120"/>
                    <a:pt x="71202" y="128587"/>
                  </a:cubicBezTo>
                  <a:cubicBezTo>
                    <a:pt x="71467" y="137054"/>
                    <a:pt x="69879" y="154781"/>
                    <a:pt x="69614" y="161925"/>
                  </a:cubicBezTo>
                  <a:cubicBezTo>
                    <a:pt x="69349" y="169069"/>
                    <a:pt x="73053" y="168540"/>
                    <a:pt x="69614" y="171450"/>
                  </a:cubicBezTo>
                  <a:cubicBezTo>
                    <a:pt x="66175" y="174360"/>
                    <a:pt x="54533" y="175683"/>
                    <a:pt x="48977" y="179387"/>
                  </a:cubicBezTo>
                  <a:cubicBezTo>
                    <a:pt x="43421" y="183091"/>
                    <a:pt x="39849" y="188383"/>
                    <a:pt x="36277" y="1936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: 図形 399">
              <a:extLst>
                <a:ext uri="{FF2B5EF4-FFF2-40B4-BE49-F238E27FC236}">
                  <a16:creationId xmlns:a16="http://schemas.microsoft.com/office/drawing/2014/main" id="{27488858-F932-4E9D-8091-C72983F295F9}"/>
                </a:ext>
              </a:extLst>
            </p:cNvPr>
            <p:cNvSpPr/>
            <p:nvPr/>
          </p:nvSpPr>
          <p:spPr>
            <a:xfrm>
              <a:off x="4922838" y="3303588"/>
              <a:ext cx="93662" cy="147637"/>
            </a:xfrm>
            <a:custGeom>
              <a:avLst/>
              <a:gdLst>
                <a:gd name="connsiteX0" fmla="*/ 93662 w 93662"/>
                <a:gd name="connsiteY0" fmla="*/ 0 h 147637"/>
                <a:gd name="connsiteX1" fmla="*/ 34925 w 93662"/>
                <a:gd name="connsiteY1" fmla="*/ 76200 h 147637"/>
                <a:gd name="connsiteX2" fmla="*/ 25400 w 93662"/>
                <a:gd name="connsiteY2" fmla="*/ 92075 h 147637"/>
                <a:gd name="connsiteX3" fmla="*/ 12700 w 93662"/>
                <a:gd name="connsiteY3" fmla="*/ 127000 h 147637"/>
                <a:gd name="connsiteX4" fmla="*/ 0 w 93662"/>
                <a:gd name="connsiteY4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2" h="147637">
                  <a:moveTo>
                    <a:pt x="93662" y="0"/>
                  </a:moveTo>
                  <a:cubicBezTo>
                    <a:pt x="69982" y="30427"/>
                    <a:pt x="46302" y="60854"/>
                    <a:pt x="34925" y="76200"/>
                  </a:cubicBezTo>
                  <a:cubicBezTo>
                    <a:pt x="23548" y="91546"/>
                    <a:pt x="29104" y="83608"/>
                    <a:pt x="25400" y="92075"/>
                  </a:cubicBezTo>
                  <a:cubicBezTo>
                    <a:pt x="21696" y="100542"/>
                    <a:pt x="16933" y="117740"/>
                    <a:pt x="12700" y="127000"/>
                  </a:cubicBezTo>
                  <a:cubicBezTo>
                    <a:pt x="8467" y="136260"/>
                    <a:pt x="4233" y="143933"/>
                    <a:pt x="0" y="147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: 図形 400">
              <a:extLst>
                <a:ext uri="{FF2B5EF4-FFF2-40B4-BE49-F238E27FC236}">
                  <a16:creationId xmlns:a16="http://schemas.microsoft.com/office/drawing/2014/main" id="{934B108C-2703-472B-90A2-A8AB8C362D6C}"/>
                </a:ext>
              </a:extLst>
            </p:cNvPr>
            <p:cNvSpPr/>
            <p:nvPr/>
          </p:nvSpPr>
          <p:spPr>
            <a:xfrm>
              <a:off x="4845050" y="3405188"/>
              <a:ext cx="87313" cy="43107"/>
            </a:xfrm>
            <a:custGeom>
              <a:avLst/>
              <a:gdLst>
                <a:gd name="connsiteX0" fmla="*/ 0 w 87313"/>
                <a:gd name="connsiteY0" fmla="*/ 0 h 43107"/>
                <a:gd name="connsiteX1" fmla="*/ 49213 w 87313"/>
                <a:gd name="connsiteY1" fmla="*/ 22225 h 43107"/>
                <a:gd name="connsiteX2" fmla="*/ 61913 w 87313"/>
                <a:gd name="connsiteY2" fmla="*/ 41275 h 43107"/>
                <a:gd name="connsiteX3" fmla="*/ 87313 w 87313"/>
                <a:gd name="connsiteY3" fmla="*/ 41275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313" h="43107">
                  <a:moveTo>
                    <a:pt x="0" y="0"/>
                  </a:moveTo>
                  <a:cubicBezTo>
                    <a:pt x="19447" y="7673"/>
                    <a:pt x="38894" y="15346"/>
                    <a:pt x="49213" y="22225"/>
                  </a:cubicBezTo>
                  <a:cubicBezTo>
                    <a:pt x="59532" y="29104"/>
                    <a:pt x="55563" y="38100"/>
                    <a:pt x="61913" y="41275"/>
                  </a:cubicBezTo>
                  <a:cubicBezTo>
                    <a:pt x="68263" y="44450"/>
                    <a:pt x="77788" y="42862"/>
                    <a:pt x="87313" y="412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: 図形 401">
              <a:extLst>
                <a:ext uri="{FF2B5EF4-FFF2-40B4-BE49-F238E27FC236}">
                  <a16:creationId xmlns:a16="http://schemas.microsoft.com/office/drawing/2014/main" id="{BA8DA483-2B60-4651-8D88-11F0435530AD}"/>
                </a:ext>
              </a:extLst>
            </p:cNvPr>
            <p:cNvSpPr/>
            <p:nvPr/>
          </p:nvSpPr>
          <p:spPr>
            <a:xfrm>
              <a:off x="4892675" y="3362325"/>
              <a:ext cx="50800" cy="23813"/>
            </a:xfrm>
            <a:custGeom>
              <a:avLst/>
              <a:gdLst>
                <a:gd name="connsiteX0" fmla="*/ 0 w 50800"/>
                <a:gd name="connsiteY0" fmla="*/ 0 h 23813"/>
                <a:gd name="connsiteX1" fmla="*/ 50800 w 50800"/>
                <a:gd name="connsiteY1" fmla="*/ 23813 h 2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23813">
                  <a:moveTo>
                    <a:pt x="0" y="0"/>
                  </a:moveTo>
                  <a:lnTo>
                    <a:pt x="50800" y="23813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: 図形 402">
              <a:extLst>
                <a:ext uri="{FF2B5EF4-FFF2-40B4-BE49-F238E27FC236}">
                  <a16:creationId xmlns:a16="http://schemas.microsoft.com/office/drawing/2014/main" id="{8EAC529F-B3D2-4A37-8D59-6CA729A0A864}"/>
                </a:ext>
              </a:extLst>
            </p:cNvPr>
            <p:cNvSpPr/>
            <p:nvPr/>
          </p:nvSpPr>
          <p:spPr>
            <a:xfrm>
              <a:off x="4929188" y="3332163"/>
              <a:ext cx="60325" cy="0"/>
            </a:xfrm>
            <a:custGeom>
              <a:avLst/>
              <a:gdLst>
                <a:gd name="connsiteX0" fmla="*/ 0 w 60325"/>
                <a:gd name="connsiteY0" fmla="*/ 0 h 0"/>
                <a:gd name="connsiteX1" fmla="*/ 60325 w 603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>
                  <a:moveTo>
                    <a:pt x="0" y="0"/>
                  </a:moveTo>
                  <a:lnTo>
                    <a:pt x="60325" y="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: 図形 403">
              <a:extLst>
                <a:ext uri="{FF2B5EF4-FFF2-40B4-BE49-F238E27FC236}">
                  <a16:creationId xmlns:a16="http://schemas.microsoft.com/office/drawing/2014/main" id="{BCDCCB60-0981-4ACB-B1E1-62509C2CE833}"/>
                </a:ext>
              </a:extLst>
            </p:cNvPr>
            <p:cNvSpPr/>
            <p:nvPr/>
          </p:nvSpPr>
          <p:spPr>
            <a:xfrm>
              <a:off x="5270500" y="3100388"/>
              <a:ext cx="52388" cy="306387"/>
            </a:xfrm>
            <a:custGeom>
              <a:avLst/>
              <a:gdLst>
                <a:gd name="connsiteX0" fmla="*/ 52388 w 52388"/>
                <a:gd name="connsiteY0" fmla="*/ 0 h 306387"/>
                <a:gd name="connsiteX1" fmla="*/ 34925 w 52388"/>
                <a:gd name="connsiteY1" fmla="*/ 68262 h 306387"/>
                <a:gd name="connsiteX2" fmla="*/ 20638 w 52388"/>
                <a:gd name="connsiteY2" fmla="*/ 128587 h 306387"/>
                <a:gd name="connsiteX3" fmla="*/ 6350 w 52388"/>
                <a:gd name="connsiteY3" fmla="*/ 220662 h 306387"/>
                <a:gd name="connsiteX4" fmla="*/ 7938 w 52388"/>
                <a:gd name="connsiteY4" fmla="*/ 263525 h 306387"/>
                <a:gd name="connsiteX5" fmla="*/ 0 w 52388"/>
                <a:gd name="connsiteY5" fmla="*/ 306387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88" h="306387">
                  <a:moveTo>
                    <a:pt x="52388" y="0"/>
                  </a:moveTo>
                  <a:cubicBezTo>
                    <a:pt x="46302" y="23415"/>
                    <a:pt x="40217" y="46831"/>
                    <a:pt x="34925" y="68262"/>
                  </a:cubicBezTo>
                  <a:cubicBezTo>
                    <a:pt x="29633" y="89693"/>
                    <a:pt x="25400" y="103187"/>
                    <a:pt x="20638" y="128587"/>
                  </a:cubicBezTo>
                  <a:cubicBezTo>
                    <a:pt x="15876" y="153987"/>
                    <a:pt x="8467" y="198172"/>
                    <a:pt x="6350" y="220662"/>
                  </a:cubicBezTo>
                  <a:cubicBezTo>
                    <a:pt x="4233" y="243152"/>
                    <a:pt x="8996" y="249238"/>
                    <a:pt x="7938" y="263525"/>
                  </a:cubicBezTo>
                  <a:cubicBezTo>
                    <a:pt x="6880" y="277812"/>
                    <a:pt x="3440" y="292099"/>
                    <a:pt x="0" y="306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: 図形 404">
              <a:extLst>
                <a:ext uri="{FF2B5EF4-FFF2-40B4-BE49-F238E27FC236}">
                  <a16:creationId xmlns:a16="http://schemas.microsoft.com/office/drawing/2014/main" id="{5A0C79B2-7036-4B8F-A103-E52E8D650A48}"/>
                </a:ext>
              </a:extLst>
            </p:cNvPr>
            <p:cNvSpPr/>
            <p:nvPr/>
          </p:nvSpPr>
          <p:spPr>
            <a:xfrm>
              <a:off x="5231762" y="3414713"/>
              <a:ext cx="32388" cy="214312"/>
            </a:xfrm>
            <a:custGeom>
              <a:avLst/>
              <a:gdLst>
                <a:gd name="connsiteX0" fmla="*/ 32388 w 32388"/>
                <a:gd name="connsiteY0" fmla="*/ 0 h 214312"/>
                <a:gd name="connsiteX1" fmla="*/ 3813 w 32388"/>
                <a:gd name="connsiteY1" fmla="*/ 93662 h 214312"/>
                <a:gd name="connsiteX2" fmla="*/ 638 w 32388"/>
                <a:gd name="connsiteY2" fmla="*/ 139700 h 214312"/>
                <a:gd name="connsiteX3" fmla="*/ 6988 w 32388"/>
                <a:gd name="connsiteY3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8" h="214312">
                  <a:moveTo>
                    <a:pt x="32388" y="0"/>
                  </a:moveTo>
                  <a:cubicBezTo>
                    <a:pt x="20746" y="35189"/>
                    <a:pt x="9105" y="70379"/>
                    <a:pt x="3813" y="93662"/>
                  </a:cubicBezTo>
                  <a:cubicBezTo>
                    <a:pt x="-1479" y="116945"/>
                    <a:pt x="109" y="119592"/>
                    <a:pt x="638" y="139700"/>
                  </a:cubicBezTo>
                  <a:cubicBezTo>
                    <a:pt x="1167" y="159808"/>
                    <a:pt x="2755" y="202406"/>
                    <a:pt x="6988" y="2143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: 図形 405">
              <a:extLst>
                <a:ext uri="{FF2B5EF4-FFF2-40B4-BE49-F238E27FC236}">
                  <a16:creationId xmlns:a16="http://schemas.microsoft.com/office/drawing/2014/main" id="{173EFABC-9CD7-4F45-81A9-26D859992993}"/>
                </a:ext>
              </a:extLst>
            </p:cNvPr>
            <p:cNvSpPr/>
            <p:nvPr/>
          </p:nvSpPr>
          <p:spPr>
            <a:xfrm>
              <a:off x="5726113" y="3074988"/>
              <a:ext cx="252412" cy="334962"/>
            </a:xfrm>
            <a:custGeom>
              <a:avLst/>
              <a:gdLst>
                <a:gd name="connsiteX0" fmla="*/ 252412 w 252412"/>
                <a:gd name="connsiteY0" fmla="*/ 0 h 334962"/>
                <a:gd name="connsiteX1" fmla="*/ 211137 w 252412"/>
                <a:gd name="connsiteY1" fmla="*/ 30162 h 334962"/>
                <a:gd name="connsiteX2" fmla="*/ 207962 w 252412"/>
                <a:gd name="connsiteY2" fmla="*/ 82550 h 334962"/>
                <a:gd name="connsiteX3" fmla="*/ 207962 w 252412"/>
                <a:gd name="connsiteY3" fmla="*/ 127000 h 334962"/>
                <a:gd name="connsiteX4" fmla="*/ 184150 w 252412"/>
                <a:gd name="connsiteY4" fmla="*/ 161925 h 334962"/>
                <a:gd name="connsiteX5" fmla="*/ 155575 w 252412"/>
                <a:gd name="connsiteY5" fmla="*/ 193675 h 334962"/>
                <a:gd name="connsiteX6" fmla="*/ 114300 w 252412"/>
                <a:gd name="connsiteY6" fmla="*/ 231775 h 334962"/>
                <a:gd name="connsiteX7" fmla="*/ 66675 w 252412"/>
                <a:gd name="connsiteY7" fmla="*/ 274637 h 334962"/>
                <a:gd name="connsiteX8" fmla="*/ 25400 w 252412"/>
                <a:gd name="connsiteY8" fmla="*/ 309562 h 334962"/>
                <a:gd name="connsiteX9" fmla="*/ 0 w 252412"/>
                <a:gd name="connsiteY9" fmla="*/ 334962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412" h="334962">
                  <a:moveTo>
                    <a:pt x="252412" y="0"/>
                  </a:moveTo>
                  <a:cubicBezTo>
                    <a:pt x="235478" y="8202"/>
                    <a:pt x="218545" y="16404"/>
                    <a:pt x="211137" y="30162"/>
                  </a:cubicBezTo>
                  <a:cubicBezTo>
                    <a:pt x="203729" y="43920"/>
                    <a:pt x="208491" y="66410"/>
                    <a:pt x="207962" y="82550"/>
                  </a:cubicBezTo>
                  <a:cubicBezTo>
                    <a:pt x="207433" y="98690"/>
                    <a:pt x="211931" y="113771"/>
                    <a:pt x="207962" y="127000"/>
                  </a:cubicBezTo>
                  <a:cubicBezTo>
                    <a:pt x="203993" y="140229"/>
                    <a:pt x="192881" y="150812"/>
                    <a:pt x="184150" y="161925"/>
                  </a:cubicBezTo>
                  <a:cubicBezTo>
                    <a:pt x="175419" y="173038"/>
                    <a:pt x="167217" y="182033"/>
                    <a:pt x="155575" y="193675"/>
                  </a:cubicBezTo>
                  <a:cubicBezTo>
                    <a:pt x="143933" y="205317"/>
                    <a:pt x="129117" y="218281"/>
                    <a:pt x="114300" y="231775"/>
                  </a:cubicBezTo>
                  <a:cubicBezTo>
                    <a:pt x="99483" y="245269"/>
                    <a:pt x="81492" y="261673"/>
                    <a:pt x="66675" y="274637"/>
                  </a:cubicBezTo>
                  <a:cubicBezTo>
                    <a:pt x="51858" y="287601"/>
                    <a:pt x="36512" y="299508"/>
                    <a:pt x="25400" y="309562"/>
                  </a:cubicBezTo>
                  <a:cubicBezTo>
                    <a:pt x="14288" y="319616"/>
                    <a:pt x="5556" y="330200"/>
                    <a:pt x="0" y="334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: 図形 406">
              <a:extLst>
                <a:ext uri="{FF2B5EF4-FFF2-40B4-BE49-F238E27FC236}">
                  <a16:creationId xmlns:a16="http://schemas.microsoft.com/office/drawing/2014/main" id="{125F9D61-A3D8-495B-8D2D-EC41BE02E5E9}"/>
                </a:ext>
              </a:extLst>
            </p:cNvPr>
            <p:cNvSpPr/>
            <p:nvPr/>
          </p:nvSpPr>
          <p:spPr>
            <a:xfrm>
              <a:off x="5591175" y="3417888"/>
              <a:ext cx="134938" cy="207962"/>
            </a:xfrm>
            <a:custGeom>
              <a:avLst/>
              <a:gdLst>
                <a:gd name="connsiteX0" fmla="*/ 134938 w 134938"/>
                <a:gd name="connsiteY0" fmla="*/ 0 h 207962"/>
                <a:gd name="connsiteX1" fmla="*/ 84138 w 134938"/>
                <a:gd name="connsiteY1" fmla="*/ 53975 h 207962"/>
                <a:gd name="connsiteX2" fmla="*/ 61913 w 134938"/>
                <a:gd name="connsiteY2" fmla="*/ 84137 h 207962"/>
                <a:gd name="connsiteX3" fmla="*/ 47625 w 134938"/>
                <a:gd name="connsiteY3" fmla="*/ 128587 h 207962"/>
                <a:gd name="connsiteX4" fmla="*/ 46038 w 134938"/>
                <a:gd name="connsiteY4" fmla="*/ 155575 h 207962"/>
                <a:gd name="connsiteX5" fmla="*/ 38100 w 134938"/>
                <a:gd name="connsiteY5" fmla="*/ 179387 h 207962"/>
                <a:gd name="connsiteX6" fmla="*/ 12700 w 134938"/>
                <a:gd name="connsiteY6" fmla="*/ 198437 h 207962"/>
                <a:gd name="connsiteX7" fmla="*/ 0 w 134938"/>
                <a:gd name="connsiteY7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938" h="207962">
                  <a:moveTo>
                    <a:pt x="134938" y="0"/>
                  </a:moveTo>
                  <a:cubicBezTo>
                    <a:pt x="115623" y="19976"/>
                    <a:pt x="96309" y="39952"/>
                    <a:pt x="84138" y="53975"/>
                  </a:cubicBezTo>
                  <a:cubicBezTo>
                    <a:pt x="71967" y="67998"/>
                    <a:pt x="67998" y="71702"/>
                    <a:pt x="61913" y="84137"/>
                  </a:cubicBezTo>
                  <a:cubicBezTo>
                    <a:pt x="55827" y="96572"/>
                    <a:pt x="50271" y="116681"/>
                    <a:pt x="47625" y="128587"/>
                  </a:cubicBezTo>
                  <a:cubicBezTo>
                    <a:pt x="44979" y="140493"/>
                    <a:pt x="47625" y="147108"/>
                    <a:pt x="46038" y="155575"/>
                  </a:cubicBezTo>
                  <a:cubicBezTo>
                    <a:pt x="44451" y="164042"/>
                    <a:pt x="43656" y="172243"/>
                    <a:pt x="38100" y="179387"/>
                  </a:cubicBezTo>
                  <a:cubicBezTo>
                    <a:pt x="32544" y="186531"/>
                    <a:pt x="12700" y="198437"/>
                    <a:pt x="12700" y="198437"/>
                  </a:cubicBezTo>
                  <a:cubicBezTo>
                    <a:pt x="6350" y="203199"/>
                    <a:pt x="3969" y="205581"/>
                    <a:pt x="0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: 図形 407">
              <a:extLst>
                <a:ext uri="{FF2B5EF4-FFF2-40B4-BE49-F238E27FC236}">
                  <a16:creationId xmlns:a16="http://schemas.microsoft.com/office/drawing/2014/main" id="{537C00E0-4A35-46D2-87AC-4DAC620D4BD9}"/>
                </a:ext>
              </a:extLst>
            </p:cNvPr>
            <p:cNvSpPr/>
            <p:nvPr/>
          </p:nvSpPr>
          <p:spPr>
            <a:xfrm>
              <a:off x="5268913" y="3444922"/>
              <a:ext cx="134937" cy="152353"/>
            </a:xfrm>
            <a:custGeom>
              <a:avLst/>
              <a:gdLst>
                <a:gd name="connsiteX0" fmla="*/ 0 w 134937"/>
                <a:gd name="connsiteY0" fmla="*/ 152353 h 152353"/>
                <a:gd name="connsiteX1" fmla="*/ 19050 w 134937"/>
                <a:gd name="connsiteY1" fmla="*/ 72978 h 152353"/>
                <a:gd name="connsiteX2" fmla="*/ 39687 w 134937"/>
                <a:gd name="connsiteY2" fmla="*/ 42816 h 152353"/>
                <a:gd name="connsiteX3" fmla="*/ 52387 w 134937"/>
                <a:gd name="connsiteY3" fmla="*/ 17416 h 152353"/>
                <a:gd name="connsiteX4" fmla="*/ 79375 w 134937"/>
                <a:gd name="connsiteY4" fmla="*/ 1541 h 152353"/>
                <a:gd name="connsiteX5" fmla="*/ 109537 w 134937"/>
                <a:gd name="connsiteY5" fmla="*/ 3128 h 152353"/>
                <a:gd name="connsiteX6" fmla="*/ 134937 w 134937"/>
                <a:gd name="connsiteY6" fmla="*/ 23766 h 15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37" h="152353">
                  <a:moveTo>
                    <a:pt x="0" y="152353"/>
                  </a:moveTo>
                  <a:cubicBezTo>
                    <a:pt x="6217" y="121793"/>
                    <a:pt x="12435" y="91234"/>
                    <a:pt x="19050" y="72978"/>
                  </a:cubicBezTo>
                  <a:cubicBezTo>
                    <a:pt x="25665" y="54722"/>
                    <a:pt x="34131" y="52076"/>
                    <a:pt x="39687" y="42816"/>
                  </a:cubicBezTo>
                  <a:cubicBezTo>
                    <a:pt x="45243" y="33556"/>
                    <a:pt x="45772" y="24295"/>
                    <a:pt x="52387" y="17416"/>
                  </a:cubicBezTo>
                  <a:cubicBezTo>
                    <a:pt x="59002" y="10537"/>
                    <a:pt x="69850" y="3922"/>
                    <a:pt x="79375" y="1541"/>
                  </a:cubicBezTo>
                  <a:cubicBezTo>
                    <a:pt x="88900" y="-840"/>
                    <a:pt x="100277" y="-576"/>
                    <a:pt x="109537" y="3128"/>
                  </a:cubicBezTo>
                  <a:cubicBezTo>
                    <a:pt x="118797" y="6832"/>
                    <a:pt x="134937" y="23766"/>
                    <a:pt x="134937" y="2376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: 図形 408">
              <a:extLst>
                <a:ext uri="{FF2B5EF4-FFF2-40B4-BE49-F238E27FC236}">
                  <a16:creationId xmlns:a16="http://schemas.microsoft.com/office/drawing/2014/main" id="{EB44A122-7722-44BE-9D6D-5CA77ABE09F6}"/>
                </a:ext>
              </a:extLst>
            </p:cNvPr>
            <p:cNvSpPr/>
            <p:nvPr/>
          </p:nvSpPr>
          <p:spPr>
            <a:xfrm>
              <a:off x="5276850" y="3406509"/>
              <a:ext cx="314325" cy="218751"/>
            </a:xfrm>
            <a:custGeom>
              <a:avLst/>
              <a:gdLst>
                <a:gd name="connsiteX0" fmla="*/ 0 w 314325"/>
                <a:gd name="connsiteY0" fmla="*/ 6616 h 218751"/>
                <a:gd name="connsiteX1" fmla="*/ 80963 w 314325"/>
                <a:gd name="connsiteY1" fmla="*/ 266 h 218751"/>
                <a:gd name="connsiteX2" fmla="*/ 114300 w 314325"/>
                <a:gd name="connsiteY2" fmla="*/ 14554 h 218751"/>
                <a:gd name="connsiteX3" fmla="*/ 144463 w 314325"/>
                <a:gd name="connsiteY3" fmla="*/ 47891 h 218751"/>
                <a:gd name="connsiteX4" fmla="*/ 171450 w 314325"/>
                <a:gd name="connsiteY4" fmla="*/ 95516 h 218751"/>
                <a:gd name="connsiteX5" fmla="*/ 187325 w 314325"/>
                <a:gd name="connsiteY5" fmla="*/ 143141 h 218751"/>
                <a:gd name="connsiteX6" fmla="*/ 219075 w 314325"/>
                <a:gd name="connsiteY6" fmla="*/ 170129 h 218751"/>
                <a:gd name="connsiteX7" fmla="*/ 249238 w 314325"/>
                <a:gd name="connsiteY7" fmla="*/ 195529 h 218751"/>
                <a:gd name="connsiteX8" fmla="*/ 284163 w 314325"/>
                <a:gd name="connsiteY8" fmla="*/ 216166 h 218751"/>
                <a:gd name="connsiteX9" fmla="*/ 314325 w 314325"/>
                <a:gd name="connsiteY9" fmla="*/ 217754 h 21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325" h="218751">
                  <a:moveTo>
                    <a:pt x="0" y="6616"/>
                  </a:moveTo>
                  <a:cubicBezTo>
                    <a:pt x="30956" y="2779"/>
                    <a:pt x="61913" y="-1057"/>
                    <a:pt x="80963" y="266"/>
                  </a:cubicBezTo>
                  <a:cubicBezTo>
                    <a:pt x="100013" y="1589"/>
                    <a:pt x="103717" y="6617"/>
                    <a:pt x="114300" y="14554"/>
                  </a:cubicBezTo>
                  <a:cubicBezTo>
                    <a:pt x="124883" y="22491"/>
                    <a:pt x="134938" y="34397"/>
                    <a:pt x="144463" y="47891"/>
                  </a:cubicBezTo>
                  <a:cubicBezTo>
                    <a:pt x="153988" y="61385"/>
                    <a:pt x="164306" y="79641"/>
                    <a:pt x="171450" y="95516"/>
                  </a:cubicBezTo>
                  <a:cubicBezTo>
                    <a:pt x="178594" y="111391"/>
                    <a:pt x="179388" y="130706"/>
                    <a:pt x="187325" y="143141"/>
                  </a:cubicBezTo>
                  <a:cubicBezTo>
                    <a:pt x="195262" y="155576"/>
                    <a:pt x="219075" y="170129"/>
                    <a:pt x="219075" y="170129"/>
                  </a:cubicBezTo>
                  <a:cubicBezTo>
                    <a:pt x="229394" y="178860"/>
                    <a:pt x="238390" y="187856"/>
                    <a:pt x="249238" y="195529"/>
                  </a:cubicBezTo>
                  <a:cubicBezTo>
                    <a:pt x="260086" y="203202"/>
                    <a:pt x="273315" y="212462"/>
                    <a:pt x="284163" y="216166"/>
                  </a:cubicBezTo>
                  <a:cubicBezTo>
                    <a:pt x="295011" y="219870"/>
                    <a:pt x="304668" y="218812"/>
                    <a:pt x="314325" y="21775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: 図形 409">
              <a:extLst>
                <a:ext uri="{FF2B5EF4-FFF2-40B4-BE49-F238E27FC236}">
                  <a16:creationId xmlns:a16="http://schemas.microsoft.com/office/drawing/2014/main" id="{B378217C-779F-4D6E-92C5-E99A9F3F64C6}"/>
                </a:ext>
              </a:extLst>
            </p:cNvPr>
            <p:cNvSpPr/>
            <p:nvPr/>
          </p:nvSpPr>
          <p:spPr>
            <a:xfrm>
              <a:off x="5440363" y="3457575"/>
              <a:ext cx="127000" cy="106363"/>
            </a:xfrm>
            <a:custGeom>
              <a:avLst/>
              <a:gdLst>
                <a:gd name="connsiteX0" fmla="*/ 0 w 127000"/>
                <a:gd name="connsiteY0" fmla="*/ 0 h 106363"/>
                <a:gd name="connsiteX1" fmla="*/ 46037 w 127000"/>
                <a:gd name="connsiteY1" fmla="*/ 47625 h 106363"/>
                <a:gd name="connsiteX2" fmla="*/ 76200 w 127000"/>
                <a:gd name="connsiteY2" fmla="*/ 69850 h 106363"/>
                <a:gd name="connsiteX3" fmla="*/ 103187 w 127000"/>
                <a:gd name="connsiteY3" fmla="*/ 82550 h 106363"/>
                <a:gd name="connsiteX4" fmla="*/ 127000 w 127000"/>
                <a:gd name="connsiteY4" fmla="*/ 106363 h 10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000" h="106363">
                  <a:moveTo>
                    <a:pt x="0" y="0"/>
                  </a:moveTo>
                  <a:cubicBezTo>
                    <a:pt x="16668" y="17991"/>
                    <a:pt x="33337" y="35983"/>
                    <a:pt x="46037" y="47625"/>
                  </a:cubicBezTo>
                  <a:cubicBezTo>
                    <a:pt x="58737" y="59267"/>
                    <a:pt x="66675" y="64029"/>
                    <a:pt x="76200" y="69850"/>
                  </a:cubicBezTo>
                  <a:cubicBezTo>
                    <a:pt x="85725" y="75671"/>
                    <a:pt x="94720" y="76464"/>
                    <a:pt x="103187" y="82550"/>
                  </a:cubicBezTo>
                  <a:cubicBezTo>
                    <a:pt x="111654" y="88636"/>
                    <a:pt x="121444" y="100542"/>
                    <a:pt x="127000" y="1063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: 図形 410">
              <a:extLst>
                <a:ext uri="{FF2B5EF4-FFF2-40B4-BE49-F238E27FC236}">
                  <a16:creationId xmlns:a16="http://schemas.microsoft.com/office/drawing/2014/main" id="{1200F195-CE32-417A-AFE7-77657D0B6120}"/>
                </a:ext>
              </a:extLst>
            </p:cNvPr>
            <p:cNvSpPr/>
            <p:nvPr/>
          </p:nvSpPr>
          <p:spPr>
            <a:xfrm>
              <a:off x="5278438" y="3538538"/>
              <a:ext cx="277812" cy="104775"/>
            </a:xfrm>
            <a:custGeom>
              <a:avLst/>
              <a:gdLst>
                <a:gd name="connsiteX0" fmla="*/ 0 w 277812"/>
                <a:gd name="connsiteY0" fmla="*/ 53975 h 104775"/>
                <a:gd name="connsiteX1" fmla="*/ 38100 w 277812"/>
                <a:gd name="connsiteY1" fmla="*/ 17462 h 104775"/>
                <a:gd name="connsiteX2" fmla="*/ 49212 w 277812"/>
                <a:gd name="connsiteY2" fmla="*/ 6350 h 104775"/>
                <a:gd name="connsiteX3" fmla="*/ 77787 w 277812"/>
                <a:gd name="connsiteY3" fmla="*/ 0 h 104775"/>
                <a:gd name="connsiteX4" fmla="*/ 117475 w 277812"/>
                <a:gd name="connsiteY4" fmla="*/ 6350 h 104775"/>
                <a:gd name="connsiteX5" fmla="*/ 155575 w 277812"/>
                <a:gd name="connsiteY5" fmla="*/ 31750 h 104775"/>
                <a:gd name="connsiteX6" fmla="*/ 188912 w 277812"/>
                <a:gd name="connsiteY6" fmla="*/ 53975 h 104775"/>
                <a:gd name="connsiteX7" fmla="*/ 217487 w 277812"/>
                <a:gd name="connsiteY7" fmla="*/ 79375 h 104775"/>
                <a:gd name="connsiteX8" fmla="*/ 244475 w 277812"/>
                <a:gd name="connsiteY8" fmla="*/ 95250 h 104775"/>
                <a:gd name="connsiteX9" fmla="*/ 277812 w 277812"/>
                <a:gd name="connsiteY9" fmla="*/ 104775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812" h="104775">
                  <a:moveTo>
                    <a:pt x="0" y="53975"/>
                  </a:moveTo>
                  <a:lnTo>
                    <a:pt x="38100" y="17462"/>
                  </a:lnTo>
                  <a:cubicBezTo>
                    <a:pt x="46302" y="9525"/>
                    <a:pt x="42598" y="9260"/>
                    <a:pt x="49212" y="6350"/>
                  </a:cubicBezTo>
                  <a:cubicBezTo>
                    <a:pt x="55826" y="3440"/>
                    <a:pt x="66410" y="0"/>
                    <a:pt x="77787" y="0"/>
                  </a:cubicBezTo>
                  <a:cubicBezTo>
                    <a:pt x="89164" y="0"/>
                    <a:pt x="104510" y="1058"/>
                    <a:pt x="117475" y="6350"/>
                  </a:cubicBezTo>
                  <a:cubicBezTo>
                    <a:pt x="130440" y="11642"/>
                    <a:pt x="155575" y="31750"/>
                    <a:pt x="155575" y="31750"/>
                  </a:cubicBezTo>
                  <a:cubicBezTo>
                    <a:pt x="167481" y="39687"/>
                    <a:pt x="178593" y="46038"/>
                    <a:pt x="188912" y="53975"/>
                  </a:cubicBezTo>
                  <a:cubicBezTo>
                    <a:pt x="199231" y="61912"/>
                    <a:pt x="208227" y="72496"/>
                    <a:pt x="217487" y="79375"/>
                  </a:cubicBezTo>
                  <a:cubicBezTo>
                    <a:pt x="226747" y="86254"/>
                    <a:pt x="234421" y="91017"/>
                    <a:pt x="244475" y="95250"/>
                  </a:cubicBezTo>
                  <a:cubicBezTo>
                    <a:pt x="254529" y="99483"/>
                    <a:pt x="266170" y="102129"/>
                    <a:pt x="277812" y="104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: 図形 411">
              <a:extLst>
                <a:ext uri="{FF2B5EF4-FFF2-40B4-BE49-F238E27FC236}">
                  <a16:creationId xmlns:a16="http://schemas.microsoft.com/office/drawing/2014/main" id="{38BFA1BB-797E-4E0A-AE49-5A63CDCF8545}"/>
                </a:ext>
              </a:extLst>
            </p:cNvPr>
            <p:cNvSpPr/>
            <p:nvPr/>
          </p:nvSpPr>
          <p:spPr>
            <a:xfrm>
              <a:off x="5251216" y="3605213"/>
              <a:ext cx="176447" cy="371475"/>
            </a:xfrm>
            <a:custGeom>
              <a:avLst/>
              <a:gdLst>
                <a:gd name="connsiteX0" fmla="*/ 16109 w 176447"/>
                <a:gd name="connsiteY0" fmla="*/ 0 h 371475"/>
                <a:gd name="connsiteX1" fmla="*/ 234 w 176447"/>
                <a:gd name="connsiteY1" fmla="*/ 107950 h 371475"/>
                <a:gd name="connsiteX2" fmla="*/ 8172 w 176447"/>
                <a:gd name="connsiteY2" fmla="*/ 163512 h 371475"/>
                <a:gd name="connsiteX3" fmla="*/ 28809 w 176447"/>
                <a:gd name="connsiteY3" fmla="*/ 225425 h 371475"/>
                <a:gd name="connsiteX4" fmla="*/ 51034 w 176447"/>
                <a:gd name="connsiteY4" fmla="*/ 269875 h 371475"/>
                <a:gd name="connsiteX5" fmla="*/ 81197 w 176447"/>
                <a:gd name="connsiteY5" fmla="*/ 309562 h 371475"/>
                <a:gd name="connsiteX6" fmla="*/ 106597 w 176447"/>
                <a:gd name="connsiteY6" fmla="*/ 339725 h 371475"/>
                <a:gd name="connsiteX7" fmla="*/ 120884 w 176447"/>
                <a:gd name="connsiteY7" fmla="*/ 360362 h 371475"/>
                <a:gd name="connsiteX8" fmla="*/ 176447 w 176447"/>
                <a:gd name="connsiteY8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447" h="371475">
                  <a:moveTo>
                    <a:pt x="16109" y="0"/>
                  </a:moveTo>
                  <a:cubicBezTo>
                    <a:pt x="8833" y="40349"/>
                    <a:pt x="1557" y="80698"/>
                    <a:pt x="234" y="107950"/>
                  </a:cubicBezTo>
                  <a:cubicBezTo>
                    <a:pt x="-1089" y="135202"/>
                    <a:pt x="3410" y="143933"/>
                    <a:pt x="8172" y="163512"/>
                  </a:cubicBezTo>
                  <a:cubicBezTo>
                    <a:pt x="12934" y="183091"/>
                    <a:pt x="21665" y="207698"/>
                    <a:pt x="28809" y="225425"/>
                  </a:cubicBezTo>
                  <a:cubicBezTo>
                    <a:pt x="35953" y="243152"/>
                    <a:pt x="42303" y="255852"/>
                    <a:pt x="51034" y="269875"/>
                  </a:cubicBezTo>
                  <a:cubicBezTo>
                    <a:pt x="59765" y="283898"/>
                    <a:pt x="71937" y="297920"/>
                    <a:pt x="81197" y="309562"/>
                  </a:cubicBezTo>
                  <a:cubicBezTo>
                    <a:pt x="90458" y="321204"/>
                    <a:pt x="99982" y="331258"/>
                    <a:pt x="106597" y="339725"/>
                  </a:cubicBezTo>
                  <a:cubicBezTo>
                    <a:pt x="113212" y="348192"/>
                    <a:pt x="109242" y="355070"/>
                    <a:pt x="120884" y="360362"/>
                  </a:cubicBezTo>
                  <a:cubicBezTo>
                    <a:pt x="132526" y="365654"/>
                    <a:pt x="154486" y="368564"/>
                    <a:pt x="176447" y="3714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: 図形 412">
              <a:extLst>
                <a:ext uri="{FF2B5EF4-FFF2-40B4-BE49-F238E27FC236}">
                  <a16:creationId xmlns:a16="http://schemas.microsoft.com/office/drawing/2014/main" id="{5D69DDBE-288F-4F94-9132-9FF4094834C9}"/>
                </a:ext>
              </a:extLst>
            </p:cNvPr>
            <p:cNvSpPr/>
            <p:nvPr/>
          </p:nvSpPr>
          <p:spPr>
            <a:xfrm>
              <a:off x="5492750" y="3651250"/>
              <a:ext cx="88329" cy="163513"/>
            </a:xfrm>
            <a:custGeom>
              <a:avLst/>
              <a:gdLst>
                <a:gd name="connsiteX0" fmla="*/ 57150 w 88329"/>
                <a:gd name="connsiteY0" fmla="*/ 0 h 163513"/>
                <a:gd name="connsiteX1" fmla="*/ 85725 w 88329"/>
                <a:gd name="connsiteY1" fmla="*/ 53975 h 163513"/>
                <a:gd name="connsiteX2" fmla="*/ 84138 w 88329"/>
                <a:gd name="connsiteY2" fmla="*/ 74613 h 163513"/>
                <a:gd name="connsiteX3" fmla="*/ 60325 w 88329"/>
                <a:gd name="connsiteY3" fmla="*/ 92075 h 163513"/>
                <a:gd name="connsiteX4" fmla="*/ 39688 w 88329"/>
                <a:gd name="connsiteY4" fmla="*/ 115888 h 163513"/>
                <a:gd name="connsiteX5" fmla="*/ 20638 w 88329"/>
                <a:gd name="connsiteY5" fmla="*/ 136525 h 163513"/>
                <a:gd name="connsiteX6" fmla="*/ 0 w 88329"/>
                <a:gd name="connsiteY6" fmla="*/ 163513 h 16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29" h="163513">
                  <a:moveTo>
                    <a:pt x="57150" y="0"/>
                  </a:moveTo>
                  <a:cubicBezTo>
                    <a:pt x="69188" y="20770"/>
                    <a:pt x="81227" y="41540"/>
                    <a:pt x="85725" y="53975"/>
                  </a:cubicBezTo>
                  <a:cubicBezTo>
                    <a:pt x="90223" y="66410"/>
                    <a:pt x="88371" y="68263"/>
                    <a:pt x="84138" y="74613"/>
                  </a:cubicBezTo>
                  <a:cubicBezTo>
                    <a:pt x="79905" y="80963"/>
                    <a:pt x="67733" y="85196"/>
                    <a:pt x="60325" y="92075"/>
                  </a:cubicBezTo>
                  <a:cubicBezTo>
                    <a:pt x="52917" y="98954"/>
                    <a:pt x="46302" y="108480"/>
                    <a:pt x="39688" y="115888"/>
                  </a:cubicBezTo>
                  <a:cubicBezTo>
                    <a:pt x="33074" y="123296"/>
                    <a:pt x="27253" y="128588"/>
                    <a:pt x="20638" y="136525"/>
                  </a:cubicBezTo>
                  <a:cubicBezTo>
                    <a:pt x="14023" y="144462"/>
                    <a:pt x="7011" y="153987"/>
                    <a:pt x="0" y="1635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: 図形 413">
              <a:extLst>
                <a:ext uri="{FF2B5EF4-FFF2-40B4-BE49-F238E27FC236}">
                  <a16:creationId xmlns:a16="http://schemas.microsoft.com/office/drawing/2014/main" id="{91E042CB-B745-49EE-A7CA-5ED0219F93B9}"/>
                </a:ext>
              </a:extLst>
            </p:cNvPr>
            <p:cNvSpPr/>
            <p:nvPr/>
          </p:nvSpPr>
          <p:spPr>
            <a:xfrm>
              <a:off x="5430838" y="3821113"/>
              <a:ext cx="63500" cy="147637"/>
            </a:xfrm>
            <a:custGeom>
              <a:avLst/>
              <a:gdLst>
                <a:gd name="connsiteX0" fmla="*/ 63500 w 63500"/>
                <a:gd name="connsiteY0" fmla="*/ 0 h 147637"/>
                <a:gd name="connsiteX1" fmla="*/ 55562 w 63500"/>
                <a:gd name="connsiteY1" fmla="*/ 69850 h 147637"/>
                <a:gd name="connsiteX2" fmla="*/ 42862 w 63500"/>
                <a:gd name="connsiteY2" fmla="*/ 90487 h 147637"/>
                <a:gd name="connsiteX3" fmla="*/ 25400 w 63500"/>
                <a:gd name="connsiteY3" fmla="*/ 123825 h 147637"/>
                <a:gd name="connsiteX4" fmla="*/ 0 w 63500"/>
                <a:gd name="connsiteY4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47637">
                  <a:moveTo>
                    <a:pt x="63500" y="0"/>
                  </a:moveTo>
                  <a:cubicBezTo>
                    <a:pt x="61251" y="27384"/>
                    <a:pt x="59002" y="54769"/>
                    <a:pt x="55562" y="69850"/>
                  </a:cubicBezTo>
                  <a:cubicBezTo>
                    <a:pt x="52122" y="84931"/>
                    <a:pt x="47889" y="81491"/>
                    <a:pt x="42862" y="90487"/>
                  </a:cubicBezTo>
                  <a:cubicBezTo>
                    <a:pt x="37835" y="99483"/>
                    <a:pt x="32544" y="114300"/>
                    <a:pt x="25400" y="123825"/>
                  </a:cubicBezTo>
                  <a:cubicBezTo>
                    <a:pt x="18256" y="133350"/>
                    <a:pt x="9128" y="140493"/>
                    <a:pt x="0" y="147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A3182D8D-ABAF-4BE9-B3A5-2CC3D66EE49A}"/>
                </a:ext>
              </a:extLst>
            </p:cNvPr>
            <p:cNvSpPr/>
            <p:nvPr/>
          </p:nvSpPr>
          <p:spPr>
            <a:xfrm>
              <a:off x="5492729" y="3843338"/>
              <a:ext cx="53996" cy="149225"/>
            </a:xfrm>
            <a:custGeom>
              <a:avLst/>
              <a:gdLst>
                <a:gd name="connsiteX0" fmla="*/ 9546 w 53996"/>
                <a:gd name="connsiteY0" fmla="*/ 0 h 149225"/>
                <a:gd name="connsiteX1" fmla="*/ 3196 w 53996"/>
                <a:gd name="connsiteY1" fmla="*/ 52387 h 149225"/>
                <a:gd name="connsiteX2" fmla="*/ 53996 w 53996"/>
                <a:gd name="connsiteY2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96" h="149225">
                  <a:moveTo>
                    <a:pt x="9546" y="0"/>
                  </a:moveTo>
                  <a:cubicBezTo>
                    <a:pt x="2667" y="13758"/>
                    <a:pt x="-4212" y="27516"/>
                    <a:pt x="3196" y="52387"/>
                  </a:cubicBezTo>
                  <a:cubicBezTo>
                    <a:pt x="10604" y="77258"/>
                    <a:pt x="32300" y="113241"/>
                    <a:pt x="53996" y="1492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: 図形 415">
              <a:extLst>
                <a:ext uri="{FF2B5EF4-FFF2-40B4-BE49-F238E27FC236}">
                  <a16:creationId xmlns:a16="http://schemas.microsoft.com/office/drawing/2014/main" id="{8C4C2485-B778-4124-AC3F-0A410B862CA8}"/>
                </a:ext>
              </a:extLst>
            </p:cNvPr>
            <p:cNvSpPr/>
            <p:nvPr/>
          </p:nvSpPr>
          <p:spPr>
            <a:xfrm>
              <a:off x="5334000" y="3946525"/>
              <a:ext cx="73025" cy="96838"/>
            </a:xfrm>
            <a:custGeom>
              <a:avLst/>
              <a:gdLst>
                <a:gd name="connsiteX0" fmla="*/ 0 w 73025"/>
                <a:gd name="connsiteY0" fmla="*/ 0 h 96838"/>
                <a:gd name="connsiteX1" fmla="*/ 36513 w 73025"/>
                <a:gd name="connsiteY1" fmla="*/ 68263 h 96838"/>
                <a:gd name="connsiteX2" fmla="*/ 73025 w 73025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96838">
                  <a:moveTo>
                    <a:pt x="0" y="0"/>
                  </a:moveTo>
                  <a:cubicBezTo>
                    <a:pt x="12171" y="26061"/>
                    <a:pt x="24342" y="52123"/>
                    <a:pt x="36513" y="68263"/>
                  </a:cubicBezTo>
                  <a:cubicBezTo>
                    <a:pt x="48684" y="84403"/>
                    <a:pt x="60854" y="90620"/>
                    <a:pt x="73025" y="968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: 図形 416">
              <a:extLst>
                <a:ext uri="{FF2B5EF4-FFF2-40B4-BE49-F238E27FC236}">
                  <a16:creationId xmlns:a16="http://schemas.microsoft.com/office/drawing/2014/main" id="{3654A0BA-CCED-4C6A-B9DA-59146297DADD}"/>
                </a:ext>
              </a:extLst>
            </p:cNvPr>
            <p:cNvSpPr/>
            <p:nvPr/>
          </p:nvSpPr>
          <p:spPr>
            <a:xfrm>
              <a:off x="5408613" y="3995738"/>
              <a:ext cx="150533" cy="49212"/>
            </a:xfrm>
            <a:custGeom>
              <a:avLst/>
              <a:gdLst>
                <a:gd name="connsiteX0" fmla="*/ 0 w 150533"/>
                <a:gd name="connsiteY0" fmla="*/ 49212 h 49212"/>
                <a:gd name="connsiteX1" fmla="*/ 76200 w 150533"/>
                <a:gd name="connsiteY1" fmla="*/ 36512 h 49212"/>
                <a:gd name="connsiteX2" fmla="*/ 144462 w 150533"/>
                <a:gd name="connsiteY2" fmla="*/ 7937 h 49212"/>
                <a:gd name="connsiteX3" fmla="*/ 142875 w 150533"/>
                <a:gd name="connsiteY3" fmla="*/ 0 h 4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533" h="49212">
                  <a:moveTo>
                    <a:pt x="0" y="49212"/>
                  </a:moveTo>
                  <a:cubicBezTo>
                    <a:pt x="26061" y="46301"/>
                    <a:pt x="52123" y="43391"/>
                    <a:pt x="76200" y="36512"/>
                  </a:cubicBezTo>
                  <a:cubicBezTo>
                    <a:pt x="100277" y="29633"/>
                    <a:pt x="133350" y="14022"/>
                    <a:pt x="144462" y="7937"/>
                  </a:cubicBezTo>
                  <a:cubicBezTo>
                    <a:pt x="155575" y="1852"/>
                    <a:pt x="149225" y="926"/>
                    <a:pt x="1428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: 図形 417">
              <a:extLst>
                <a:ext uri="{FF2B5EF4-FFF2-40B4-BE49-F238E27FC236}">
                  <a16:creationId xmlns:a16="http://schemas.microsoft.com/office/drawing/2014/main" id="{9A47B589-424A-483B-A830-AC709144A630}"/>
                </a:ext>
              </a:extLst>
            </p:cNvPr>
            <p:cNvSpPr/>
            <p:nvPr/>
          </p:nvSpPr>
          <p:spPr>
            <a:xfrm>
              <a:off x="5438775" y="3976688"/>
              <a:ext cx="49213" cy="52387"/>
            </a:xfrm>
            <a:custGeom>
              <a:avLst/>
              <a:gdLst>
                <a:gd name="connsiteX0" fmla="*/ 0 w 49213"/>
                <a:gd name="connsiteY0" fmla="*/ 0 h 52387"/>
                <a:gd name="connsiteX1" fmla="*/ 49213 w 49213"/>
                <a:gd name="connsiteY1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3" h="52387">
                  <a:moveTo>
                    <a:pt x="0" y="0"/>
                  </a:moveTo>
                  <a:lnTo>
                    <a:pt x="49213" y="52387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: 図形 418">
              <a:extLst>
                <a:ext uri="{FF2B5EF4-FFF2-40B4-BE49-F238E27FC236}">
                  <a16:creationId xmlns:a16="http://schemas.microsoft.com/office/drawing/2014/main" id="{EA19842E-98F4-42FF-B3F0-FC71C8DBC5C0}"/>
                </a:ext>
              </a:extLst>
            </p:cNvPr>
            <p:cNvSpPr/>
            <p:nvPr/>
          </p:nvSpPr>
          <p:spPr>
            <a:xfrm>
              <a:off x="5252237" y="3854450"/>
              <a:ext cx="38901" cy="77788"/>
            </a:xfrm>
            <a:custGeom>
              <a:avLst/>
              <a:gdLst>
                <a:gd name="connsiteX0" fmla="*/ 38901 w 38901"/>
                <a:gd name="connsiteY0" fmla="*/ 0 h 77788"/>
                <a:gd name="connsiteX1" fmla="*/ 801 w 38901"/>
                <a:gd name="connsiteY1" fmla="*/ 46038 h 77788"/>
                <a:gd name="connsiteX2" fmla="*/ 16676 w 38901"/>
                <a:gd name="connsiteY2" fmla="*/ 77788 h 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01" h="77788">
                  <a:moveTo>
                    <a:pt x="38901" y="0"/>
                  </a:moveTo>
                  <a:cubicBezTo>
                    <a:pt x="21703" y="16536"/>
                    <a:pt x="4505" y="33073"/>
                    <a:pt x="801" y="46038"/>
                  </a:cubicBezTo>
                  <a:cubicBezTo>
                    <a:pt x="-2903" y="59003"/>
                    <a:pt x="6886" y="68395"/>
                    <a:pt x="16676" y="777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: 図形 419">
              <a:extLst>
                <a:ext uri="{FF2B5EF4-FFF2-40B4-BE49-F238E27FC236}">
                  <a16:creationId xmlns:a16="http://schemas.microsoft.com/office/drawing/2014/main" id="{1B33F6D9-3F44-4946-B369-C2A00A86C171}"/>
                </a:ext>
              </a:extLst>
            </p:cNvPr>
            <p:cNvSpPr/>
            <p:nvPr/>
          </p:nvSpPr>
          <p:spPr>
            <a:xfrm>
              <a:off x="5267325" y="3956050"/>
              <a:ext cx="300038" cy="247650"/>
            </a:xfrm>
            <a:custGeom>
              <a:avLst/>
              <a:gdLst>
                <a:gd name="connsiteX0" fmla="*/ 0 w 300038"/>
                <a:gd name="connsiteY0" fmla="*/ 0 h 247650"/>
                <a:gd name="connsiteX1" fmla="*/ 58738 w 300038"/>
                <a:gd name="connsiteY1" fmla="*/ 73025 h 247650"/>
                <a:gd name="connsiteX2" fmla="*/ 95250 w 300038"/>
                <a:gd name="connsiteY2" fmla="*/ 112713 h 247650"/>
                <a:gd name="connsiteX3" fmla="*/ 160338 w 300038"/>
                <a:gd name="connsiteY3" fmla="*/ 149225 h 247650"/>
                <a:gd name="connsiteX4" fmla="*/ 215900 w 300038"/>
                <a:gd name="connsiteY4" fmla="*/ 176213 h 247650"/>
                <a:gd name="connsiteX5" fmla="*/ 273050 w 300038"/>
                <a:gd name="connsiteY5" fmla="*/ 207963 h 247650"/>
                <a:gd name="connsiteX6" fmla="*/ 300038 w 300038"/>
                <a:gd name="connsiteY6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038" h="247650">
                  <a:moveTo>
                    <a:pt x="0" y="0"/>
                  </a:moveTo>
                  <a:cubicBezTo>
                    <a:pt x="21431" y="27120"/>
                    <a:pt x="42863" y="54240"/>
                    <a:pt x="58738" y="73025"/>
                  </a:cubicBezTo>
                  <a:cubicBezTo>
                    <a:pt x="74613" y="91811"/>
                    <a:pt x="78317" y="100013"/>
                    <a:pt x="95250" y="112713"/>
                  </a:cubicBezTo>
                  <a:cubicBezTo>
                    <a:pt x="112183" y="125413"/>
                    <a:pt x="140230" y="138642"/>
                    <a:pt x="160338" y="149225"/>
                  </a:cubicBezTo>
                  <a:cubicBezTo>
                    <a:pt x="180446" y="159808"/>
                    <a:pt x="197115" y="166423"/>
                    <a:pt x="215900" y="176213"/>
                  </a:cubicBezTo>
                  <a:cubicBezTo>
                    <a:pt x="234685" y="186003"/>
                    <a:pt x="259027" y="196057"/>
                    <a:pt x="273050" y="207963"/>
                  </a:cubicBezTo>
                  <a:cubicBezTo>
                    <a:pt x="287073" y="219869"/>
                    <a:pt x="292894" y="241036"/>
                    <a:pt x="300038" y="2476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: 図形 420">
              <a:extLst>
                <a:ext uri="{FF2B5EF4-FFF2-40B4-BE49-F238E27FC236}">
                  <a16:creationId xmlns:a16="http://schemas.microsoft.com/office/drawing/2014/main" id="{2C1A0792-1D88-41D9-B483-51C42F606DED}"/>
                </a:ext>
              </a:extLst>
            </p:cNvPr>
            <p:cNvSpPr/>
            <p:nvPr/>
          </p:nvSpPr>
          <p:spPr>
            <a:xfrm>
              <a:off x="5540375" y="3765550"/>
              <a:ext cx="82550" cy="14288"/>
            </a:xfrm>
            <a:custGeom>
              <a:avLst/>
              <a:gdLst>
                <a:gd name="connsiteX0" fmla="*/ 0 w 82550"/>
                <a:gd name="connsiteY0" fmla="*/ 0 h 14288"/>
                <a:gd name="connsiteX1" fmla="*/ 50800 w 82550"/>
                <a:gd name="connsiteY1" fmla="*/ 1588 h 14288"/>
                <a:gd name="connsiteX2" fmla="*/ 82550 w 82550"/>
                <a:gd name="connsiteY2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550" h="14288">
                  <a:moveTo>
                    <a:pt x="0" y="0"/>
                  </a:moveTo>
                  <a:lnTo>
                    <a:pt x="50800" y="1588"/>
                  </a:lnTo>
                  <a:cubicBezTo>
                    <a:pt x="64558" y="3969"/>
                    <a:pt x="73554" y="9128"/>
                    <a:pt x="82550" y="142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: 図形 421">
              <a:extLst>
                <a:ext uri="{FF2B5EF4-FFF2-40B4-BE49-F238E27FC236}">
                  <a16:creationId xmlns:a16="http://schemas.microsoft.com/office/drawing/2014/main" id="{58F5892E-C2CE-4806-9CEE-7A85C46554C3}"/>
                </a:ext>
              </a:extLst>
            </p:cNvPr>
            <p:cNvSpPr/>
            <p:nvPr/>
          </p:nvSpPr>
          <p:spPr>
            <a:xfrm>
              <a:off x="5573713" y="3790950"/>
              <a:ext cx="65094" cy="400050"/>
            </a:xfrm>
            <a:custGeom>
              <a:avLst/>
              <a:gdLst>
                <a:gd name="connsiteX0" fmla="*/ 53975 w 65094"/>
                <a:gd name="connsiteY0" fmla="*/ 0 h 400050"/>
                <a:gd name="connsiteX1" fmla="*/ 65087 w 65094"/>
                <a:gd name="connsiteY1" fmla="*/ 87313 h 400050"/>
                <a:gd name="connsiteX2" fmla="*/ 55562 w 65094"/>
                <a:gd name="connsiteY2" fmla="*/ 155575 h 400050"/>
                <a:gd name="connsiteX3" fmla="*/ 47625 w 65094"/>
                <a:gd name="connsiteY3" fmla="*/ 212725 h 400050"/>
                <a:gd name="connsiteX4" fmla="*/ 38100 w 65094"/>
                <a:gd name="connsiteY4" fmla="*/ 261938 h 400050"/>
                <a:gd name="connsiteX5" fmla="*/ 28575 w 65094"/>
                <a:gd name="connsiteY5" fmla="*/ 307975 h 400050"/>
                <a:gd name="connsiteX6" fmla="*/ 25400 w 65094"/>
                <a:gd name="connsiteY6" fmla="*/ 342900 h 400050"/>
                <a:gd name="connsiteX7" fmla="*/ 12700 w 65094"/>
                <a:gd name="connsiteY7" fmla="*/ 379413 h 400050"/>
                <a:gd name="connsiteX8" fmla="*/ 0 w 65094"/>
                <a:gd name="connsiteY8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94" h="400050">
                  <a:moveTo>
                    <a:pt x="53975" y="0"/>
                  </a:moveTo>
                  <a:cubicBezTo>
                    <a:pt x="59399" y="30692"/>
                    <a:pt x="64823" y="61384"/>
                    <a:pt x="65087" y="87313"/>
                  </a:cubicBezTo>
                  <a:cubicBezTo>
                    <a:pt x="65351" y="113242"/>
                    <a:pt x="58472" y="134673"/>
                    <a:pt x="55562" y="155575"/>
                  </a:cubicBezTo>
                  <a:cubicBezTo>
                    <a:pt x="52652" y="176477"/>
                    <a:pt x="50535" y="194998"/>
                    <a:pt x="47625" y="212725"/>
                  </a:cubicBezTo>
                  <a:cubicBezTo>
                    <a:pt x="44715" y="230452"/>
                    <a:pt x="41275" y="246063"/>
                    <a:pt x="38100" y="261938"/>
                  </a:cubicBezTo>
                  <a:cubicBezTo>
                    <a:pt x="34925" y="277813"/>
                    <a:pt x="30692" y="294481"/>
                    <a:pt x="28575" y="307975"/>
                  </a:cubicBezTo>
                  <a:cubicBezTo>
                    <a:pt x="26458" y="321469"/>
                    <a:pt x="28046" y="330994"/>
                    <a:pt x="25400" y="342900"/>
                  </a:cubicBezTo>
                  <a:cubicBezTo>
                    <a:pt x="22754" y="354806"/>
                    <a:pt x="16933" y="369888"/>
                    <a:pt x="12700" y="379413"/>
                  </a:cubicBezTo>
                  <a:cubicBezTo>
                    <a:pt x="8467" y="388938"/>
                    <a:pt x="4233" y="394494"/>
                    <a:pt x="0" y="400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: 図形 422">
              <a:extLst>
                <a:ext uri="{FF2B5EF4-FFF2-40B4-BE49-F238E27FC236}">
                  <a16:creationId xmlns:a16="http://schemas.microsoft.com/office/drawing/2014/main" id="{809050FF-35C6-4042-B408-B9EDEEB4183D}"/>
                </a:ext>
              </a:extLst>
            </p:cNvPr>
            <p:cNvSpPr/>
            <p:nvPr/>
          </p:nvSpPr>
          <p:spPr>
            <a:xfrm>
              <a:off x="5590147" y="3790950"/>
              <a:ext cx="26428" cy="79951"/>
            </a:xfrm>
            <a:custGeom>
              <a:avLst/>
              <a:gdLst>
                <a:gd name="connsiteX0" fmla="*/ 26428 w 26428"/>
                <a:gd name="connsiteY0" fmla="*/ 0 h 79951"/>
                <a:gd name="connsiteX1" fmla="*/ 1028 w 26428"/>
                <a:gd name="connsiteY1" fmla="*/ 68263 h 79951"/>
                <a:gd name="connsiteX2" fmla="*/ 7378 w 26428"/>
                <a:gd name="connsiteY2" fmla="*/ 79375 h 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28" h="79951">
                  <a:moveTo>
                    <a:pt x="26428" y="0"/>
                  </a:moveTo>
                  <a:cubicBezTo>
                    <a:pt x="15315" y="27517"/>
                    <a:pt x="4203" y="55034"/>
                    <a:pt x="1028" y="68263"/>
                  </a:cubicBezTo>
                  <a:cubicBezTo>
                    <a:pt x="-2147" y="81492"/>
                    <a:pt x="2615" y="80433"/>
                    <a:pt x="7378" y="79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: 図形 423">
              <a:extLst>
                <a:ext uri="{FF2B5EF4-FFF2-40B4-BE49-F238E27FC236}">
                  <a16:creationId xmlns:a16="http://schemas.microsoft.com/office/drawing/2014/main" id="{DEE3E8B5-271D-48CE-B151-E35A420FDC88}"/>
                </a:ext>
              </a:extLst>
            </p:cNvPr>
            <p:cNvSpPr/>
            <p:nvPr/>
          </p:nvSpPr>
          <p:spPr>
            <a:xfrm>
              <a:off x="5558780" y="3742820"/>
              <a:ext cx="238998" cy="52643"/>
            </a:xfrm>
            <a:custGeom>
              <a:avLst/>
              <a:gdLst>
                <a:gd name="connsiteX0" fmla="*/ 3820 w 238998"/>
                <a:gd name="connsiteY0" fmla="*/ 25905 h 52643"/>
                <a:gd name="connsiteX1" fmla="*/ 224483 w 238998"/>
                <a:gd name="connsiteY1" fmla="*/ 505 h 52643"/>
                <a:gd name="connsiteX2" fmla="*/ 203845 w 238998"/>
                <a:gd name="connsiteY2" fmla="*/ 51305 h 52643"/>
                <a:gd name="connsiteX3" fmla="*/ 89545 w 238998"/>
                <a:gd name="connsiteY3" fmla="*/ 37018 h 52643"/>
                <a:gd name="connsiteX4" fmla="*/ 3820 w 238998"/>
                <a:gd name="connsiteY4" fmla="*/ 25905 h 5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98" h="52643">
                  <a:moveTo>
                    <a:pt x="3820" y="25905"/>
                  </a:moveTo>
                  <a:cubicBezTo>
                    <a:pt x="26310" y="19820"/>
                    <a:pt x="191145" y="-3728"/>
                    <a:pt x="224483" y="505"/>
                  </a:cubicBezTo>
                  <a:cubicBezTo>
                    <a:pt x="257821" y="4738"/>
                    <a:pt x="226335" y="45220"/>
                    <a:pt x="203845" y="51305"/>
                  </a:cubicBezTo>
                  <a:cubicBezTo>
                    <a:pt x="181355" y="57390"/>
                    <a:pt x="114680" y="40987"/>
                    <a:pt x="89545" y="37018"/>
                  </a:cubicBezTo>
                  <a:cubicBezTo>
                    <a:pt x="64410" y="33049"/>
                    <a:pt x="-18670" y="31990"/>
                    <a:pt x="3820" y="25905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25" name="フリーフォーム: 図形 424">
              <a:extLst>
                <a:ext uri="{FF2B5EF4-FFF2-40B4-BE49-F238E27FC236}">
                  <a16:creationId xmlns:a16="http://schemas.microsoft.com/office/drawing/2014/main" id="{5F358ECC-A011-4CF1-AF9D-EF749786FEAD}"/>
                </a:ext>
              </a:extLst>
            </p:cNvPr>
            <p:cNvSpPr/>
            <p:nvPr/>
          </p:nvSpPr>
          <p:spPr>
            <a:xfrm>
              <a:off x="5715001" y="3770312"/>
              <a:ext cx="82550" cy="73025"/>
            </a:xfrm>
            <a:custGeom>
              <a:avLst/>
              <a:gdLst>
                <a:gd name="connsiteX0" fmla="*/ 77788 w 78965"/>
                <a:gd name="connsiteY0" fmla="*/ 0 h 57538"/>
                <a:gd name="connsiteX1" fmla="*/ 68263 w 78965"/>
                <a:gd name="connsiteY1" fmla="*/ 57150 h 57538"/>
                <a:gd name="connsiteX2" fmla="*/ 0 w 78965"/>
                <a:gd name="connsiteY2" fmla="*/ 20637 h 5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965" h="57538">
                  <a:moveTo>
                    <a:pt x="77788" y="0"/>
                  </a:moveTo>
                  <a:cubicBezTo>
                    <a:pt x="79508" y="26855"/>
                    <a:pt x="81228" y="53711"/>
                    <a:pt x="68263" y="57150"/>
                  </a:cubicBezTo>
                  <a:cubicBezTo>
                    <a:pt x="55298" y="60589"/>
                    <a:pt x="27649" y="40613"/>
                    <a:pt x="0" y="206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: 図形 425">
              <a:extLst>
                <a:ext uri="{FF2B5EF4-FFF2-40B4-BE49-F238E27FC236}">
                  <a16:creationId xmlns:a16="http://schemas.microsoft.com/office/drawing/2014/main" id="{FD450F21-919E-4EEB-BB56-AA07DBE8B0ED}"/>
                </a:ext>
              </a:extLst>
            </p:cNvPr>
            <p:cNvSpPr/>
            <p:nvPr/>
          </p:nvSpPr>
          <p:spPr>
            <a:xfrm>
              <a:off x="6027738" y="4002088"/>
              <a:ext cx="92075" cy="55562"/>
            </a:xfrm>
            <a:custGeom>
              <a:avLst/>
              <a:gdLst>
                <a:gd name="connsiteX0" fmla="*/ 0 w 92075"/>
                <a:gd name="connsiteY0" fmla="*/ 0 h 55562"/>
                <a:gd name="connsiteX1" fmla="*/ 65087 w 92075"/>
                <a:gd name="connsiteY1" fmla="*/ 33337 h 55562"/>
                <a:gd name="connsiteX2" fmla="*/ 92075 w 92075"/>
                <a:gd name="connsiteY2" fmla="*/ 55562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075" h="55562">
                  <a:moveTo>
                    <a:pt x="0" y="0"/>
                  </a:moveTo>
                  <a:cubicBezTo>
                    <a:pt x="24870" y="12038"/>
                    <a:pt x="49741" y="24077"/>
                    <a:pt x="65087" y="33337"/>
                  </a:cubicBezTo>
                  <a:cubicBezTo>
                    <a:pt x="80433" y="42597"/>
                    <a:pt x="84931" y="51329"/>
                    <a:pt x="92075" y="555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: 図形 426">
              <a:extLst>
                <a:ext uri="{FF2B5EF4-FFF2-40B4-BE49-F238E27FC236}">
                  <a16:creationId xmlns:a16="http://schemas.microsoft.com/office/drawing/2014/main" id="{86C070F4-3AF8-4890-9530-633AD92356AB}"/>
                </a:ext>
              </a:extLst>
            </p:cNvPr>
            <p:cNvSpPr/>
            <p:nvPr/>
          </p:nvSpPr>
          <p:spPr>
            <a:xfrm>
              <a:off x="6229350" y="4141788"/>
              <a:ext cx="300038" cy="254000"/>
            </a:xfrm>
            <a:custGeom>
              <a:avLst/>
              <a:gdLst>
                <a:gd name="connsiteX0" fmla="*/ 0 w 300038"/>
                <a:gd name="connsiteY0" fmla="*/ 0 h 254000"/>
                <a:gd name="connsiteX1" fmla="*/ 41275 w 300038"/>
                <a:gd name="connsiteY1" fmla="*/ 73025 h 254000"/>
                <a:gd name="connsiteX2" fmla="*/ 80963 w 300038"/>
                <a:gd name="connsiteY2" fmla="*/ 95250 h 254000"/>
                <a:gd name="connsiteX3" fmla="*/ 125413 w 300038"/>
                <a:gd name="connsiteY3" fmla="*/ 160337 h 254000"/>
                <a:gd name="connsiteX4" fmla="*/ 169863 w 300038"/>
                <a:gd name="connsiteY4" fmla="*/ 153987 h 254000"/>
                <a:gd name="connsiteX5" fmla="*/ 207963 w 300038"/>
                <a:gd name="connsiteY5" fmla="*/ 152400 h 254000"/>
                <a:gd name="connsiteX6" fmla="*/ 249238 w 300038"/>
                <a:gd name="connsiteY6" fmla="*/ 179387 h 254000"/>
                <a:gd name="connsiteX7" fmla="*/ 300038 w 300038"/>
                <a:gd name="connsiteY7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038" h="254000">
                  <a:moveTo>
                    <a:pt x="0" y="0"/>
                  </a:moveTo>
                  <a:cubicBezTo>
                    <a:pt x="13890" y="28575"/>
                    <a:pt x="27781" y="57150"/>
                    <a:pt x="41275" y="73025"/>
                  </a:cubicBezTo>
                  <a:cubicBezTo>
                    <a:pt x="54769" y="88900"/>
                    <a:pt x="66940" y="80698"/>
                    <a:pt x="80963" y="95250"/>
                  </a:cubicBezTo>
                  <a:cubicBezTo>
                    <a:pt x="94986" y="109802"/>
                    <a:pt x="110596" y="150548"/>
                    <a:pt x="125413" y="160337"/>
                  </a:cubicBezTo>
                  <a:cubicBezTo>
                    <a:pt x="140230" y="170126"/>
                    <a:pt x="156105" y="155310"/>
                    <a:pt x="169863" y="153987"/>
                  </a:cubicBezTo>
                  <a:cubicBezTo>
                    <a:pt x="183621" y="152664"/>
                    <a:pt x="194734" y="148167"/>
                    <a:pt x="207963" y="152400"/>
                  </a:cubicBezTo>
                  <a:cubicBezTo>
                    <a:pt x="221192" y="156633"/>
                    <a:pt x="233892" y="162454"/>
                    <a:pt x="249238" y="179387"/>
                  </a:cubicBezTo>
                  <a:cubicBezTo>
                    <a:pt x="264584" y="196320"/>
                    <a:pt x="282311" y="225160"/>
                    <a:pt x="300038" y="2540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: 図形 427">
              <a:extLst>
                <a:ext uri="{FF2B5EF4-FFF2-40B4-BE49-F238E27FC236}">
                  <a16:creationId xmlns:a16="http://schemas.microsoft.com/office/drawing/2014/main" id="{AC011F2C-7E7C-4A89-94B9-1371DDCE4974}"/>
                </a:ext>
              </a:extLst>
            </p:cNvPr>
            <p:cNvSpPr/>
            <p:nvPr/>
          </p:nvSpPr>
          <p:spPr>
            <a:xfrm>
              <a:off x="5781675" y="4286250"/>
              <a:ext cx="68263" cy="50800"/>
            </a:xfrm>
            <a:custGeom>
              <a:avLst/>
              <a:gdLst>
                <a:gd name="connsiteX0" fmla="*/ 0 w 68263"/>
                <a:gd name="connsiteY0" fmla="*/ 0 h 50800"/>
                <a:gd name="connsiteX1" fmla="*/ 68263 w 68263"/>
                <a:gd name="connsiteY1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263" h="50800">
                  <a:moveTo>
                    <a:pt x="0" y="0"/>
                  </a:moveTo>
                  <a:lnTo>
                    <a:pt x="68263" y="5080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: 図形 428">
              <a:extLst>
                <a:ext uri="{FF2B5EF4-FFF2-40B4-BE49-F238E27FC236}">
                  <a16:creationId xmlns:a16="http://schemas.microsoft.com/office/drawing/2014/main" id="{D1E5101C-36AA-469B-A309-FF625BAC1870}"/>
                </a:ext>
              </a:extLst>
            </p:cNvPr>
            <p:cNvSpPr/>
            <p:nvPr/>
          </p:nvSpPr>
          <p:spPr>
            <a:xfrm>
              <a:off x="6053138" y="4486275"/>
              <a:ext cx="166687" cy="88535"/>
            </a:xfrm>
            <a:custGeom>
              <a:avLst/>
              <a:gdLst>
                <a:gd name="connsiteX0" fmla="*/ 0 w 166687"/>
                <a:gd name="connsiteY0" fmla="*/ 0 h 88535"/>
                <a:gd name="connsiteX1" fmla="*/ 39687 w 166687"/>
                <a:gd name="connsiteY1" fmla="*/ 38100 h 88535"/>
                <a:gd name="connsiteX2" fmla="*/ 92075 w 166687"/>
                <a:gd name="connsiteY2" fmla="*/ 74613 h 88535"/>
                <a:gd name="connsiteX3" fmla="*/ 146050 w 166687"/>
                <a:gd name="connsiteY3" fmla="*/ 87313 h 88535"/>
                <a:gd name="connsiteX4" fmla="*/ 166687 w 166687"/>
                <a:gd name="connsiteY4" fmla="*/ 87313 h 8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88535">
                  <a:moveTo>
                    <a:pt x="0" y="0"/>
                  </a:moveTo>
                  <a:cubicBezTo>
                    <a:pt x="12170" y="12832"/>
                    <a:pt x="24341" y="25665"/>
                    <a:pt x="39687" y="38100"/>
                  </a:cubicBezTo>
                  <a:cubicBezTo>
                    <a:pt x="55033" y="50535"/>
                    <a:pt x="74348" y="66411"/>
                    <a:pt x="92075" y="74613"/>
                  </a:cubicBezTo>
                  <a:cubicBezTo>
                    <a:pt x="109802" y="82815"/>
                    <a:pt x="133615" y="85196"/>
                    <a:pt x="146050" y="87313"/>
                  </a:cubicBezTo>
                  <a:cubicBezTo>
                    <a:pt x="158485" y="89430"/>
                    <a:pt x="162586" y="88371"/>
                    <a:pt x="166687" y="873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: 図形 429">
              <a:extLst>
                <a:ext uri="{FF2B5EF4-FFF2-40B4-BE49-F238E27FC236}">
                  <a16:creationId xmlns:a16="http://schemas.microsoft.com/office/drawing/2014/main" id="{B41C2763-55CB-4AAA-97F4-0E4BA9BE5694}"/>
                </a:ext>
              </a:extLst>
            </p:cNvPr>
            <p:cNvSpPr/>
            <p:nvPr/>
          </p:nvSpPr>
          <p:spPr>
            <a:xfrm>
              <a:off x="6224588" y="4314825"/>
              <a:ext cx="182096" cy="256058"/>
            </a:xfrm>
            <a:custGeom>
              <a:avLst/>
              <a:gdLst>
                <a:gd name="connsiteX0" fmla="*/ 120650 w 182096"/>
                <a:gd name="connsiteY0" fmla="*/ 0 h 256058"/>
                <a:gd name="connsiteX1" fmla="*/ 152400 w 182096"/>
                <a:gd name="connsiteY1" fmla="*/ 65088 h 256058"/>
                <a:gd name="connsiteX2" fmla="*/ 179387 w 182096"/>
                <a:gd name="connsiteY2" fmla="*/ 106363 h 256058"/>
                <a:gd name="connsiteX3" fmla="*/ 180975 w 182096"/>
                <a:gd name="connsiteY3" fmla="*/ 136525 h 256058"/>
                <a:gd name="connsiteX4" fmla="*/ 177800 w 182096"/>
                <a:gd name="connsiteY4" fmla="*/ 176213 h 256058"/>
                <a:gd name="connsiteX5" fmla="*/ 150812 w 182096"/>
                <a:gd name="connsiteY5" fmla="*/ 217488 h 256058"/>
                <a:gd name="connsiteX6" fmla="*/ 117475 w 182096"/>
                <a:gd name="connsiteY6" fmla="*/ 236538 h 256058"/>
                <a:gd name="connsiteX7" fmla="*/ 69850 w 182096"/>
                <a:gd name="connsiteY7" fmla="*/ 249238 h 256058"/>
                <a:gd name="connsiteX8" fmla="*/ 41275 w 182096"/>
                <a:gd name="connsiteY8" fmla="*/ 255588 h 256058"/>
                <a:gd name="connsiteX9" fmla="*/ 0 w 182096"/>
                <a:gd name="connsiteY9" fmla="*/ 255588 h 25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096" h="256058">
                  <a:moveTo>
                    <a:pt x="120650" y="0"/>
                  </a:moveTo>
                  <a:cubicBezTo>
                    <a:pt x="131630" y="23680"/>
                    <a:pt x="142611" y="47361"/>
                    <a:pt x="152400" y="65088"/>
                  </a:cubicBezTo>
                  <a:cubicBezTo>
                    <a:pt x="162189" y="82815"/>
                    <a:pt x="174625" y="94457"/>
                    <a:pt x="179387" y="106363"/>
                  </a:cubicBezTo>
                  <a:cubicBezTo>
                    <a:pt x="184150" y="118269"/>
                    <a:pt x="181240" y="124883"/>
                    <a:pt x="180975" y="136525"/>
                  </a:cubicBezTo>
                  <a:cubicBezTo>
                    <a:pt x="180711" y="148167"/>
                    <a:pt x="182827" y="162719"/>
                    <a:pt x="177800" y="176213"/>
                  </a:cubicBezTo>
                  <a:cubicBezTo>
                    <a:pt x="172773" y="189707"/>
                    <a:pt x="160866" y="207434"/>
                    <a:pt x="150812" y="217488"/>
                  </a:cubicBezTo>
                  <a:cubicBezTo>
                    <a:pt x="140758" y="227542"/>
                    <a:pt x="130969" y="231246"/>
                    <a:pt x="117475" y="236538"/>
                  </a:cubicBezTo>
                  <a:cubicBezTo>
                    <a:pt x="103981" y="241830"/>
                    <a:pt x="82550" y="246063"/>
                    <a:pt x="69850" y="249238"/>
                  </a:cubicBezTo>
                  <a:cubicBezTo>
                    <a:pt x="57150" y="252413"/>
                    <a:pt x="52917" y="254530"/>
                    <a:pt x="41275" y="255588"/>
                  </a:cubicBezTo>
                  <a:cubicBezTo>
                    <a:pt x="29633" y="256646"/>
                    <a:pt x="0" y="255588"/>
                    <a:pt x="0" y="2555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: 図形 430">
              <a:extLst>
                <a:ext uri="{FF2B5EF4-FFF2-40B4-BE49-F238E27FC236}">
                  <a16:creationId xmlns:a16="http://schemas.microsoft.com/office/drawing/2014/main" id="{27164EA8-8CCE-4AFF-85C6-06CC4927D2F8}"/>
                </a:ext>
              </a:extLst>
            </p:cNvPr>
            <p:cNvSpPr/>
            <p:nvPr/>
          </p:nvSpPr>
          <p:spPr>
            <a:xfrm>
              <a:off x="6216650" y="4365625"/>
              <a:ext cx="215151" cy="265506"/>
            </a:xfrm>
            <a:custGeom>
              <a:avLst/>
              <a:gdLst>
                <a:gd name="connsiteX0" fmla="*/ 182563 w 215151"/>
                <a:gd name="connsiteY0" fmla="*/ 0 h 265506"/>
                <a:gd name="connsiteX1" fmla="*/ 211138 w 215151"/>
                <a:gd name="connsiteY1" fmla="*/ 61913 h 265506"/>
                <a:gd name="connsiteX2" fmla="*/ 214313 w 215151"/>
                <a:gd name="connsiteY2" fmla="*/ 92075 h 265506"/>
                <a:gd name="connsiteX3" fmla="*/ 214313 w 215151"/>
                <a:gd name="connsiteY3" fmla="*/ 122238 h 265506"/>
                <a:gd name="connsiteX4" fmla="*/ 204788 w 215151"/>
                <a:gd name="connsiteY4" fmla="*/ 153988 h 265506"/>
                <a:gd name="connsiteX5" fmla="*/ 192088 w 215151"/>
                <a:gd name="connsiteY5" fmla="*/ 187325 h 265506"/>
                <a:gd name="connsiteX6" fmla="*/ 184150 w 215151"/>
                <a:gd name="connsiteY6" fmla="*/ 214313 h 265506"/>
                <a:gd name="connsiteX7" fmla="*/ 155575 w 215151"/>
                <a:gd name="connsiteY7" fmla="*/ 241300 h 265506"/>
                <a:gd name="connsiteX8" fmla="*/ 130175 w 215151"/>
                <a:gd name="connsiteY8" fmla="*/ 260350 h 265506"/>
                <a:gd name="connsiteX9" fmla="*/ 101600 w 215151"/>
                <a:gd name="connsiteY9" fmla="*/ 265113 h 265506"/>
                <a:gd name="connsiteX10" fmla="*/ 68263 w 215151"/>
                <a:gd name="connsiteY10" fmla="*/ 252413 h 265506"/>
                <a:gd name="connsiteX11" fmla="*/ 36513 w 215151"/>
                <a:gd name="connsiteY11" fmla="*/ 244475 h 265506"/>
                <a:gd name="connsiteX12" fmla="*/ 9525 w 215151"/>
                <a:gd name="connsiteY12" fmla="*/ 225425 h 265506"/>
                <a:gd name="connsiteX13" fmla="*/ 0 w 215151"/>
                <a:gd name="connsiteY13" fmla="*/ 211138 h 26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151" h="265506">
                  <a:moveTo>
                    <a:pt x="182563" y="0"/>
                  </a:moveTo>
                  <a:cubicBezTo>
                    <a:pt x="194204" y="23283"/>
                    <a:pt x="205846" y="46567"/>
                    <a:pt x="211138" y="61913"/>
                  </a:cubicBezTo>
                  <a:cubicBezTo>
                    <a:pt x="216430" y="77259"/>
                    <a:pt x="213784" y="82021"/>
                    <a:pt x="214313" y="92075"/>
                  </a:cubicBezTo>
                  <a:cubicBezTo>
                    <a:pt x="214842" y="102129"/>
                    <a:pt x="215901" y="111919"/>
                    <a:pt x="214313" y="122238"/>
                  </a:cubicBezTo>
                  <a:cubicBezTo>
                    <a:pt x="212726" y="132557"/>
                    <a:pt x="208492" y="143140"/>
                    <a:pt x="204788" y="153988"/>
                  </a:cubicBezTo>
                  <a:cubicBezTo>
                    <a:pt x="201084" y="164836"/>
                    <a:pt x="195528" y="177271"/>
                    <a:pt x="192088" y="187325"/>
                  </a:cubicBezTo>
                  <a:cubicBezTo>
                    <a:pt x="188648" y="197379"/>
                    <a:pt x="190235" y="205317"/>
                    <a:pt x="184150" y="214313"/>
                  </a:cubicBezTo>
                  <a:cubicBezTo>
                    <a:pt x="178065" y="223309"/>
                    <a:pt x="164571" y="233627"/>
                    <a:pt x="155575" y="241300"/>
                  </a:cubicBezTo>
                  <a:cubicBezTo>
                    <a:pt x="146579" y="248973"/>
                    <a:pt x="139171" y="256381"/>
                    <a:pt x="130175" y="260350"/>
                  </a:cubicBezTo>
                  <a:cubicBezTo>
                    <a:pt x="121179" y="264319"/>
                    <a:pt x="111919" y="266436"/>
                    <a:pt x="101600" y="265113"/>
                  </a:cubicBezTo>
                  <a:cubicBezTo>
                    <a:pt x="91281" y="263790"/>
                    <a:pt x="79111" y="255853"/>
                    <a:pt x="68263" y="252413"/>
                  </a:cubicBezTo>
                  <a:cubicBezTo>
                    <a:pt x="57415" y="248973"/>
                    <a:pt x="46303" y="248973"/>
                    <a:pt x="36513" y="244475"/>
                  </a:cubicBezTo>
                  <a:cubicBezTo>
                    <a:pt x="26723" y="239977"/>
                    <a:pt x="15611" y="230981"/>
                    <a:pt x="9525" y="225425"/>
                  </a:cubicBezTo>
                  <a:cubicBezTo>
                    <a:pt x="3439" y="219869"/>
                    <a:pt x="1719" y="215503"/>
                    <a:pt x="0" y="2111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: 図形 431">
              <a:extLst>
                <a:ext uri="{FF2B5EF4-FFF2-40B4-BE49-F238E27FC236}">
                  <a16:creationId xmlns:a16="http://schemas.microsoft.com/office/drawing/2014/main" id="{F2C3AE22-A6B4-40B1-959C-7BC8AA539D6A}"/>
                </a:ext>
              </a:extLst>
            </p:cNvPr>
            <p:cNvSpPr/>
            <p:nvPr/>
          </p:nvSpPr>
          <p:spPr>
            <a:xfrm>
              <a:off x="6216650" y="4579938"/>
              <a:ext cx="206375" cy="366712"/>
            </a:xfrm>
            <a:custGeom>
              <a:avLst/>
              <a:gdLst>
                <a:gd name="connsiteX0" fmla="*/ 0 w 206375"/>
                <a:gd name="connsiteY0" fmla="*/ 0 h 366712"/>
                <a:gd name="connsiteX1" fmla="*/ 125413 w 206375"/>
                <a:gd name="connsiteY1" fmla="*/ 234950 h 366712"/>
                <a:gd name="connsiteX2" fmla="*/ 206375 w 206375"/>
                <a:gd name="connsiteY2" fmla="*/ 366712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75" h="366712">
                  <a:moveTo>
                    <a:pt x="0" y="0"/>
                  </a:moveTo>
                  <a:cubicBezTo>
                    <a:pt x="45508" y="86915"/>
                    <a:pt x="91017" y="173831"/>
                    <a:pt x="125413" y="234950"/>
                  </a:cubicBezTo>
                  <a:cubicBezTo>
                    <a:pt x="159809" y="296069"/>
                    <a:pt x="183092" y="331390"/>
                    <a:pt x="206375" y="366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: 図形 432">
              <a:extLst>
                <a:ext uri="{FF2B5EF4-FFF2-40B4-BE49-F238E27FC236}">
                  <a16:creationId xmlns:a16="http://schemas.microsoft.com/office/drawing/2014/main" id="{C17CC9C2-9B42-455F-AC0E-A323F437CCCD}"/>
                </a:ext>
              </a:extLst>
            </p:cNvPr>
            <p:cNvSpPr/>
            <p:nvPr/>
          </p:nvSpPr>
          <p:spPr>
            <a:xfrm>
              <a:off x="6424613" y="4948238"/>
              <a:ext cx="190500" cy="298450"/>
            </a:xfrm>
            <a:custGeom>
              <a:avLst/>
              <a:gdLst>
                <a:gd name="connsiteX0" fmla="*/ 0 w 190500"/>
                <a:gd name="connsiteY0" fmla="*/ 0 h 298450"/>
                <a:gd name="connsiteX1" fmla="*/ 34925 w 190500"/>
                <a:gd name="connsiteY1" fmla="*/ 73025 h 298450"/>
                <a:gd name="connsiteX2" fmla="*/ 76200 w 190500"/>
                <a:gd name="connsiteY2" fmla="*/ 177800 h 298450"/>
                <a:gd name="connsiteX3" fmla="*/ 119062 w 190500"/>
                <a:gd name="connsiteY3" fmla="*/ 260350 h 298450"/>
                <a:gd name="connsiteX4" fmla="*/ 190500 w 190500"/>
                <a:gd name="connsiteY4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298450">
                  <a:moveTo>
                    <a:pt x="0" y="0"/>
                  </a:moveTo>
                  <a:cubicBezTo>
                    <a:pt x="11112" y="21696"/>
                    <a:pt x="22225" y="43392"/>
                    <a:pt x="34925" y="73025"/>
                  </a:cubicBezTo>
                  <a:cubicBezTo>
                    <a:pt x="47625" y="102658"/>
                    <a:pt x="62177" y="146579"/>
                    <a:pt x="76200" y="177800"/>
                  </a:cubicBezTo>
                  <a:cubicBezTo>
                    <a:pt x="90223" y="209021"/>
                    <a:pt x="100012" y="240242"/>
                    <a:pt x="119062" y="260350"/>
                  </a:cubicBezTo>
                  <a:cubicBezTo>
                    <a:pt x="138112" y="280458"/>
                    <a:pt x="164306" y="289454"/>
                    <a:pt x="190500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: 図形 433">
              <a:extLst>
                <a:ext uri="{FF2B5EF4-FFF2-40B4-BE49-F238E27FC236}">
                  <a16:creationId xmlns:a16="http://schemas.microsoft.com/office/drawing/2014/main" id="{8CC5778A-46F6-47C2-8D38-FA374BBA148C}"/>
                </a:ext>
              </a:extLst>
            </p:cNvPr>
            <p:cNvSpPr/>
            <p:nvPr/>
          </p:nvSpPr>
          <p:spPr>
            <a:xfrm>
              <a:off x="6626225" y="4937125"/>
              <a:ext cx="73093" cy="309563"/>
            </a:xfrm>
            <a:custGeom>
              <a:avLst/>
              <a:gdLst>
                <a:gd name="connsiteX0" fmla="*/ 73025 w 73093"/>
                <a:gd name="connsiteY0" fmla="*/ 0 h 309563"/>
                <a:gd name="connsiteX1" fmla="*/ 71438 w 73093"/>
                <a:gd name="connsiteY1" fmla="*/ 120650 h 309563"/>
                <a:gd name="connsiteX2" fmla="*/ 61913 w 73093"/>
                <a:gd name="connsiteY2" fmla="*/ 177800 h 309563"/>
                <a:gd name="connsiteX3" fmla="*/ 47625 w 73093"/>
                <a:gd name="connsiteY3" fmla="*/ 234950 h 309563"/>
                <a:gd name="connsiteX4" fmla="*/ 33338 w 73093"/>
                <a:gd name="connsiteY4" fmla="*/ 282575 h 309563"/>
                <a:gd name="connsiteX5" fmla="*/ 0 w 73093"/>
                <a:gd name="connsiteY5" fmla="*/ 309563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93" h="309563">
                  <a:moveTo>
                    <a:pt x="73025" y="0"/>
                  </a:moveTo>
                  <a:cubicBezTo>
                    <a:pt x="73157" y="45508"/>
                    <a:pt x="73290" y="91017"/>
                    <a:pt x="71438" y="120650"/>
                  </a:cubicBezTo>
                  <a:cubicBezTo>
                    <a:pt x="69586" y="150283"/>
                    <a:pt x="65882" y="158750"/>
                    <a:pt x="61913" y="177800"/>
                  </a:cubicBezTo>
                  <a:cubicBezTo>
                    <a:pt x="57944" y="196850"/>
                    <a:pt x="52388" y="217487"/>
                    <a:pt x="47625" y="234950"/>
                  </a:cubicBezTo>
                  <a:cubicBezTo>
                    <a:pt x="42862" y="252413"/>
                    <a:pt x="41275" y="270140"/>
                    <a:pt x="33338" y="282575"/>
                  </a:cubicBezTo>
                  <a:cubicBezTo>
                    <a:pt x="25401" y="295010"/>
                    <a:pt x="7144" y="304801"/>
                    <a:pt x="0" y="3095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: 図形 434">
              <a:extLst>
                <a:ext uri="{FF2B5EF4-FFF2-40B4-BE49-F238E27FC236}">
                  <a16:creationId xmlns:a16="http://schemas.microsoft.com/office/drawing/2014/main" id="{A5642EAA-AB30-4D17-8B9E-1E437C7D6C01}"/>
                </a:ext>
              </a:extLst>
            </p:cNvPr>
            <p:cNvSpPr/>
            <p:nvPr/>
          </p:nvSpPr>
          <p:spPr>
            <a:xfrm>
              <a:off x="6602413" y="4932363"/>
              <a:ext cx="69990" cy="306387"/>
            </a:xfrm>
            <a:custGeom>
              <a:avLst/>
              <a:gdLst>
                <a:gd name="connsiteX0" fmla="*/ 68262 w 69990"/>
                <a:gd name="connsiteY0" fmla="*/ 0 h 306387"/>
                <a:gd name="connsiteX1" fmla="*/ 69850 w 69990"/>
                <a:gd name="connsiteY1" fmla="*/ 69850 h 306387"/>
                <a:gd name="connsiteX2" fmla="*/ 65087 w 69990"/>
                <a:gd name="connsiteY2" fmla="*/ 142875 h 306387"/>
                <a:gd name="connsiteX3" fmla="*/ 55562 w 69990"/>
                <a:gd name="connsiteY3" fmla="*/ 196850 h 306387"/>
                <a:gd name="connsiteX4" fmla="*/ 49212 w 69990"/>
                <a:gd name="connsiteY4" fmla="*/ 238125 h 306387"/>
                <a:gd name="connsiteX5" fmla="*/ 38100 w 69990"/>
                <a:gd name="connsiteY5" fmla="*/ 271462 h 306387"/>
                <a:gd name="connsiteX6" fmla="*/ 0 w 69990"/>
                <a:gd name="connsiteY6" fmla="*/ 306387 h 30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90" h="306387">
                  <a:moveTo>
                    <a:pt x="68262" y="0"/>
                  </a:moveTo>
                  <a:cubicBezTo>
                    <a:pt x="69320" y="23019"/>
                    <a:pt x="70379" y="46038"/>
                    <a:pt x="69850" y="69850"/>
                  </a:cubicBezTo>
                  <a:cubicBezTo>
                    <a:pt x="69321" y="93662"/>
                    <a:pt x="67468" y="121708"/>
                    <a:pt x="65087" y="142875"/>
                  </a:cubicBezTo>
                  <a:cubicBezTo>
                    <a:pt x="62706" y="164042"/>
                    <a:pt x="58208" y="180975"/>
                    <a:pt x="55562" y="196850"/>
                  </a:cubicBezTo>
                  <a:cubicBezTo>
                    <a:pt x="52916" y="212725"/>
                    <a:pt x="52122" y="225690"/>
                    <a:pt x="49212" y="238125"/>
                  </a:cubicBezTo>
                  <a:cubicBezTo>
                    <a:pt x="46302" y="250560"/>
                    <a:pt x="46302" y="260085"/>
                    <a:pt x="38100" y="271462"/>
                  </a:cubicBezTo>
                  <a:cubicBezTo>
                    <a:pt x="29898" y="282839"/>
                    <a:pt x="0" y="306387"/>
                    <a:pt x="0" y="306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: 図形 435">
              <a:extLst>
                <a:ext uri="{FF2B5EF4-FFF2-40B4-BE49-F238E27FC236}">
                  <a16:creationId xmlns:a16="http://schemas.microsoft.com/office/drawing/2014/main" id="{BEE70C24-844B-41B0-BADB-FB158602748E}"/>
                </a:ext>
              </a:extLst>
            </p:cNvPr>
            <p:cNvSpPr/>
            <p:nvPr/>
          </p:nvSpPr>
          <p:spPr>
            <a:xfrm>
              <a:off x="6527800" y="4379913"/>
              <a:ext cx="125413" cy="396875"/>
            </a:xfrm>
            <a:custGeom>
              <a:avLst/>
              <a:gdLst>
                <a:gd name="connsiteX0" fmla="*/ 0 w 125413"/>
                <a:gd name="connsiteY0" fmla="*/ 0 h 396875"/>
                <a:gd name="connsiteX1" fmla="*/ 58738 w 125413"/>
                <a:gd name="connsiteY1" fmla="*/ 17462 h 396875"/>
                <a:gd name="connsiteX2" fmla="*/ 73025 w 125413"/>
                <a:gd name="connsiteY2" fmla="*/ 42862 h 396875"/>
                <a:gd name="connsiteX3" fmla="*/ 84138 w 125413"/>
                <a:gd name="connsiteY3" fmla="*/ 201612 h 396875"/>
                <a:gd name="connsiteX4" fmla="*/ 50800 w 125413"/>
                <a:gd name="connsiteY4" fmla="*/ 201612 h 396875"/>
                <a:gd name="connsiteX5" fmla="*/ 42863 w 125413"/>
                <a:gd name="connsiteY5" fmla="*/ 227012 h 396875"/>
                <a:gd name="connsiteX6" fmla="*/ 69850 w 125413"/>
                <a:gd name="connsiteY6" fmla="*/ 304800 h 396875"/>
                <a:gd name="connsiteX7" fmla="*/ 98425 w 125413"/>
                <a:gd name="connsiteY7" fmla="*/ 350837 h 396875"/>
                <a:gd name="connsiteX8" fmla="*/ 125413 w 125413"/>
                <a:gd name="connsiteY8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413" h="396875">
                  <a:moveTo>
                    <a:pt x="0" y="0"/>
                  </a:moveTo>
                  <a:cubicBezTo>
                    <a:pt x="23283" y="5159"/>
                    <a:pt x="46567" y="10318"/>
                    <a:pt x="58738" y="17462"/>
                  </a:cubicBezTo>
                  <a:cubicBezTo>
                    <a:pt x="70909" y="24606"/>
                    <a:pt x="68792" y="12170"/>
                    <a:pt x="73025" y="42862"/>
                  </a:cubicBezTo>
                  <a:cubicBezTo>
                    <a:pt x="77258" y="73554"/>
                    <a:pt x="87842" y="175154"/>
                    <a:pt x="84138" y="201612"/>
                  </a:cubicBezTo>
                  <a:cubicBezTo>
                    <a:pt x="80434" y="228070"/>
                    <a:pt x="57679" y="197379"/>
                    <a:pt x="50800" y="201612"/>
                  </a:cubicBezTo>
                  <a:cubicBezTo>
                    <a:pt x="43921" y="205845"/>
                    <a:pt x="39688" y="209814"/>
                    <a:pt x="42863" y="227012"/>
                  </a:cubicBezTo>
                  <a:cubicBezTo>
                    <a:pt x="46038" y="244210"/>
                    <a:pt x="60590" y="284163"/>
                    <a:pt x="69850" y="304800"/>
                  </a:cubicBezTo>
                  <a:cubicBezTo>
                    <a:pt x="79110" y="325437"/>
                    <a:pt x="89165" y="335491"/>
                    <a:pt x="98425" y="350837"/>
                  </a:cubicBezTo>
                  <a:cubicBezTo>
                    <a:pt x="107685" y="366183"/>
                    <a:pt x="116549" y="381529"/>
                    <a:pt x="125413" y="3968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: 図形 436">
              <a:extLst>
                <a:ext uri="{FF2B5EF4-FFF2-40B4-BE49-F238E27FC236}">
                  <a16:creationId xmlns:a16="http://schemas.microsoft.com/office/drawing/2014/main" id="{FDE89998-8DD0-4916-99F0-2568C84BA23D}"/>
                </a:ext>
              </a:extLst>
            </p:cNvPr>
            <p:cNvSpPr/>
            <p:nvPr/>
          </p:nvSpPr>
          <p:spPr>
            <a:xfrm>
              <a:off x="6534150" y="4389438"/>
              <a:ext cx="100013" cy="406400"/>
            </a:xfrm>
            <a:custGeom>
              <a:avLst/>
              <a:gdLst>
                <a:gd name="connsiteX0" fmla="*/ 0 w 100013"/>
                <a:gd name="connsiteY0" fmla="*/ 0 h 406400"/>
                <a:gd name="connsiteX1" fmla="*/ 7938 w 100013"/>
                <a:gd name="connsiteY1" fmla="*/ 74612 h 406400"/>
                <a:gd name="connsiteX2" fmla="*/ 6350 w 100013"/>
                <a:gd name="connsiteY2" fmla="*/ 192087 h 406400"/>
                <a:gd name="connsiteX3" fmla="*/ 7938 w 100013"/>
                <a:gd name="connsiteY3" fmla="*/ 255587 h 406400"/>
                <a:gd name="connsiteX4" fmla="*/ 36513 w 100013"/>
                <a:gd name="connsiteY4" fmla="*/ 319087 h 406400"/>
                <a:gd name="connsiteX5" fmla="*/ 73025 w 100013"/>
                <a:gd name="connsiteY5" fmla="*/ 360362 h 406400"/>
                <a:gd name="connsiteX6" fmla="*/ 100013 w 100013"/>
                <a:gd name="connsiteY6" fmla="*/ 40640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3" h="406400">
                  <a:moveTo>
                    <a:pt x="0" y="0"/>
                  </a:moveTo>
                  <a:cubicBezTo>
                    <a:pt x="3440" y="21299"/>
                    <a:pt x="6880" y="42598"/>
                    <a:pt x="7938" y="74612"/>
                  </a:cubicBezTo>
                  <a:cubicBezTo>
                    <a:pt x="8996" y="106626"/>
                    <a:pt x="6350" y="161925"/>
                    <a:pt x="6350" y="192087"/>
                  </a:cubicBezTo>
                  <a:cubicBezTo>
                    <a:pt x="6350" y="222249"/>
                    <a:pt x="2911" y="234420"/>
                    <a:pt x="7938" y="255587"/>
                  </a:cubicBezTo>
                  <a:cubicBezTo>
                    <a:pt x="12965" y="276754"/>
                    <a:pt x="25665" y="301625"/>
                    <a:pt x="36513" y="319087"/>
                  </a:cubicBezTo>
                  <a:cubicBezTo>
                    <a:pt x="47361" y="336549"/>
                    <a:pt x="62442" y="345810"/>
                    <a:pt x="73025" y="360362"/>
                  </a:cubicBezTo>
                  <a:cubicBezTo>
                    <a:pt x="83608" y="374914"/>
                    <a:pt x="91810" y="390657"/>
                    <a:pt x="100013" y="4064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: 図形 437">
              <a:extLst>
                <a:ext uri="{FF2B5EF4-FFF2-40B4-BE49-F238E27FC236}">
                  <a16:creationId xmlns:a16="http://schemas.microsoft.com/office/drawing/2014/main" id="{CCBFC43F-F11B-41E7-998B-0A57EB6FECD6}"/>
                </a:ext>
              </a:extLst>
            </p:cNvPr>
            <p:cNvSpPr/>
            <p:nvPr/>
          </p:nvSpPr>
          <p:spPr>
            <a:xfrm flipH="1">
              <a:off x="6136117" y="816850"/>
              <a:ext cx="120636" cy="60928"/>
            </a:xfrm>
            <a:custGeom>
              <a:avLst/>
              <a:gdLst>
                <a:gd name="connsiteX0" fmla="*/ 1515 w 120636"/>
                <a:gd name="connsiteY0" fmla="*/ 48337 h 60928"/>
                <a:gd name="connsiteX1" fmla="*/ 28503 w 120636"/>
                <a:gd name="connsiteY1" fmla="*/ 3887 h 60928"/>
                <a:gd name="connsiteX2" fmla="*/ 106290 w 120636"/>
                <a:gd name="connsiteY2" fmla="*/ 3887 h 60928"/>
                <a:gd name="connsiteX3" fmla="*/ 117403 w 120636"/>
                <a:gd name="connsiteY3" fmla="*/ 18175 h 60928"/>
                <a:gd name="connsiteX4" fmla="*/ 68190 w 120636"/>
                <a:gd name="connsiteY4" fmla="*/ 59450 h 60928"/>
                <a:gd name="connsiteX5" fmla="*/ 1515 w 120636"/>
                <a:gd name="connsiteY5" fmla="*/ 48337 h 6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36" h="60928">
                  <a:moveTo>
                    <a:pt x="1515" y="48337"/>
                  </a:moveTo>
                  <a:cubicBezTo>
                    <a:pt x="-5099" y="39077"/>
                    <a:pt x="11041" y="11295"/>
                    <a:pt x="28503" y="3887"/>
                  </a:cubicBezTo>
                  <a:cubicBezTo>
                    <a:pt x="45965" y="-3521"/>
                    <a:pt x="91473" y="1506"/>
                    <a:pt x="106290" y="3887"/>
                  </a:cubicBezTo>
                  <a:cubicBezTo>
                    <a:pt x="121107" y="6268"/>
                    <a:pt x="123753" y="8914"/>
                    <a:pt x="117403" y="18175"/>
                  </a:cubicBezTo>
                  <a:cubicBezTo>
                    <a:pt x="111053" y="27435"/>
                    <a:pt x="85917" y="54952"/>
                    <a:pt x="68190" y="59450"/>
                  </a:cubicBezTo>
                  <a:cubicBezTo>
                    <a:pt x="50463" y="63948"/>
                    <a:pt x="8129" y="57597"/>
                    <a:pt x="1515" y="48337"/>
                  </a:cubicBezTo>
                  <a:close/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: 図形 438">
              <a:extLst>
                <a:ext uri="{FF2B5EF4-FFF2-40B4-BE49-F238E27FC236}">
                  <a16:creationId xmlns:a16="http://schemas.microsoft.com/office/drawing/2014/main" id="{E8B1F1B5-BF92-4345-8916-DCADD266D62D}"/>
                </a:ext>
              </a:extLst>
            </p:cNvPr>
            <p:cNvSpPr/>
            <p:nvPr/>
          </p:nvSpPr>
          <p:spPr>
            <a:xfrm>
              <a:off x="5981700" y="3074988"/>
              <a:ext cx="214313" cy="33951"/>
            </a:xfrm>
            <a:custGeom>
              <a:avLst/>
              <a:gdLst>
                <a:gd name="connsiteX0" fmla="*/ 0 w 214313"/>
                <a:gd name="connsiteY0" fmla="*/ 0 h 33951"/>
                <a:gd name="connsiteX1" fmla="*/ 76200 w 214313"/>
                <a:gd name="connsiteY1" fmla="*/ 30162 h 33951"/>
                <a:gd name="connsiteX2" fmla="*/ 146050 w 214313"/>
                <a:gd name="connsiteY2" fmla="*/ 33337 h 33951"/>
                <a:gd name="connsiteX3" fmla="*/ 214313 w 214313"/>
                <a:gd name="connsiteY3" fmla="*/ 28575 h 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3" h="33951">
                  <a:moveTo>
                    <a:pt x="0" y="0"/>
                  </a:moveTo>
                  <a:cubicBezTo>
                    <a:pt x="25929" y="12303"/>
                    <a:pt x="51858" y="24606"/>
                    <a:pt x="76200" y="30162"/>
                  </a:cubicBezTo>
                  <a:cubicBezTo>
                    <a:pt x="100542" y="35718"/>
                    <a:pt x="123031" y="33601"/>
                    <a:pt x="146050" y="33337"/>
                  </a:cubicBezTo>
                  <a:cubicBezTo>
                    <a:pt x="169069" y="33073"/>
                    <a:pt x="191691" y="30824"/>
                    <a:pt x="214313" y="28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: 図形 439">
              <a:extLst>
                <a:ext uri="{FF2B5EF4-FFF2-40B4-BE49-F238E27FC236}">
                  <a16:creationId xmlns:a16="http://schemas.microsoft.com/office/drawing/2014/main" id="{2EF06CF0-7599-48B0-9377-8737F72BA3E7}"/>
                </a:ext>
              </a:extLst>
            </p:cNvPr>
            <p:cNvSpPr/>
            <p:nvPr/>
          </p:nvSpPr>
          <p:spPr>
            <a:xfrm>
              <a:off x="6180104" y="2827338"/>
              <a:ext cx="111159" cy="365125"/>
            </a:xfrm>
            <a:custGeom>
              <a:avLst/>
              <a:gdLst>
                <a:gd name="connsiteX0" fmla="*/ 111159 w 111159"/>
                <a:gd name="connsiteY0" fmla="*/ 0 h 365125"/>
                <a:gd name="connsiteX1" fmla="*/ 47659 w 111159"/>
                <a:gd name="connsiteY1" fmla="*/ 61912 h 365125"/>
                <a:gd name="connsiteX2" fmla="*/ 23846 w 111159"/>
                <a:gd name="connsiteY2" fmla="*/ 92075 h 365125"/>
                <a:gd name="connsiteX3" fmla="*/ 3209 w 111159"/>
                <a:gd name="connsiteY3" fmla="*/ 131762 h 365125"/>
                <a:gd name="connsiteX4" fmla="*/ 34 w 111159"/>
                <a:gd name="connsiteY4" fmla="*/ 158750 h 365125"/>
                <a:gd name="connsiteX5" fmla="*/ 1621 w 111159"/>
                <a:gd name="connsiteY5" fmla="*/ 200025 h 365125"/>
                <a:gd name="connsiteX6" fmla="*/ 3209 w 111159"/>
                <a:gd name="connsiteY6" fmla="*/ 219075 h 365125"/>
                <a:gd name="connsiteX7" fmla="*/ 11146 w 111159"/>
                <a:gd name="connsiteY7" fmla="*/ 273050 h 365125"/>
                <a:gd name="connsiteX8" fmla="*/ 42896 w 111159"/>
                <a:gd name="connsiteY8" fmla="*/ 314325 h 365125"/>
                <a:gd name="connsiteX9" fmla="*/ 68296 w 111159"/>
                <a:gd name="connsiteY9" fmla="*/ 341312 h 365125"/>
                <a:gd name="connsiteX10" fmla="*/ 103221 w 111159"/>
                <a:gd name="connsiteY10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159" h="365125">
                  <a:moveTo>
                    <a:pt x="111159" y="0"/>
                  </a:moveTo>
                  <a:cubicBezTo>
                    <a:pt x="86685" y="23283"/>
                    <a:pt x="62211" y="46566"/>
                    <a:pt x="47659" y="61912"/>
                  </a:cubicBezTo>
                  <a:cubicBezTo>
                    <a:pt x="33107" y="77258"/>
                    <a:pt x="31254" y="80433"/>
                    <a:pt x="23846" y="92075"/>
                  </a:cubicBezTo>
                  <a:cubicBezTo>
                    <a:pt x="16438" y="103717"/>
                    <a:pt x="7178" y="120650"/>
                    <a:pt x="3209" y="131762"/>
                  </a:cubicBezTo>
                  <a:cubicBezTo>
                    <a:pt x="-760" y="142874"/>
                    <a:pt x="299" y="147373"/>
                    <a:pt x="34" y="158750"/>
                  </a:cubicBezTo>
                  <a:cubicBezTo>
                    <a:pt x="-231" y="170127"/>
                    <a:pt x="1092" y="189971"/>
                    <a:pt x="1621" y="200025"/>
                  </a:cubicBezTo>
                  <a:cubicBezTo>
                    <a:pt x="2150" y="210079"/>
                    <a:pt x="1622" y="206904"/>
                    <a:pt x="3209" y="219075"/>
                  </a:cubicBezTo>
                  <a:cubicBezTo>
                    <a:pt x="4796" y="231246"/>
                    <a:pt x="4532" y="257175"/>
                    <a:pt x="11146" y="273050"/>
                  </a:cubicBezTo>
                  <a:cubicBezTo>
                    <a:pt x="17760" y="288925"/>
                    <a:pt x="33371" y="302948"/>
                    <a:pt x="42896" y="314325"/>
                  </a:cubicBezTo>
                  <a:cubicBezTo>
                    <a:pt x="52421" y="325702"/>
                    <a:pt x="58242" y="332845"/>
                    <a:pt x="68296" y="341312"/>
                  </a:cubicBezTo>
                  <a:cubicBezTo>
                    <a:pt x="78350" y="349779"/>
                    <a:pt x="90785" y="357452"/>
                    <a:pt x="103221" y="3651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: 図形 440">
              <a:extLst>
                <a:ext uri="{FF2B5EF4-FFF2-40B4-BE49-F238E27FC236}">
                  <a16:creationId xmlns:a16="http://schemas.microsoft.com/office/drawing/2014/main" id="{500C10ED-1007-46F1-A6AD-2ADBB737E509}"/>
                </a:ext>
              </a:extLst>
            </p:cNvPr>
            <p:cNvSpPr/>
            <p:nvPr/>
          </p:nvSpPr>
          <p:spPr>
            <a:xfrm>
              <a:off x="6291263" y="2781172"/>
              <a:ext cx="287337" cy="74741"/>
            </a:xfrm>
            <a:custGeom>
              <a:avLst/>
              <a:gdLst>
                <a:gd name="connsiteX0" fmla="*/ 0 w 287337"/>
                <a:gd name="connsiteY0" fmla="*/ 42991 h 74741"/>
                <a:gd name="connsiteX1" fmla="*/ 74612 w 287337"/>
                <a:gd name="connsiteY1" fmla="*/ 6478 h 74741"/>
                <a:gd name="connsiteX2" fmla="*/ 139700 w 287337"/>
                <a:gd name="connsiteY2" fmla="*/ 128 h 74741"/>
                <a:gd name="connsiteX3" fmla="*/ 200025 w 287337"/>
                <a:gd name="connsiteY3" fmla="*/ 8066 h 74741"/>
                <a:gd name="connsiteX4" fmla="*/ 247650 w 287337"/>
                <a:gd name="connsiteY4" fmla="*/ 25528 h 74741"/>
                <a:gd name="connsiteX5" fmla="*/ 287337 w 287337"/>
                <a:gd name="connsiteY5" fmla="*/ 74741 h 7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337" h="74741">
                  <a:moveTo>
                    <a:pt x="0" y="42991"/>
                  </a:moveTo>
                  <a:cubicBezTo>
                    <a:pt x="25664" y="28306"/>
                    <a:pt x="51329" y="13622"/>
                    <a:pt x="74612" y="6478"/>
                  </a:cubicBezTo>
                  <a:cubicBezTo>
                    <a:pt x="97895" y="-666"/>
                    <a:pt x="118798" y="-137"/>
                    <a:pt x="139700" y="128"/>
                  </a:cubicBezTo>
                  <a:cubicBezTo>
                    <a:pt x="160602" y="393"/>
                    <a:pt x="182033" y="3833"/>
                    <a:pt x="200025" y="8066"/>
                  </a:cubicBezTo>
                  <a:cubicBezTo>
                    <a:pt x="218017" y="12299"/>
                    <a:pt x="233098" y="14416"/>
                    <a:pt x="247650" y="25528"/>
                  </a:cubicBezTo>
                  <a:cubicBezTo>
                    <a:pt x="262202" y="36640"/>
                    <a:pt x="274769" y="55690"/>
                    <a:pt x="287337" y="7474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: 図形 441">
              <a:extLst>
                <a:ext uri="{FF2B5EF4-FFF2-40B4-BE49-F238E27FC236}">
                  <a16:creationId xmlns:a16="http://schemas.microsoft.com/office/drawing/2014/main" id="{D3102993-FD8C-4E59-AEE4-447DAF93177E}"/>
                </a:ext>
              </a:extLst>
            </p:cNvPr>
            <p:cNvSpPr/>
            <p:nvPr/>
          </p:nvSpPr>
          <p:spPr>
            <a:xfrm>
              <a:off x="6249988" y="2860675"/>
              <a:ext cx="328612" cy="387350"/>
            </a:xfrm>
            <a:custGeom>
              <a:avLst/>
              <a:gdLst>
                <a:gd name="connsiteX0" fmla="*/ 328612 w 328612"/>
                <a:gd name="connsiteY0" fmla="*/ 0 h 387350"/>
                <a:gd name="connsiteX1" fmla="*/ 268287 w 328612"/>
                <a:gd name="connsiteY1" fmla="*/ 71438 h 387350"/>
                <a:gd name="connsiteX2" fmla="*/ 242887 w 328612"/>
                <a:gd name="connsiteY2" fmla="*/ 114300 h 387350"/>
                <a:gd name="connsiteX3" fmla="*/ 211137 w 328612"/>
                <a:gd name="connsiteY3" fmla="*/ 147638 h 387350"/>
                <a:gd name="connsiteX4" fmla="*/ 163512 w 328612"/>
                <a:gd name="connsiteY4" fmla="*/ 201613 h 387350"/>
                <a:gd name="connsiteX5" fmla="*/ 128587 w 328612"/>
                <a:gd name="connsiteY5" fmla="*/ 241300 h 387350"/>
                <a:gd name="connsiteX6" fmla="*/ 98425 w 328612"/>
                <a:gd name="connsiteY6" fmla="*/ 274638 h 387350"/>
                <a:gd name="connsiteX7" fmla="*/ 66675 w 328612"/>
                <a:gd name="connsiteY7" fmla="*/ 301625 h 387350"/>
                <a:gd name="connsiteX8" fmla="*/ 30162 w 328612"/>
                <a:gd name="connsiteY8" fmla="*/ 331788 h 387350"/>
                <a:gd name="connsiteX9" fmla="*/ 23812 w 328612"/>
                <a:gd name="connsiteY9" fmla="*/ 352425 h 387350"/>
                <a:gd name="connsiteX10" fmla="*/ 3175 w 328612"/>
                <a:gd name="connsiteY10" fmla="*/ 381000 h 387350"/>
                <a:gd name="connsiteX11" fmla="*/ 0 w 328612"/>
                <a:gd name="connsiteY11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8612" h="387350">
                  <a:moveTo>
                    <a:pt x="328612" y="0"/>
                  </a:moveTo>
                  <a:cubicBezTo>
                    <a:pt x="305593" y="26194"/>
                    <a:pt x="282574" y="52388"/>
                    <a:pt x="268287" y="71438"/>
                  </a:cubicBezTo>
                  <a:cubicBezTo>
                    <a:pt x="253999" y="90488"/>
                    <a:pt x="252412" y="101600"/>
                    <a:pt x="242887" y="114300"/>
                  </a:cubicBezTo>
                  <a:cubicBezTo>
                    <a:pt x="233362" y="127000"/>
                    <a:pt x="224366" y="133086"/>
                    <a:pt x="211137" y="147638"/>
                  </a:cubicBezTo>
                  <a:cubicBezTo>
                    <a:pt x="197908" y="162190"/>
                    <a:pt x="163512" y="201613"/>
                    <a:pt x="163512" y="201613"/>
                  </a:cubicBezTo>
                  <a:lnTo>
                    <a:pt x="128587" y="241300"/>
                  </a:lnTo>
                  <a:cubicBezTo>
                    <a:pt x="117739" y="253471"/>
                    <a:pt x="108744" y="264584"/>
                    <a:pt x="98425" y="274638"/>
                  </a:cubicBezTo>
                  <a:cubicBezTo>
                    <a:pt x="88106" y="284692"/>
                    <a:pt x="78052" y="292100"/>
                    <a:pt x="66675" y="301625"/>
                  </a:cubicBezTo>
                  <a:cubicBezTo>
                    <a:pt x="55298" y="311150"/>
                    <a:pt x="37306" y="323321"/>
                    <a:pt x="30162" y="331788"/>
                  </a:cubicBezTo>
                  <a:cubicBezTo>
                    <a:pt x="23018" y="340255"/>
                    <a:pt x="28310" y="344223"/>
                    <a:pt x="23812" y="352425"/>
                  </a:cubicBezTo>
                  <a:cubicBezTo>
                    <a:pt x="19314" y="360627"/>
                    <a:pt x="3175" y="381000"/>
                    <a:pt x="3175" y="381000"/>
                  </a:cubicBezTo>
                  <a:cubicBezTo>
                    <a:pt x="-794" y="386821"/>
                    <a:pt x="3704" y="386292"/>
                    <a:pt x="0" y="3873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: 図形 442">
              <a:extLst>
                <a:ext uri="{FF2B5EF4-FFF2-40B4-BE49-F238E27FC236}">
                  <a16:creationId xmlns:a16="http://schemas.microsoft.com/office/drawing/2014/main" id="{CB9F53F6-20F3-4898-BA86-9E4A8A071304}"/>
                </a:ext>
              </a:extLst>
            </p:cNvPr>
            <p:cNvSpPr/>
            <p:nvPr/>
          </p:nvSpPr>
          <p:spPr>
            <a:xfrm>
              <a:off x="6232520" y="3252788"/>
              <a:ext cx="198443" cy="504825"/>
            </a:xfrm>
            <a:custGeom>
              <a:avLst/>
              <a:gdLst>
                <a:gd name="connsiteX0" fmla="*/ 19055 w 198443"/>
                <a:gd name="connsiteY0" fmla="*/ 0 h 504825"/>
                <a:gd name="connsiteX1" fmla="*/ 5 w 198443"/>
                <a:gd name="connsiteY1" fmla="*/ 77787 h 504825"/>
                <a:gd name="connsiteX2" fmla="*/ 20643 w 198443"/>
                <a:gd name="connsiteY2" fmla="*/ 125412 h 504825"/>
                <a:gd name="connsiteX3" fmla="*/ 34930 w 198443"/>
                <a:gd name="connsiteY3" fmla="*/ 163512 h 504825"/>
                <a:gd name="connsiteX4" fmla="*/ 42868 w 198443"/>
                <a:gd name="connsiteY4" fmla="*/ 193675 h 504825"/>
                <a:gd name="connsiteX5" fmla="*/ 41280 w 198443"/>
                <a:gd name="connsiteY5" fmla="*/ 214312 h 504825"/>
                <a:gd name="connsiteX6" fmla="*/ 65093 w 198443"/>
                <a:gd name="connsiteY6" fmla="*/ 249237 h 504825"/>
                <a:gd name="connsiteX7" fmla="*/ 82555 w 198443"/>
                <a:gd name="connsiteY7" fmla="*/ 265112 h 504825"/>
                <a:gd name="connsiteX8" fmla="*/ 98430 w 198443"/>
                <a:gd name="connsiteY8" fmla="*/ 293687 h 504825"/>
                <a:gd name="connsiteX9" fmla="*/ 109543 w 198443"/>
                <a:gd name="connsiteY9" fmla="*/ 330200 h 504825"/>
                <a:gd name="connsiteX10" fmla="*/ 109543 w 198443"/>
                <a:gd name="connsiteY10" fmla="*/ 349250 h 504825"/>
                <a:gd name="connsiteX11" fmla="*/ 130180 w 198443"/>
                <a:gd name="connsiteY11" fmla="*/ 387350 h 504825"/>
                <a:gd name="connsiteX12" fmla="*/ 153993 w 198443"/>
                <a:gd name="connsiteY12" fmla="*/ 419100 h 504825"/>
                <a:gd name="connsiteX13" fmla="*/ 176218 w 198443"/>
                <a:gd name="connsiteY13" fmla="*/ 442912 h 504825"/>
                <a:gd name="connsiteX14" fmla="*/ 190505 w 198443"/>
                <a:gd name="connsiteY14" fmla="*/ 484187 h 504825"/>
                <a:gd name="connsiteX15" fmla="*/ 198443 w 198443"/>
                <a:gd name="connsiteY15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8443" h="504825">
                  <a:moveTo>
                    <a:pt x="19055" y="0"/>
                  </a:moveTo>
                  <a:cubicBezTo>
                    <a:pt x="9397" y="28442"/>
                    <a:pt x="-260" y="56885"/>
                    <a:pt x="5" y="77787"/>
                  </a:cubicBezTo>
                  <a:cubicBezTo>
                    <a:pt x="270" y="98689"/>
                    <a:pt x="14822" y="111125"/>
                    <a:pt x="20643" y="125412"/>
                  </a:cubicBezTo>
                  <a:cubicBezTo>
                    <a:pt x="26464" y="139699"/>
                    <a:pt x="31226" y="152135"/>
                    <a:pt x="34930" y="163512"/>
                  </a:cubicBezTo>
                  <a:cubicBezTo>
                    <a:pt x="38634" y="174889"/>
                    <a:pt x="41810" y="185208"/>
                    <a:pt x="42868" y="193675"/>
                  </a:cubicBezTo>
                  <a:cubicBezTo>
                    <a:pt x="43926" y="202142"/>
                    <a:pt x="37576" y="205052"/>
                    <a:pt x="41280" y="214312"/>
                  </a:cubicBezTo>
                  <a:cubicBezTo>
                    <a:pt x="44984" y="223572"/>
                    <a:pt x="58214" y="240770"/>
                    <a:pt x="65093" y="249237"/>
                  </a:cubicBezTo>
                  <a:cubicBezTo>
                    <a:pt x="71972" y="257704"/>
                    <a:pt x="76999" y="257704"/>
                    <a:pt x="82555" y="265112"/>
                  </a:cubicBezTo>
                  <a:cubicBezTo>
                    <a:pt x="88111" y="272520"/>
                    <a:pt x="93932" y="282839"/>
                    <a:pt x="98430" y="293687"/>
                  </a:cubicBezTo>
                  <a:cubicBezTo>
                    <a:pt x="102928" y="304535"/>
                    <a:pt x="107691" y="320940"/>
                    <a:pt x="109543" y="330200"/>
                  </a:cubicBezTo>
                  <a:cubicBezTo>
                    <a:pt x="111395" y="339460"/>
                    <a:pt x="106104" y="339725"/>
                    <a:pt x="109543" y="349250"/>
                  </a:cubicBezTo>
                  <a:cubicBezTo>
                    <a:pt x="112983" y="358775"/>
                    <a:pt x="122772" y="375708"/>
                    <a:pt x="130180" y="387350"/>
                  </a:cubicBezTo>
                  <a:cubicBezTo>
                    <a:pt x="137588" y="398992"/>
                    <a:pt x="146320" y="409840"/>
                    <a:pt x="153993" y="419100"/>
                  </a:cubicBezTo>
                  <a:cubicBezTo>
                    <a:pt x="161666" y="428360"/>
                    <a:pt x="170133" y="432064"/>
                    <a:pt x="176218" y="442912"/>
                  </a:cubicBezTo>
                  <a:cubicBezTo>
                    <a:pt x="182303" y="453760"/>
                    <a:pt x="186801" y="473868"/>
                    <a:pt x="190505" y="484187"/>
                  </a:cubicBezTo>
                  <a:cubicBezTo>
                    <a:pt x="194209" y="494506"/>
                    <a:pt x="196326" y="499665"/>
                    <a:pt x="198443" y="5048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: 図形 443">
              <a:extLst>
                <a:ext uri="{FF2B5EF4-FFF2-40B4-BE49-F238E27FC236}">
                  <a16:creationId xmlns:a16="http://schemas.microsoft.com/office/drawing/2014/main" id="{B98CA586-8AF5-4156-9074-0AAF02B8FCDB}"/>
                </a:ext>
              </a:extLst>
            </p:cNvPr>
            <p:cNvSpPr/>
            <p:nvPr/>
          </p:nvSpPr>
          <p:spPr>
            <a:xfrm>
              <a:off x="6427788" y="3762375"/>
              <a:ext cx="107950" cy="414338"/>
            </a:xfrm>
            <a:custGeom>
              <a:avLst/>
              <a:gdLst>
                <a:gd name="connsiteX0" fmla="*/ 0 w 107950"/>
                <a:gd name="connsiteY0" fmla="*/ 0 h 414338"/>
                <a:gd name="connsiteX1" fmla="*/ 23812 w 107950"/>
                <a:gd name="connsiteY1" fmla="*/ 58738 h 414338"/>
                <a:gd name="connsiteX2" fmla="*/ 47625 w 107950"/>
                <a:gd name="connsiteY2" fmla="*/ 90488 h 414338"/>
                <a:gd name="connsiteX3" fmla="*/ 61912 w 107950"/>
                <a:gd name="connsiteY3" fmla="*/ 125413 h 414338"/>
                <a:gd name="connsiteX4" fmla="*/ 47625 w 107950"/>
                <a:gd name="connsiteY4" fmla="*/ 131763 h 414338"/>
                <a:gd name="connsiteX5" fmla="*/ 58737 w 107950"/>
                <a:gd name="connsiteY5" fmla="*/ 155575 h 414338"/>
                <a:gd name="connsiteX6" fmla="*/ 50800 w 107950"/>
                <a:gd name="connsiteY6" fmla="*/ 173038 h 414338"/>
                <a:gd name="connsiteX7" fmla="*/ 50800 w 107950"/>
                <a:gd name="connsiteY7" fmla="*/ 201613 h 414338"/>
                <a:gd name="connsiteX8" fmla="*/ 79375 w 107950"/>
                <a:gd name="connsiteY8" fmla="*/ 239713 h 414338"/>
                <a:gd name="connsiteX9" fmla="*/ 80962 w 107950"/>
                <a:gd name="connsiteY9" fmla="*/ 255588 h 414338"/>
                <a:gd name="connsiteX10" fmla="*/ 61912 w 107950"/>
                <a:gd name="connsiteY10" fmla="*/ 266700 h 414338"/>
                <a:gd name="connsiteX11" fmla="*/ 88900 w 107950"/>
                <a:gd name="connsiteY11" fmla="*/ 303213 h 414338"/>
                <a:gd name="connsiteX12" fmla="*/ 95250 w 107950"/>
                <a:gd name="connsiteY12" fmla="*/ 323850 h 414338"/>
                <a:gd name="connsiteX13" fmla="*/ 85725 w 107950"/>
                <a:gd name="connsiteY13" fmla="*/ 347663 h 414338"/>
                <a:gd name="connsiteX14" fmla="*/ 68262 w 107950"/>
                <a:gd name="connsiteY14" fmla="*/ 366713 h 414338"/>
                <a:gd name="connsiteX15" fmla="*/ 96837 w 107950"/>
                <a:gd name="connsiteY15" fmla="*/ 404813 h 414338"/>
                <a:gd name="connsiteX16" fmla="*/ 107950 w 107950"/>
                <a:gd name="connsiteY16" fmla="*/ 414338 h 41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7950" h="414338">
                  <a:moveTo>
                    <a:pt x="0" y="0"/>
                  </a:moveTo>
                  <a:cubicBezTo>
                    <a:pt x="7937" y="21828"/>
                    <a:pt x="15875" y="43657"/>
                    <a:pt x="23812" y="58738"/>
                  </a:cubicBezTo>
                  <a:cubicBezTo>
                    <a:pt x="31750" y="73819"/>
                    <a:pt x="41275" y="79376"/>
                    <a:pt x="47625" y="90488"/>
                  </a:cubicBezTo>
                  <a:cubicBezTo>
                    <a:pt x="53975" y="101600"/>
                    <a:pt x="61912" y="118534"/>
                    <a:pt x="61912" y="125413"/>
                  </a:cubicBezTo>
                  <a:cubicBezTo>
                    <a:pt x="61912" y="132292"/>
                    <a:pt x="48154" y="126736"/>
                    <a:pt x="47625" y="131763"/>
                  </a:cubicBezTo>
                  <a:cubicBezTo>
                    <a:pt x="47096" y="136790"/>
                    <a:pt x="58208" y="148696"/>
                    <a:pt x="58737" y="155575"/>
                  </a:cubicBezTo>
                  <a:cubicBezTo>
                    <a:pt x="59266" y="162454"/>
                    <a:pt x="52123" y="165365"/>
                    <a:pt x="50800" y="173038"/>
                  </a:cubicBezTo>
                  <a:cubicBezTo>
                    <a:pt x="49477" y="180711"/>
                    <a:pt x="46038" y="190501"/>
                    <a:pt x="50800" y="201613"/>
                  </a:cubicBezTo>
                  <a:cubicBezTo>
                    <a:pt x="55562" y="212725"/>
                    <a:pt x="74348" y="230717"/>
                    <a:pt x="79375" y="239713"/>
                  </a:cubicBezTo>
                  <a:cubicBezTo>
                    <a:pt x="84402" y="248709"/>
                    <a:pt x="83873" y="251090"/>
                    <a:pt x="80962" y="255588"/>
                  </a:cubicBezTo>
                  <a:cubicBezTo>
                    <a:pt x="78052" y="260086"/>
                    <a:pt x="60589" y="258763"/>
                    <a:pt x="61912" y="266700"/>
                  </a:cubicBezTo>
                  <a:cubicBezTo>
                    <a:pt x="63235" y="274637"/>
                    <a:pt x="83344" y="293688"/>
                    <a:pt x="88900" y="303213"/>
                  </a:cubicBezTo>
                  <a:cubicBezTo>
                    <a:pt x="94456" y="312738"/>
                    <a:pt x="95779" y="316442"/>
                    <a:pt x="95250" y="323850"/>
                  </a:cubicBezTo>
                  <a:cubicBezTo>
                    <a:pt x="94721" y="331258"/>
                    <a:pt x="90223" y="340519"/>
                    <a:pt x="85725" y="347663"/>
                  </a:cubicBezTo>
                  <a:cubicBezTo>
                    <a:pt x="81227" y="354807"/>
                    <a:pt x="66410" y="357188"/>
                    <a:pt x="68262" y="366713"/>
                  </a:cubicBezTo>
                  <a:cubicBezTo>
                    <a:pt x="70114" y="376238"/>
                    <a:pt x="90222" y="396876"/>
                    <a:pt x="96837" y="404813"/>
                  </a:cubicBezTo>
                  <a:cubicBezTo>
                    <a:pt x="103452" y="412750"/>
                    <a:pt x="103452" y="411692"/>
                    <a:pt x="107950" y="4143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: 図形 444">
              <a:extLst>
                <a:ext uri="{FF2B5EF4-FFF2-40B4-BE49-F238E27FC236}">
                  <a16:creationId xmlns:a16="http://schemas.microsoft.com/office/drawing/2014/main" id="{42A32003-FAA1-4D10-91E0-95ECCBB36ED0}"/>
                </a:ext>
              </a:extLst>
            </p:cNvPr>
            <p:cNvSpPr/>
            <p:nvPr/>
          </p:nvSpPr>
          <p:spPr>
            <a:xfrm>
              <a:off x="6522809" y="4183063"/>
              <a:ext cx="351085" cy="106912"/>
            </a:xfrm>
            <a:custGeom>
              <a:avLst/>
              <a:gdLst>
                <a:gd name="connsiteX0" fmla="*/ 8166 w 351085"/>
                <a:gd name="connsiteY0" fmla="*/ 0 h 106912"/>
                <a:gd name="connsiteX1" fmla="*/ 229 w 351085"/>
                <a:gd name="connsiteY1" fmla="*/ 57150 h 106912"/>
                <a:gd name="connsiteX2" fmla="*/ 16104 w 351085"/>
                <a:gd name="connsiteY2" fmla="*/ 68262 h 106912"/>
                <a:gd name="connsiteX3" fmla="*/ 47854 w 351085"/>
                <a:gd name="connsiteY3" fmla="*/ 95250 h 106912"/>
                <a:gd name="connsiteX4" fmla="*/ 71666 w 351085"/>
                <a:gd name="connsiteY4" fmla="*/ 106362 h 106912"/>
                <a:gd name="connsiteX5" fmla="*/ 100241 w 351085"/>
                <a:gd name="connsiteY5" fmla="*/ 79375 h 106912"/>
                <a:gd name="connsiteX6" fmla="*/ 130404 w 351085"/>
                <a:gd name="connsiteY6" fmla="*/ 61912 h 106912"/>
                <a:gd name="connsiteX7" fmla="*/ 166916 w 351085"/>
                <a:gd name="connsiteY7" fmla="*/ 38100 h 106912"/>
                <a:gd name="connsiteX8" fmla="*/ 200254 w 351085"/>
                <a:gd name="connsiteY8" fmla="*/ 25400 h 106912"/>
                <a:gd name="connsiteX9" fmla="*/ 232004 w 351085"/>
                <a:gd name="connsiteY9" fmla="*/ 25400 h 106912"/>
                <a:gd name="connsiteX10" fmla="*/ 265341 w 351085"/>
                <a:gd name="connsiteY10" fmla="*/ 33337 h 106912"/>
                <a:gd name="connsiteX11" fmla="*/ 293916 w 351085"/>
                <a:gd name="connsiteY11" fmla="*/ 47625 h 106912"/>
                <a:gd name="connsiteX12" fmla="*/ 349479 w 351085"/>
                <a:gd name="connsiteY12" fmla="*/ 33337 h 106912"/>
                <a:gd name="connsiteX13" fmla="*/ 335191 w 351085"/>
                <a:gd name="connsiteY13" fmla="*/ 19050 h 10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085" h="106912">
                  <a:moveTo>
                    <a:pt x="8166" y="0"/>
                  </a:moveTo>
                  <a:cubicBezTo>
                    <a:pt x="3536" y="22886"/>
                    <a:pt x="-1094" y="45773"/>
                    <a:pt x="229" y="57150"/>
                  </a:cubicBezTo>
                  <a:cubicBezTo>
                    <a:pt x="1552" y="68527"/>
                    <a:pt x="8167" y="61912"/>
                    <a:pt x="16104" y="68262"/>
                  </a:cubicBezTo>
                  <a:cubicBezTo>
                    <a:pt x="24041" y="74612"/>
                    <a:pt x="38594" y="88900"/>
                    <a:pt x="47854" y="95250"/>
                  </a:cubicBezTo>
                  <a:cubicBezTo>
                    <a:pt x="57114" y="101600"/>
                    <a:pt x="62935" y="109008"/>
                    <a:pt x="71666" y="106362"/>
                  </a:cubicBezTo>
                  <a:cubicBezTo>
                    <a:pt x="80397" y="103716"/>
                    <a:pt x="90451" y="86783"/>
                    <a:pt x="100241" y="79375"/>
                  </a:cubicBezTo>
                  <a:cubicBezTo>
                    <a:pt x="110031" y="71967"/>
                    <a:pt x="119292" y="68791"/>
                    <a:pt x="130404" y="61912"/>
                  </a:cubicBezTo>
                  <a:cubicBezTo>
                    <a:pt x="141516" y="55033"/>
                    <a:pt x="155274" y="44185"/>
                    <a:pt x="166916" y="38100"/>
                  </a:cubicBezTo>
                  <a:cubicBezTo>
                    <a:pt x="178558" y="32015"/>
                    <a:pt x="189406" y="27517"/>
                    <a:pt x="200254" y="25400"/>
                  </a:cubicBezTo>
                  <a:cubicBezTo>
                    <a:pt x="211102" y="23283"/>
                    <a:pt x="221156" y="24077"/>
                    <a:pt x="232004" y="25400"/>
                  </a:cubicBezTo>
                  <a:cubicBezTo>
                    <a:pt x="242852" y="26723"/>
                    <a:pt x="255022" y="29633"/>
                    <a:pt x="265341" y="33337"/>
                  </a:cubicBezTo>
                  <a:cubicBezTo>
                    <a:pt x="275660" y="37041"/>
                    <a:pt x="279893" y="47625"/>
                    <a:pt x="293916" y="47625"/>
                  </a:cubicBezTo>
                  <a:cubicBezTo>
                    <a:pt x="307939" y="47625"/>
                    <a:pt x="342600" y="38099"/>
                    <a:pt x="349479" y="33337"/>
                  </a:cubicBezTo>
                  <a:cubicBezTo>
                    <a:pt x="356358" y="28575"/>
                    <a:pt x="339160" y="20108"/>
                    <a:pt x="335191" y="190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: 図形 445">
              <a:extLst>
                <a:ext uri="{FF2B5EF4-FFF2-40B4-BE49-F238E27FC236}">
                  <a16:creationId xmlns:a16="http://schemas.microsoft.com/office/drawing/2014/main" id="{13E198AC-020E-4E3F-894F-C527E2B8E801}"/>
                </a:ext>
              </a:extLst>
            </p:cNvPr>
            <p:cNvSpPr/>
            <p:nvPr/>
          </p:nvSpPr>
          <p:spPr>
            <a:xfrm>
              <a:off x="6583363" y="2855913"/>
              <a:ext cx="204787" cy="323850"/>
            </a:xfrm>
            <a:custGeom>
              <a:avLst/>
              <a:gdLst>
                <a:gd name="connsiteX0" fmla="*/ 0 w 204787"/>
                <a:gd name="connsiteY0" fmla="*/ 0 h 323850"/>
                <a:gd name="connsiteX1" fmla="*/ 87312 w 204787"/>
                <a:gd name="connsiteY1" fmla="*/ 57150 h 323850"/>
                <a:gd name="connsiteX2" fmla="*/ 93662 w 204787"/>
                <a:gd name="connsiteY2" fmla="*/ 80962 h 323850"/>
                <a:gd name="connsiteX3" fmla="*/ 122237 w 204787"/>
                <a:gd name="connsiteY3" fmla="*/ 100012 h 323850"/>
                <a:gd name="connsiteX4" fmla="*/ 107950 w 204787"/>
                <a:gd name="connsiteY4" fmla="*/ 128587 h 323850"/>
                <a:gd name="connsiteX5" fmla="*/ 142875 w 204787"/>
                <a:gd name="connsiteY5" fmla="*/ 182562 h 323850"/>
                <a:gd name="connsiteX6" fmla="*/ 155575 w 204787"/>
                <a:gd name="connsiteY6" fmla="*/ 204787 h 323850"/>
                <a:gd name="connsiteX7" fmla="*/ 177800 w 204787"/>
                <a:gd name="connsiteY7" fmla="*/ 219075 h 323850"/>
                <a:gd name="connsiteX8" fmla="*/ 174625 w 204787"/>
                <a:gd name="connsiteY8" fmla="*/ 246062 h 323850"/>
                <a:gd name="connsiteX9" fmla="*/ 168275 w 204787"/>
                <a:gd name="connsiteY9" fmla="*/ 250825 h 323850"/>
                <a:gd name="connsiteX10" fmla="*/ 184150 w 204787"/>
                <a:gd name="connsiteY10" fmla="*/ 311150 h 323850"/>
                <a:gd name="connsiteX11" fmla="*/ 204787 w 204787"/>
                <a:gd name="connsiteY11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4787" h="323850">
                  <a:moveTo>
                    <a:pt x="0" y="0"/>
                  </a:moveTo>
                  <a:cubicBezTo>
                    <a:pt x="35851" y="21828"/>
                    <a:pt x="71702" y="43656"/>
                    <a:pt x="87312" y="57150"/>
                  </a:cubicBezTo>
                  <a:cubicBezTo>
                    <a:pt x="102922" y="70644"/>
                    <a:pt x="87841" y="73818"/>
                    <a:pt x="93662" y="80962"/>
                  </a:cubicBezTo>
                  <a:cubicBezTo>
                    <a:pt x="99483" y="88106"/>
                    <a:pt x="119856" y="92075"/>
                    <a:pt x="122237" y="100012"/>
                  </a:cubicBezTo>
                  <a:cubicBezTo>
                    <a:pt x="124618" y="107949"/>
                    <a:pt x="104510" y="114829"/>
                    <a:pt x="107950" y="128587"/>
                  </a:cubicBezTo>
                  <a:cubicBezTo>
                    <a:pt x="111390" y="142345"/>
                    <a:pt x="134938" y="169862"/>
                    <a:pt x="142875" y="182562"/>
                  </a:cubicBezTo>
                  <a:cubicBezTo>
                    <a:pt x="150812" y="195262"/>
                    <a:pt x="149754" y="198702"/>
                    <a:pt x="155575" y="204787"/>
                  </a:cubicBezTo>
                  <a:cubicBezTo>
                    <a:pt x="161396" y="210872"/>
                    <a:pt x="174625" y="212196"/>
                    <a:pt x="177800" y="219075"/>
                  </a:cubicBezTo>
                  <a:cubicBezTo>
                    <a:pt x="180975" y="225954"/>
                    <a:pt x="174625" y="246062"/>
                    <a:pt x="174625" y="246062"/>
                  </a:cubicBezTo>
                  <a:cubicBezTo>
                    <a:pt x="173038" y="251354"/>
                    <a:pt x="166688" y="239977"/>
                    <a:pt x="168275" y="250825"/>
                  </a:cubicBezTo>
                  <a:cubicBezTo>
                    <a:pt x="169862" y="261673"/>
                    <a:pt x="178065" y="298979"/>
                    <a:pt x="184150" y="311150"/>
                  </a:cubicBezTo>
                  <a:cubicBezTo>
                    <a:pt x="190235" y="323321"/>
                    <a:pt x="197511" y="323585"/>
                    <a:pt x="204787" y="3238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: 図形 446">
              <a:extLst>
                <a:ext uri="{FF2B5EF4-FFF2-40B4-BE49-F238E27FC236}">
                  <a16:creationId xmlns:a16="http://schemas.microsoft.com/office/drawing/2014/main" id="{CB1FE044-9CBE-41E2-B241-5614CEC13421}"/>
                </a:ext>
              </a:extLst>
            </p:cNvPr>
            <p:cNvSpPr/>
            <p:nvPr/>
          </p:nvSpPr>
          <p:spPr>
            <a:xfrm>
              <a:off x="6791325" y="3186113"/>
              <a:ext cx="23141" cy="511175"/>
            </a:xfrm>
            <a:custGeom>
              <a:avLst/>
              <a:gdLst>
                <a:gd name="connsiteX0" fmla="*/ 0 w 23141"/>
                <a:gd name="connsiteY0" fmla="*/ 0 h 511175"/>
                <a:gd name="connsiteX1" fmla="*/ 12700 w 23141"/>
                <a:gd name="connsiteY1" fmla="*/ 261937 h 511175"/>
                <a:gd name="connsiteX2" fmla="*/ 22225 w 23141"/>
                <a:gd name="connsiteY2" fmla="*/ 327025 h 511175"/>
                <a:gd name="connsiteX3" fmla="*/ 22225 w 23141"/>
                <a:gd name="connsiteY3" fmla="*/ 5111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41" h="511175">
                  <a:moveTo>
                    <a:pt x="0" y="0"/>
                  </a:moveTo>
                  <a:cubicBezTo>
                    <a:pt x="4498" y="103716"/>
                    <a:pt x="8996" y="207433"/>
                    <a:pt x="12700" y="261937"/>
                  </a:cubicBezTo>
                  <a:cubicBezTo>
                    <a:pt x="16404" y="316441"/>
                    <a:pt x="20637" y="285485"/>
                    <a:pt x="22225" y="327025"/>
                  </a:cubicBezTo>
                  <a:cubicBezTo>
                    <a:pt x="23813" y="368565"/>
                    <a:pt x="23019" y="439870"/>
                    <a:pt x="22225" y="511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: 図形 447">
              <a:extLst>
                <a:ext uri="{FF2B5EF4-FFF2-40B4-BE49-F238E27FC236}">
                  <a16:creationId xmlns:a16="http://schemas.microsoft.com/office/drawing/2014/main" id="{9D15FFAF-509B-4E2E-B6CF-2EBC30FE1FA8}"/>
                </a:ext>
              </a:extLst>
            </p:cNvPr>
            <p:cNvSpPr/>
            <p:nvPr/>
          </p:nvSpPr>
          <p:spPr>
            <a:xfrm>
              <a:off x="6813550" y="3706813"/>
              <a:ext cx="98222" cy="493712"/>
            </a:xfrm>
            <a:custGeom>
              <a:avLst/>
              <a:gdLst>
                <a:gd name="connsiteX0" fmla="*/ 0 w 98222"/>
                <a:gd name="connsiteY0" fmla="*/ 0 h 493712"/>
                <a:gd name="connsiteX1" fmla="*/ 12700 w 98222"/>
                <a:gd name="connsiteY1" fmla="*/ 66675 h 493712"/>
                <a:gd name="connsiteX2" fmla="*/ 23813 w 98222"/>
                <a:gd name="connsiteY2" fmla="*/ 112712 h 493712"/>
                <a:gd name="connsiteX3" fmla="*/ 14288 w 98222"/>
                <a:gd name="connsiteY3" fmla="*/ 177800 h 493712"/>
                <a:gd name="connsiteX4" fmla="*/ 4763 w 98222"/>
                <a:gd name="connsiteY4" fmla="*/ 209550 h 493712"/>
                <a:gd name="connsiteX5" fmla="*/ 42863 w 98222"/>
                <a:gd name="connsiteY5" fmla="*/ 246062 h 493712"/>
                <a:gd name="connsiteX6" fmla="*/ 42863 w 98222"/>
                <a:gd name="connsiteY6" fmla="*/ 325437 h 493712"/>
                <a:gd name="connsiteX7" fmla="*/ 93663 w 98222"/>
                <a:gd name="connsiteY7" fmla="*/ 371475 h 493712"/>
                <a:gd name="connsiteX8" fmla="*/ 95250 w 98222"/>
                <a:gd name="connsiteY8" fmla="*/ 412750 h 493712"/>
                <a:gd name="connsiteX9" fmla="*/ 88900 w 98222"/>
                <a:gd name="connsiteY9" fmla="*/ 446087 h 493712"/>
                <a:gd name="connsiteX10" fmla="*/ 74613 w 98222"/>
                <a:gd name="connsiteY10" fmla="*/ 473075 h 493712"/>
                <a:gd name="connsiteX11" fmla="*/ 55563 w 98222"/>
                <a:gd name="connsiteY11" fmla="*/ 493712 h 4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222" h="493712">
                  <a:moveTo>
                    <a:pt x="0" y="0"/>
                  </a:moveTo>
                  <a:cubicBezTo>
                    <a:pt x="4365" y="23945"/>
                    <a:pt x="8731" y="47890"/>
                    <a:pt x="12700" y="66675"/>
                  </a:cubicBezTo>
                  <a:cubicBezTo>
                    <a:pt x="16669" y="85460"/>
                    <a:pt x="23548" y="94191"/>
                    <a:pt x="23813" y="112712"/>
                  </a:cubicBezTo>
                  <a:cubicBezTo>
                    <a:pt x="24078" y="131233"/>
                    <a:pt x="17463" y="161660"/>
                    <a:pt x="14288" y="177800"/>
                  </a:cubicBezTo>
                  <a:cubicBezTo>
                    <a:pt x="11113" y="193940"/>
                    <a:pt x="1" y="198173"/>
                    <a:pt x="4763" y="209550"/>
                  </a:cubicBezTo>
                  <a:cubicBezTo>
                    <a:pt x="9525" y="220927"/>
                    <a:pt x="36513" y="226748"/>
                    <a:pt x="42863" y="246062"/>
                  </a:cubicBezTo>
                  <a:cubicBezTo>
                    <a:pt x="49213" y="265376"/>
                    <a:pt x="34396" y="304535"/>
                    <a:pt x="42863" y="325437"/>
                  </a:cubicBezTo>
                  <a:cubicBezTo>
                    <a:pt x="51330" y="346339"/>
                    <a:pt x="84932" y="356923"/>
                    <a:pt x="93663" y="371475"/>
                  </a:cubicBezTo>
                  <a:cubicBezTo>
                    <a:pt x="102394" y="386027"/>
                    <a:pt x="96044" y="400315"/>
                    <a:pt x="95250" y="412750"/>
                  </a:cubicBezTo>
                  <a:cubicBezTo>
                    <a:pt x="94456" y="425185"/>
                    <a:pt x="92340" y="436033"/>
                    <a:pt x="88900" y="446087"/>
                  </a:cubicBezTo>
                  <a:cubicBezTo>
                    <a:pt x="85461" y="456141"/>
                    <a:pt x="80169" y="465137"/>
                    <a:pt x="74613" y="473075"/>
                  </a:cubicBezTo>
                  <a:cubicBezTo>
                    <a:pt x="69057" y="481013"/>
                    <a:pt x="60061" y="488420"/>
                    <a:pt x="55563" y="4937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: 図形 448">
              <a:extLst>
                <a:ext uri="{FF2B5EF4-FFF2-40B4-BE49-F238E27FC236}">
                  <a16:creationId xmlns:a16="http://schemas.microsoft.com/office/drawing/2014/main" id="{AC2E0841-F6FF-4F84-82E1-1B86B22503F3}"/>
                </a:ext>
              </a:extLst>
            </p:cNvPr>
            <p:cNvSpPr/>
            <p:nvPr/>
          </p:nvSpPr>
          <p:spPr>
            <a:xfrm>
              <a:off x="6559550" y="4174802"/>
              <a:ext cx="292100" cy="90811"/>
            </a:xfrm>
            <a:custGeom>
              <a:avLst/>
              <a:gdLst>
                <a:gd name="connsiteX0" fmla="*/ 0 w 292100"/>
                <a:gd name="connsiteY0" fmla="*/ 90811 h 90811"/>
                <a:gd name="connsiteX1" fmla="*/ 61913 w 292100"/>
                <a:gd name="connsiteY1" fmla="*/ 47948 h 90811"/>
                <a:gd name="connsiteX2" fmla="*/ 101600 w 292100"/>
                <a:gd name="connsiteY2" fmla="*/ 20961 h 90811"/>
                <a:gd name="connsiteX3" fmla="*/ 158750 w 292100"/>
                <a:gd name="connsiteY3" fmla="*/ 3498 h 90811"/>
                <a:gd name="connsiteX4" fmla="*/ 212725 w 292100"/>
                <a:gd name="connsiteY4" fmla="*/ 323 h 90811"/>
                <a:gd name="connsiteX5" fmla="*/ 252413 w 292100"/>
                <a:gd name="connsiteY5" fmla="*/ 8261 h 90811"/>
                <a:gd name="connsiteX6" fmla="*/ 292100 w 292100"/>
                <a:gd name="connsiteY6" fmla="*/ 19373 h 9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100" h="90811">
                  <a:moveTo>
                    <a:pt x="0" y="90811"/>
                  </a:moveTo>
                  <a:lnTo>
                    <a:pt x="61913" y="47948"/>
                  </a:lnTo>
                  <a:cubicBezTo>
                    <a:pt x="78846" y="36306"/>
                    <a:pt x="85461" y="28369"/>
                    <a:pt x="101600" y="20961"/>
                  </a:cubicBezTo>
                  <a:cubicBezTo>
                    <a:pt x="117739" y="13553"/>
                    <a:pt x="140229" y="6938"/>
                    <a:pt x="158750" y="3498"/>
                  </a:cubicBezTo>
                  <a:cubicBezTo>
                    <a:pt x="177271" y="58"/>
                    <a:pt x="197115" y="-471"/>
                    <a:pt x="212725" y="323"/>
                  </a:cubicBezTo>
                  <a:cubicBezTo>
                    <a:pt x="228335" y="1117"/>
                    <a:pt x="239184" y="5086"/>
                    <a:pt x="252413" y="8261"/>
                  </a:cubicBezTo>
                  <a:cubicBezTo>
                    <a:pt x="265642" y="11436"/>
                    <a:pt x="278871" y="15404"/>
                    <a:pt x="292100" y="1937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: 図形 449">
              <a:extLst>
                <a:ext uri="{FF2B5EF4-FFF2-40B4-BE49-F238E27FC236}">
                  <a16:creationId xmlns:a16="http://schemas.microsoft.com/office/drawing/2014/main" id="{6714A337-7300-4029-B3D3-009A91D53523}"/>
                </a:ext>
              </a:extLst>
            </p:cNvPr>
            <p:cNvSpPr/>
            <p:nvPr/>
          </p:nvSpPr>
          <p:spPr>
            <a:xfrm>
              <a:off x="6621216" y="4271963"/>
              <a:ext cx="259009" cy="305058"/>
            </a:xfrm>
            <a:custGeom>
              <a:avLst/>
              <a:gdLst>
                <a:gd name="connsiteX0" fmla="*/ 12947 w 259009"/>
                <a:gd name="connsiteY0" fmla="*/ 0 h 305058"/>
                <a:gd name="connsiteX1" fmla="*/ 247 w 259009"/>
                <a:gd name="connsiteY1" fmla="*/ 88900 h 305058"/>
                <a:gd name="connsiteX2" fmla="*/ 6597 w 259009"/>
                <a:gd name="connsiteY2" fmla="*/ 120650 h 305058"/>
                <a:gd name="connsiteX3" fmla="*/ 30409 w 259009"/>
                <a:gd name="connsiteY3" fmla="*/ 166687 h 305058"/>
                <a:gd name="connsiteX4" fmla="*/ 49459 w 259009"/>
                <a:gd name="connsiteY4" fmla="*/ 207962 h 305058"/>
                <a:gd name="connsiteX5" fmla="*/ 95497 w 259009"/>
                <a:gd name="connsiteY5" fmla="*/ 250825 h 305058"/>
                <a:gd name="connsiteX6" fmla="*/ 120897 w 259009"/>
                <a:gd name="connsiteY6" fmla="*/ 280987 h 305058"/>
                <a:gd name="connsiteX7" fmla="*/ 158997 w 259009"/>
                <a:gd name="connsiteY7" fmla="*/ 303212 h 305058"/>
                <a:gd name="connsiteX8" fmla="*/ 193922 w 259009"/>
                <a:gd name="connsiteY8" fmla="*/ 301625 h 305058"/>
                <a:gd name="connsiteX9" fmla="*/ 224084 w 259009"/>
                <a:gd name="connsiteY9" fmla="*/ 284162 h 305058"/>
                <a:gd name="connsiteX10" fmla="*/ 246309 w 259009"/>
                <a:gd name="connsiteY10" fmla="*/ 258762 h 305058"/>
                <a:gd name="connsiteX11" fmla="*/ 257422 w 259009"/>
                <a:gd name="connsiteY11" fmla="*/ 233362 h 305058"/>
                <a:gd name="connsiteX12" fmla="*/ 259009 w 259009"/>
                <a:gd name="connsiteY12" fmla="*/ 222250 h 30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009" h="305058">
                  <a:moveTo>
                    <a:pt x="12947" y="0"/>
                  </a:moveTo>
                  <a:cubicBezTo>
                    <a:pt x="7126" y="34396"/>
                    <a:pt x="1305" y="68792"/>
                    <a:pt x="247" y="88900"/>
                  </a:cubicBezTo>
                  <a:cubicBezTo>
                    <a:pt x="-811" y="109008"/>
                    <a:pt x="1570" y="107685"/>
                    <a:pt x="6597" y="120650"/>
                  </a:cubicBezTo>
                  <a:cubicBezTo>
                    <a:pt x="11624" y="133615"/>
                    <a:pt x="23265" y="152135"/>
                    <a:pt x="30409" y="166687"/>
                  </a:cubicBezTo>
                  <a:cubicBezTo>
                    <a:pt x="37553" y="181239"/>
                    <a:pt x="38611" y="193939"/>
                    <a:pt x="49459" y="207962"/>
                  </a:cubicBezTo>
                  <a:cubicBezTo>
                    <a:pt x="60307" y="221985"/>
                    <a:pt x="83591" y="238654"/>
                    <a:pt x="95497" y="250825"/>
                  </a:cubicBezTo>
                  <a:cubicBezTo>
                    <a:pt x="107403" y="262996"/>
                    <a:pt x="110314" y="272256"/>
                    <a:pt x="120897" y="280987"/>
                  </a:cubicBezTo>
                  <a:cubicBezTo>
                    <a:pt x="131480" y="289718"/>
                    <a:pt x="146826" y="299772"/>
                    <a:pt x="158997" y="303212"/>
                  </a:cubicBezTo>
                  <a:cubicBezTo>
                    <a:pt x="171168" y="306652"/>
                    <a:pt x="183074" y="304800"/>
                    <a:pt x="193922" y="301625"/>
                  </a:cubicBezTo>
                  <a:cubicBezTo>
                    <a:pt x="204770" y="298450"/>
                    <a:pt x="215353" y="291306"/>
                    <a:pt x="224084" y="284162"/>
                  </a:cubicBezTo>
                  <a:cubicBezTo>
                    <a:pt x="232815" y="277018"/>
                    <a:pt x="240753" y="267229"/>
                    <a:pt x="246309" y="258762"/>
                  </a:cubicBezTo>
                  <a:cubicBezTo>
                    <a:pt x="251865" y="250295"/>
                    <a:pt x="255305" y="239447"/>
                    <a:pt x="257422" y="233362"/>
                  </a:cubicBezTo>
                  <a:cubicBezTo>
                    <a:pt x="259539" y="227277"/>
                    <a:pt x="253188" y="229658"/>
                    <a:pt x="259009" y="2222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: 図形 450">
              <a:extLst>
                <a:ext uri="{FF2B5EF4-FFF2-40B4-BE49-F238E27FC236}">
                  <a16:creationId xmlns:a16="http://schemas.microsoft.com/office/drawing/2014/main" id="{1FB68443-9F95-4D4B-A185-85042170EC91}"/>
                </a:ext>
              </a:extLst>
            </p:cNvPr>
            <p:cNvSpPr/>
            <p:nvPr/>
          </p:nvSpPr>
          <p:spPr>
            <a:xfrm>
              <a:off x="6872288" y="4217988"/>
              <a:ext cx="44113" cy="293687"/>
            </a:xfrm>
            <a:custGeom>
              <a:avLst/>
              <a:gdLst>
                <a:gd name="connsiteX0" fmla="*/ 6350 w 44113"/>
                <a:gd name="connsiteY0" fmla="*/ 0 h 293687"/>
                <a:gd name="connsiteX1" fmla="*/ 41275 w 44113"/>
                <a:gd name="connsiteY1" fmla="*/ 36512 h 293687"/>
                <a:gd name="connsiteX2" fmla="*/ 41275 w 44113"/>
                <a:gd name="connsiteY2" fmla="*/ 69850 h 293687"/>
                <a:gd name="connsiteX3" fmla="*/ 34925 w 44113"/>
                <a:gd name="connsiteY3" fmla="*/ 138112 h 293687"/>
                <a:gd name="connsiteX4" fmla="*/ 26987 w 44113"/>
                <a:gd name="connsiteY4" fmla="*/ 174625 h 293687"/>
                <a:gd name="connsiteX5" fmla="*/ 15875 w 44113"/>
                <a:gd name="connsiteY5" fmla="*/ 200025 h 293687"/>
                <a:gd name="connsiteX6" fmla="*/ 15875 w 44113"/>
                <a:gd name="connsiteY6" fmla="*/ 233362 h 293687"/>
                <a:gd name="connsiteX7" fmla="*/ 17462 w 44113"/>
                <a:gd name="connsiteY7" fmla="*/ 258762 h 293687"/>
                <a:gd name="connsiteX8" fmla="*/ 0 w 44113"/>
                <a:gd name="connsiteY8" fmla="*/ 293687 h 29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13" h="293687">
                  <a:moveTo>
                    <a:pt x="6350" y="0"/>
                  </a:moveTo>
                  <a:cubicBezTo>
                    <a:pt x="20902" y="12435"/>
                    <a:pt x="35454" y="24870"/>
                    <a:pt x="41275" y="36512"/>
                  </a:cubicBezTo>
                  <a:cubicBezTo>
                    <a:pt x="47096" y="48154"/>
                    <a:pt x="42333" y="52917"/>
                    <a:pt x="41275" y="69850"/>
                  </a:cubicBezTo>
                  <a:cubicBezTo>
                    <a:pt x="40217" y="86783"/>
                    <a:pt x="37306" y="120650"/>
                    <a:pt x="34925" y="138112"/>
                  </a:cubicBezTo>
                  <a:cubicBezTo>
                    <a:pt x="32544" y="155574"/>
                    <a:pt x="30162" y="164306"/>
                    <a:pt x="26987" y="174625"/>
                  </a:cubicBezTo>
                  <a:cubicBezTo>
                    <a:pt x="23812" y="184944"/>
                    <a:pt x="17727" y="190236"/>
                    <a:pt x="15875" y="200025"/>
                  </a:cubicBezTo>
                  <a:cubicBezTo>
                    <a:pt x="14023" y="209814"/>
                    <a:pt x="15611" y="223573"/>
                    <a:pt x="15875" y="233362"/>
                  </a:cubicBezTo>
                  <a:cubicBezTo>
                    <a:pt x="16139" y="243151"/>
                    <a:pt x="20108" y="248708"/>
                    <a:pt x="17462" y="258762"/>
                  </a:cubicBezTo>
                  <a:cubicBezTo>
                    <a:pt x="14816" y="268816"/>
                    <a:pt x="7408" y="281251"/>
                    <a:pt x="0" y="2936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: 図形 451">
              <a:extLst>
                <a:ext uri="{FF2B5EF4-FFF2-40B4-BE49-F238E27FC236}">
                  <a16:creationId xmlns:a16="http://schemas.microsoft.com/office/drawing/2014/main" id="{D3734778-9197-437D-BE46-88D070C974DC}"/>
                </a:ext>
              </a:extLst>
            </p:cNvPr>
            <p:cNvSpPr/>
            <p:nvPr/>
          </p:nvSpPr>
          <p:spPr>
            <a:xfrm>
              <a:off x="6612804" y="4425950"/>
              <a:ext cx="197571" cy="263525"/>
            </a:xfrm>
            <a:custGeom>
              <a:avLst/>
              <a:gdLst>
                <a:gd name="connsiteX0" fmla="*/ 22946 w 197571"/>
                <a:gd name="connsiteY0" fmla="*/ 0 h 263525"/>
                <a:gd name="connsiteX1" fmla="*/ 721 w 197571"/>
                <a:gd name="connsiteY1" fmla="*/ 47625 h 263525"/>
                <a:gd name="connsiteX2" fmla="*/ 46759 w 197571"/>
                <a:gd name="connsiteY2" fmla="*/ 101600 h 263525"/>
                <a:gd name="connsiteX3" fmla="*/ 88034 w 197571"/>
                <a:gd name="connsiteY3" fmla="*/ 173038 h 263525"/>
                <a:gd name="connsiteX4" fmla="*/ 137246 w 197571"/>
                <a:gd name="connsiteY4" fmla="*/ 206375 h 263525"/>
                <a:gd name="connsiteX5" fmla="*/ 197571 w 197571"/>
                <a:gd name="connsiteY5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71" h="263525">
                  <a:moveTo>
                    <a:pt x="22946" y="0"/>
                  </a:moveTo>
                  <a:cubicBezTo>
                    <a:pt x="9849" y="15346"/>
                    <a:pt x="-3248" y="30692"/>
                    <a:pt x="721" y="47625"/>
                  </a:cubicBezTo>
                  <a:cubicBezTo>
                    <a:pt x="4690" y="64558"/>
                    <a:pt x="32207" y="80698"/>
                    <a:pt x="46759" y="101600"/>
                  </a:cubicBezTo>
                  <a:cubicBezTo>
                    <a:pt x="61311" y="122502"/>
                    <a:pt x="72953" y="155576"/>
                    <a:pt x="88034" y="173038"/>
                  </a:cubicBezTo>
                  <a:cubicBezTo>
                    <a:pt x="103115" y="190500"/>
                    <a:pt x="118990" y="191294"/>
                    <a:pt x="137246" y="206375"/>
                  </a:cubicBezTo>
                  <a:cubicBezTo>
                    <a:pt x="155502" y="221456"/>
                    <a:pt x="176536" y="242490"/>
                    <a:pt x="197571" y="263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: 図形 452">
              <a:extLst>
                <a:ext uri="{FF2B5EF4-FFF2-40B4-BE49-F238E27FC236}">
                  <a16:creationId xmlns:a16="http://schemas.microsoft.com/office/drawing/2014/main" id="{F388D70A-8CA4-43A0-A582-479E46E39D9A}"/>
                </a:ext>
              </a:extLst>
            </p:cNvPr>
            <p:cNvSpPr/>
            <p:nvPr/>
          </p:nvSpPr>
          <p:spPr>
            <a:xfrm>
              <a:off x="6869113" y="4346505"/>
              <a:ext cx="100044" cy="327095"/>
            </a:xfrm>
            <a:custGeom>
              <a:avLst/>
              <a:gdLst>
                <a:gd name="connsiteX0" fmla="*/ 44450 w 100044"/>
                <a:gd name="connsiteY0" fmla="*/ 70 h 327095"/>
                <a:gd name="connsiteX1" fmla="*/ 100012 w 100044"/>
                <a:gd name="connsiteY1" fmla="*/ 14358 h 327095"/>
                <a:gd name="connsiteX2" fmla="*/ 52387 w 100044"/>
                <a:gd name="connsiteY2" fmla="*/ 88970 h 327095"/>
                <a:gd name="connsiteX3" fmla="*/ 41275 w 100044"/>
                <a:gd name="connsiteY3" fmla="*/ 130245 h 327095"/>
                <a:gd name="connsiteX4" fmla="*/ 23812 w 100044"/>
                <a:gd name="connsiteY4" fmla="*/ 198508 h 327095"/>
                <a:gd name="connsiteX5" fmla="*/ 7937 w 100044"/>
                <a:gd name="connsiteY5" fmla="*/ 274708 h 327095"/>
                <a:gd name="connsiteX6" fmla="*/ 0 w 100044"/>
                <a:gd name="connsiteY6" fmla="*/ 300108 h 327095"/>
                <a:gd name="connsiteX7" fmla="*/ 7937 w 100044"/>
                <a:gd name="connsiteY7" fmla="*/ 327095 h 32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4" h="327095">
                  <a:moveTo>
                    <a:pt x="44450" y="70"/>
                  </a:moveTo>
                  <a:cubicBezTo>
                    <a:pt x="71569" y="-195"/>
                    <a:pt x="98689" y="-459"/>
                    <a:pt x="100012" y="14358"/>
                  </a:cubicBezTo>
                  <a:cubicBezTo>
                    <a:pt x="101335" y="29175"/>
                    <a:pt x="62176" y="69656"/>
                    <a:pt x="52387" y="88970"/>
                  </a:cubicBezTo>
                  <a:cubicBezTo>
                    <a:pt x="42598" y="108284"/>
                    <a:pt x="46037" y="111989"/>
                    <a:pt x="41275" y="130245"/>
                  </a:cubicBezTo>
                  <a:cubicBezTo>
                    <a:pt x="36513" y="148501"/>
                    <a:pt x="29368" y="174431"/>
                    <a:pt x="23812" y="198508"/>
                  </a:cubicBezTo>
                  <a:cubicBezTo>
                    <a:pt x="18256" y="222585"/>
                    <a:pt x="11906" y="257775"/>
                    <a:pt x="7937" y="274708"/>
                  </a:cubicBezTo>
                  <a:cubicBezTo>
                    <a:pt x="3968" y="291641"/>
                    <a:pt x="0" y="291377"/>
                    <a:pt x="0" y="300108"/>
                  </a:cubicBezTo>
                  <a:cubicBezTo>
                    <a:pt x="0" y="308839"/>
                    <a:pt x="7937" y="327095"/>
                    <a:pt x="7937" y="32709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: 図形 453">
              <a:extLst>
                <a:ext uri="{FF2B5EF4-FFF2-40B4-BE49-F238E27FC236}">
                  <a16:creationId xmlns:a16="http://schemas.microsoft.com/office/drawing/2014/main" id="{4AFFB45A-E974-4937-B410-BDF2E6D7FA3B}"/>
                </a:ext>
              </a:extLst>
            </p:cNvPr>
            <p:cNvSpPr/>
            <p:nvPr/>
          </p:nvSpPr>
          <p:spPr>
            <a:xfrm>
              <a:off x="6942138" y="4348163"/>
              <a:ext cx="147637" cy="298450"/>
            </a:xfrm>
            <a:custGeom>
              <a:avLst/>
              <a:gdLst>
                <a:gd name="connsiteX0" fmla="*/ 0 w 147637"/>
                <a:gd name="connsiteY0" fmla="*/ 0 h 298450"/>
                <a:gd name="connsiteX1" fmla="*/ 53975 w 147637"/>
                <a:gd name="connsiteY1" fmla="*/ 11112 h 298450"/>
                <a:gd name="connsiteX2" fmla="*/ 47625 w 147637"/>
                <a:gd name="connsiteY2" fmla="*/ 58737 h 298450"/>
                <a:gd name="connsiteX3" fmla="*/ 46037 w 147637"/>
                <a:gd name="connsiteY3" fmla="*/ 76200 h 298450"/>
                <a:gd name="connsiteX4" fmla="*/ 77787 w 147637"/>
                <a:gd name="connsiteY4" fmla="*/ 138112 h 298450"/>
                <a:gd name="connsiteX5" fmla="*/ 104775 w 147637"/>
                <a:gd name="connsiteY5" fmla="*/ 203200 h 298450"/>
                <a:gd name="connsiteX6" fmla="*/ 128587 w 147637"/>
                <a:gd name="connsiteY6" fmla="*/ 266700 h 298450"/>
                <a:gd name="connsiteX7" fmla="*/ 147637 w 147637"/>
                <a:gd name="connsiteY7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37" h="298450">
                  <a:moveTo>
                    <a:pt x="0" y="0"/>
                  </a:moveTo>
                  <a:cubicBezTo>
                    <a:pt x="23019" y="661"/>
                    <a:pt x="46038" y="1323"/>
                    <a:pt x="53975" y="11112"/>
                  </a:cubicBezTo>
                  <a:cubicBezTo>
                    <a:pt x="61912" y="20901"/>
                    <a:pt x="48948" y="47889"/>
                    <a:pt x="47625" y="58737"/>
                  </a:cubicBezTo>
                  <a:cubicBezTo>
                    <a:pt x="46302" y="69585"/>
                    <a:pt x="41010" y="62971"/>
                    <a:pt x="46037" y="76200"/>
                  </a:cubicBezTo>
                  <a:cubicBezTo>
                    <a:pt x="51064" y="89429"/>
                    <a:pt x="67997" y="116945"/>
                    <a:pt x="77787" y="138112"/>
                  </a:cubicBezTo>
                  <a:cubicBezTo>
                    <a:pt x="87577" y="159279"/>
                    <a:pt x="96308" y="181769"/>
                    <a:pt x="104775" y="203200"/>
                  </a:cubicBezTo>
                  <a:cubicBezTo>
                    <a:pt x="113242" y="224631"/>
                    <a:pt x="121443" y="250825"/>
                    <a:pt x="128587" y="266700"/>
                  </a:cubicBezTo>
                  <a:cubicBezTo>
                    <a:pt x="135731" y="282575"/>
                    <a:pt x="141684" y="290512"/>
                    <a:pt x="147637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: 図形 454">
              <a:extLst>
                <a:ext uri="{FF2B5EF4-FFF2-40B4-BE49-F238E27FC236}">
                  <a16:creationId xmlns:a16="http://schemas.microsoft.com/office/drawing/2014/main" id="{7236A6EA-32CB-4DB3-8031-BFBE9835B2F3}"/>
                </a:ext>
              </a:extLst>
            </p:cNvPr>
            <p:cNvSpPr/>
            <p:nvPr/>
          </p:nvSpPr>
          <p:spPr>
            <a:xfrm>
              <a:off x="6707188" y="4613275"/>
              <a:ext cx="1587" cy="69850"/>
            </a:xfrm>
            <a:custGeom>
              <a:avLst/>
              <a:gdLst>
                <a:gd name="connsiteX0" fmla="*/ 1587 w 1587"/>
                <a:gd name="connsiteY0" fmla="*/ 0 h 69850"/>
                <a:gd name="connsiteX1" fmla="*/ 0 w 1587"/>
                <a:gd name="connsiteY1" fmla="*/ 6985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7" h="69850">
                  <a:moveTo>
                    <a:pt x="1587" y="0"/>
                  </a:moveTo>
                  <a:lnTo>
                    <a:pt x="0" y="69850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: 図形 455">
              <a:extLst>
                <a:ext uri="{FF2B5EF4-FFF2-40B4-BE49-F238E27FC236}">
                  <a16:creationId xmlns:a16="http://schemas.microsoft.com/office/drawing/2014/main" id="{14784082-83D9-46B6-BC55-505A6578EAEA}"/>
                </a:ext>
              </a:extLst>
            </p:cNvPr>
            <p:cNvSpPr/>
            <p:nvPr/>
          </p:nvSpPr>
          <p:spPr>
            <a:xfrm>
              <a:off x="7140575" y="4870450"/>
              <a:ext cx="1588" cy="76200"/>
            </a:xfrm>
            <a:custGeom>
              <a:avLst/>
              <a:gdLst>
                <a:gd name="connsiteX0" fmla="*/ 0 w 1588"/>
                <a:gd name="connsiteY0" fmla="*/ 0 h 76200"/>
                <a:gd name="connsiteX1" fmla="*/ 1588 w 1588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" h="76200">
                  <a:moveTo>
                    <a:pt x="0" y="0"/>
                  </a:moveTo>
                  <a:cubicBezTo>
                    <a:pt x="529" y="25400"/>
                    <a:pt x="1058" y="50800"/>
                    <a:pt x="1588" y="76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: 図形 456">
              <a:extLst>
                <a:ext uri="{FF2B5EF4-FFF2-40B4-BE49-F238E27FC236}">
                  <a16:creationId xmlns:a16="http://schemas.microsoft.com/office/drawing/2014/main" id="{D2E14451-36A4-4D1D-A860-0494DD9318BB}"/>
                </a:ext>
              </a:extLst>
            </p:cNvPr>
            <p:cNvSpPr/>
            <p:nvPr/>
          </p:nvSpPr>
          <p:spPr>
            <a:xfrm>
              <a:off x="7117206" y="5199063"/>
              <a:ext cx="36069" cy="173037"/>
            </a:xfrm>
            <a:custGeom>
              <a:avLst/>
              <a:gdLst>
                <a:gd name="connsiteX0" fmla="*/ 36069 w 36069"/>
                <a:gd name="connsiteY0" fmla="*/ 0 h 173037"/>
                <a:gd name="connsiteX1" fmla="*/ 1144 w 36069"/>
                <a:gd name="connsiteY1" fmla="*/ 77787 h 173037"/>
                <a:gd name="connsiteX2" fmla="*/ 9082 w 36069"/>
                <a:gd name="connsiteY2" fmla="*/ 95250 h 173037"/>
                <a:gd name="connsiteX3" fmla="*/ 15432 w 36069"/>
                <a:gd name="connsiteY3" fmla="*/ 122237 h 173037"/>
                <a:gd name="connsiteX4" fmla="*/ 20194 w 36069"/>
                <a:gd name="connsiteY4" fmla="*/ 144462 h 173037"/>
                <a:gd name="connsiteX5" fmla="*/ 17019 w 36069"/>
                <a:gd name="connsiteY5" fmla="*/ 166687 h 173037"/>
                <a:gd name="connsiteX6" fmla="*/ 17019 w 36069"/>
                <a:gd name="connsiteY6" fmla="*/ 173037 h 1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69" h="173037">
                  <a:moveTo>
                    <a:pt x="36069" y="0"/>
                  </a:moveTo>
                  <a:cubicBezTo>
                    <a:pt x="20855" y="30956"/>
                    <a:pt x="5642" y="61912"/>
                    <a:pt x="1144" y="77787"/>
                  </a:cubicBezTo>
                  <a:cubicBezTo>
                    <a:pt x="-3354" y="93662"/>
                    <a:pt x="6701" y="87842"/>
                    <a:pt x="9082" y="95250"/>
                  </a:cubicBezTo>
                  <a:cubicBezTo>
                    <a:pt x="11463" y="102658"/>
                    <a:pt x="13580" y="114035"/>
                    <a:pt x="15432" y="122237"/>
                  </a:cubicBezTo>
                  <a:cubicBezTo>
                    <a:pt x="17284" y="130439"/>
                    <a:pt x="19929" y="137054"/>
                    <a:pt x="20194" y="144462"/>
                  </a:cubicBezTo>
                  <a:cubicBezTo>
                    <a:pt x="20458" y="151870"/>
                    <a:pt x="17019" y="166687"/>
                    <a:pt x="17019" y="166687"/>
                  </a:cubicBezTo>
                  <a:cubicBezTo>
                    <a:pt x="16490" y="171450"/>
                    <a:pt x="16754" y="172243"/>
                    <a:pt x="17019" y="1730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: 図形 457">
              <a:extLst>
                <a:ext uri="{FF2B5EF4-FFF2-40B4-BE49-F238E27FC236}">
                  <a16:creationId xmlns:a16="http://schemas.microsoft.com/office/drawing/2014/main" id="{F0523630-AD44-4746-800F-29C8A128C84D}"/>
                </a:ext>
              </a:extLst>
            </p:cNvPr>
            <p:cNvSpPr/>
            <p:nvPr/>
          </p:nvSpPr>
          <p:spPr>
            <a:xfrm>
              <a:off x="6767513" y="5154613"/>
              <a:ext cx="63958" cy="90487"/>
            </a:xfrm>
            <a:custGeom>
              <a:avLst/>
              <a:gdLst>
                <a:gd name="connsiteX0" fmla="*/ 0 w 63958"/>
                <a:gd name="connsiteY0" fmla="*/ 0 h 90487"/>
                <a:gd name="connsiteX1" fmla="*/ 53975 w 63958"/>
                <a:gd name="connsiteY1" fmla="*/ 31750 h 90487"/>
                <a:gd name="connsiteX2" fmla="*/ 63500 w 63958"/>
                <a:gd name="connsiteY2" fmla="*/ 74612 h 90487"/>
                <a:gd name="connsiteX3" fmla="*/ 63500 w 63958"/>
                <a:gd name="connsiteY3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58" h="90487">
                  <a:moveTo>
                    <a:pt x="0" y="0"/>
                  </a:moveTo>
                  <a:cubicBezTo>
                    <a:pt x="21696" y="9657"/>
                    <a:pt x="43392" y="19315"/>
                    <a:pt x="53975" y="31750"/>
                  </a:cubicBezTo>
                  <a:cubicBezTo>
                    <a:pt x="64558" y="44185"/>
                    <a:pt x="61913" y="64823"/>
                    <a:pt x="63500" y="74612"/>
                  </a:cubicBezTo>
                  <a:cubicBezTo>
                    <a:pt x="65088" y="84402"/>
                    <a:pt x="61913" y="88106"/>
                    <a:pt x="63500" y="90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: 図形 458">
              <a:extLst>
                <a:ext uri="{FF2B5EF4-FFF2-40B4-BE49-F238E27FC236}">
                  <a16:creationId xmlns:a16="http://schemas.microsoft.com/office/drawing/2014/main" id="{A06051E5-53DD-475B-A743-AF4B737C0A5C}"/>
                </a:ext>
              </a:extLst>
            </p:cNvPr>
            <p:cNvSpPr/>
            <p:nvPr/>
          </p:nvSpPr>
          <p:spPr>
            <a:xfrm>
              <a:off x="6763342" y="5480050"/>
              <a:ext cx="82849" cy="219075"/>
            </a:xfrm>
            <a:custGeom>
              <a:avLst/>
              <a:gdLst>
                <a:gd name="connsiteX0" fmla="*/ 66083 w 82849"/>
                <a:gd name="connsiteY0" fmla="*/ 0 h 219075"/>
                <a:gd name="connsiteX1" fmla="*/ 21633 w 82849"/>
                <a:gd name="connsiteY1" fmla="*/ 61913 h 219075"/>
                <a:gd name="connsiteX2" fmla="*/ 21633 w 82849"/>
                <a:gd name="connsiteY2" fmla="*/ 85725 h 219075"/>
                <a:gd name="connsiteX3" fmla="*/ 20046 w 82849"/>
                <a:gd name="connsiteY3" fmla="*/ 112713 h 219075"/>
                <a:gd name="connsiteX4" fmla="*/ 996 w 82849"/>
                <a:gd name="connsiteY4" fmla="*/ 134938 h 219075"/>
                <a:gd name="connsiteX5" fmla="*/ 54971 w 82849"/>
                <a:gd name="connsiteY5" fmla="*/ 182563 h 219075"/>
                <a:gd name="connsiteX6" fmla="*/ 75608 w 82849"/>
                <a:gd name="connsiteY6" fmla="*/ 187325 h 219075"/>
                <a:gd name="connsiteX7" fmla="*/ 81958 w 82849"/>
                <a:gd name="connsiteY7" fmla="*/ 201613 h 219075"/>
                <a:gd name="connsiteX8" fmla="*/ 58146 w 82849"/>
                <a:gd name="connsiteY8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849" h="219075">
                  <a:moveTo>
                    <a:pt x="66083" y="0"/>
                  </a:moveTo>
                  <a:cubicBezTo>
                    <a:pt x="47562" y="23813"/>
                    <a:pt x="29041" y="47626"/>
                    <a:pt x="21633" y="61913"/>
                  </a:cubicBezTo>
                  <a:cubicBezTo>
                    <a:pt x="14225" y="76200"/>
                    <a:pt x="21897" y="77258"/>
                    <a:pt x="21633" y="85725"/>
                  </a:cubicBezTo>
                  <a:cubicBezTo>
                    <a:pt x="21368" y="94192"/>
                    <a:pt x="23485" y="104511"/>
                    <a:pt x="20046" y="112713"/>
                  </a:cubicBezTo>
                  <a:cubicBezTo>
                    <a:pt x="16607" y="120915"/>
                    <a:pt x="-4825" y="123296"/>
                    <a:pt x="996" y="134938"/>
                  </a:cubicBezTo>
                  <a:cubicBezTo>
                    <a:pt x="6817" y="146580"/>
                    <a:pt x="42536" y="173832"/>
                    <a:pt x="54971" y="182563"/>
                  </a:cubicBezTo>
                  <a:cubicBezTo>
                    <a:pt x="67406" y="191294"/>
                    <a:pt x="71110" y="184150"/>
                    <a:pt x="75608" y="187325"/>
                  </a:cubicBezTo>
                  <a:cubicBezTo>
                    <a:pt x="80106" y="190500"/>
                    <a:pt x="84868" y="196321"/>
                    <a:pt x="81958" y="201613"/>
                  </a:cubicBezTo>
                  <a:cubicBezTo>
                    <a:pt x="79048" y="206905"/>
                    <a:pt x="63702" y="215371"/>
                    <a:pt x="58146" y="2190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E819A28A-2D40-4F5C-AA79-F55833735155}"/>
                </a:ext>
              </a:extLst>
            </p:cNvPr>
            <p:cNvSpPr/>
            <p:nvPr/>
          </p:nvSpPr>
          <p:spPr>
            <a:xfrm>
              <a:off x="7091717" y="5373688"/>
              <a:ext cx="44745" cy="376237"/>
            </a:xfrm>
            <a:custGeom>
              <a:avLst/>
              <a:gdLst>
                <a:gd name="connsiteX0" fmla="*/ 42508 w 44745"/>
                <a:gd name="connsiteY0" fmla="*/ 0 h 376237"/>
                <a:gd name="connsiteX1" fmla="*/ 2821 w 44745"/>
                <a:gd name="connsiteY1" fmla="*/ 31750 h 376237"/>
                <a:gd name="connsiteX2" fmla="*/ 5996 w 44745"/>
                <a:gd name="connsiteY2" fmla="*/ 52387 h 376237"/>
                <a:gd name="connsiteX3" fmla="*/ 28221 w 44745"/>
                <a:gd name="connsiteY3" fmla="*/ 73025 h 376237"/>
                <a:gd name="connsiteX4" fmla="*/ 42508 w 44745"/>
                <a:gd name="connsiteY4" fmla="*/ 203200 h 376237"/>
                <a:gd name="connsiteX5" fmla="*/ 17108 w 44745"/>
                <a:gd name="connsiteY5" fmla="*/ 231775 h 376237"/>
                <a:gd name="connsiteX6" fmla="*/ 40921 w 44745"/>
                <a:gd name="connsiteY6" fmla="*/ 277812 h 376237"/>
                <a:gd name="connsiteX7" fmla="*/ 44096 w 44745"/>
                <a:gd name="connsiteY7" fmla="*/ 325437 h 376237"/>
                <a:gd name="connsiteX8" fmla="*/ 34571 w 44745"/>
                <a:gd name="connsiteY8" fmla="*/ 361950 h 376237"/>
                <a:gd name="connsiteX9" fmla="*/ 28221 w 44745"/>
                <a:gd name="connsiteY9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745" h="376237">
                  <a:moveTo>
                    <a:pt x="42508" y="0"/>
                  </a:moveTo>
                  <a:cubicBezTo>
                    <a:pt x="25707" y="11509"/>
                    <a:pt x="8906" y="23019"/>
                    <a:pt x="2821" y="31750"/>
                  </a:cubicBezTo>
                  <a:cubicBezTo>
                    <a:pt x="-3264" y="40481"/>
                    <a:pt x="1763" y="45508"/>
                    <a:pt x="5996" y="52387"/>
                  </a:cubicBezTo>
                  <a:cubicBezTo>
                    <a:pt x="10229" y="59266"/>
                    <a:pt x="22136" y="47889"/>
                    <a:pt x="28221" y="73025"/>
                  </a:cubicBezTo>
                  <a:cubicBezTo>
                    <a:pt x="34306" y="98161"/>
                    <a:pt x="44360" y="176742"/>
                    <a:pt x="42508" y="203200"/>
                  </a:cubicBezTo>
                  <a:cubicBezTo>
                    <a:pt x="40656" y="229658"/>
                    <a:pt x="17372" y="219340"/>
                    <a:pt x="17108" y="231775"/>
                  </a:cubicBezTo>
                  <a:cubicBezTo>
                    <a:pt x="16844" y="244210"/>
                    <a:pt x="36423" y="262202"/>
                    <a:pt x="40921" y="277812"/>
                  </a:cubicBezTo>
                  <a:cubicBezTo>
                    <a:pt x="45419" y="293422"/>
                    <a:pt x="45154" y="311414"/>
                    <a:pt x="44096" y="325437"/>
                  </a:cubicBezTo>
                  <a:cubicBezTo>
                    <a:pt x="43038" y="339460"/>
                    <a:pt x="37217" y="353483"/>
                    <a:pt x="34571" y="361950"/>
                  </a:cubicBezTo>
                  <a:cubicBezTo>
                    <a:pt x="31925" y="370417"/>
                    <a:pt x="30073" y="373327"/>
                    <a:pt x="28221" y="3762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: 図形 460">
              <a:extLst>
                <a:ext uri="{FF2B5EF4-FFF2-40B4-BE49-F238E27FC236}">
                  <a16:creationId xmlns:a16="http://schemas.microsoft.com/office/drawing/2014/main" id="{D9B07CC8-A89F-4F46-AD8A-5EBFFBCAC38D}"/>
                </a:ext>
              </a:extLst>
            </p:cNvPr>
            <p:cNvSpPr/>
            <p:nvPr/>
          </p:nvSpPr>
          <p:spPr>
            <a:xfrm>
              <a:off x="6819900" y="5715000"/>
              <a:ext cx="46096" cy="177800"/>
            </a:xfrm>
            <a:custGeom>
              <a:avLst/>
              <a:gdLst>
                <a:gd name="connsiteX0" fmla="*/ 0 w 46096"/>
                <a:gd name="connsiteY0" fmla="*/ 0 h 177800"/>
                <a:gd name="connsiteX1" fmla="*/ 31750 w 46096"/>
                <a:gd name="connsiteY1" fmla="*/ 55563 h 177800"/>
                <a:gd name="connsiteX2" fmla="*/ 46038 w 46096"/>
                <a:gd name="connsiteY2" fmla="*/ 123825 h 177800"/>
                <a:gd name="connsiteX3" fmla="*/ 26988 w 46096"/>
                <a:gd name="connsiteY3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96" h="177800">
                  <a:moveTo>
                    <a:pt x="0" y="0"/>
                  </a:moveTo>
                  <a:cubicBezTo>
                    <a:pt x="12038" y="17463"/>
                    <a:pt x="24077" y="34926"/>
                    <a:pt x="31750" y="55563"/>
                  </a:cubicBezTo>
                  <a:cubicBezTo>
                    <a:pt x="39423" y="76200"/>
                    <a:pt x="46832" y="103452"/>
                    <a:pt x="46038" y="123825"/>
                  </a:cubicBezTo>
                  <a:cubicBezTo>
                    <a:pt x="45244" y="144198"/>
                    <a:pt x="36116" y="160999"/>
                    <a:pt x="26988" y="177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: 図形 461">
              <a:extLst>
                <a:ext uri="{FF2B5EF4-FFF2-40B4-BE49-F238E27FC236}">
                  <a16:creationId xmlns:a16="http://schemas.microsoft.com/office/drawing/2014/main" id="{18142D5D-8079-48B5-A444-CD2D423374A1}"/>
                </a:ext>
              </a:extLst>
            </p:cNvPr>
            <p:cNvSpPr/>
            <p:nvPr/>
          </p:nvSpPr>
          <p:spPr>
            <a:xfrm>
              <a:off x="7121525" y="5754688"/>
              <a:ext cx="45029" cy="152400"/>
            </a:xfrm>
            <a:custGeom>
              <a:avLst/>
              <a:gdLst>
                <a:gd name="connsiteX0" fmla="*/ 0 w 45029"/>
                <a:gd name="connsiteY0" fmla="*/ 0 h 152400"/>
                <a:gd name="connsiteX1" fmla="*/ 12700 w 45029"/>
                <a:gd name="connsiteY1" fmla="*/ 52387 h 152400"/>
                <a:gd name="connsiteX2" fmla="*/ 33338 w 45029"/>
                <a:gd name="connsiteY2" fmla="*/ 101600 h 152400"/>
                <a:gd name="connsiteX3" fmla="*/ 44450 w 45029"/>
                <a:gd name="connsiteY3" fmla="*/ 112712 h 152400"/>
                <a:gd name="connsiteX4" fmla="*/ 15875 w 45029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29" h="152400">
                  <a:moveTo>
                    <a:pt x="0" y="0"/>
                  </a:moveTo>
                  <a:cubicBezTo>
                    <a:pt x="3572" y="17727"/>
                    <a:pt x="7144" y="35454"/>
                    <a:pt x="12700" y="52387"/>
                  </a:cubicBezTo>
                  <a:cubicBezTo>
                    <a:pt x="18256" y="69320"/>
                    <a:pt x="28046" y="91546"/>
                    <a:pt x="33338" y="101600"/>
                  </a:cubicBezTo>
                  <a:cubicBezTo>
                    <a:pt x="38630" y="111654"/>
                    <a:pt x="47360" y="104245"/>
                    <a:pt x="44450" y="112712"/>
                  </a:cubicBezTo>
                  <a:cubicBezTo>
                    <a:pt x="41540" y="121179"/>
                    <a:pt x="15081" y="145256"/>
                    <a:pt x="15875" y="1524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: 図形 462">
              <a:extLst>
                <a:ext uri="{FF2B5EF4-FFF2-40B4-BE49-F238E27FC236}">
                  <a16:creationId xmlns:a16="http://schemas.microsoft.com/office/drawing/2014/main" id="{B8819115-F37C-427E-82D2-49D1DEE69DFD}"/>
                </a:ext>
              </a:extLst>
            </p:cNvPr>
            <p:cNvSpPr/>
            <p:nvPr/>
          </p:nvSpPr>
          <p:spPr>
            <a:xfrm>
              <a:off x="6843713" y="5865857"/>
              <a:ext cx="288925" cy="52632"/>
            </a:xfrm>
            <a:custGeom>
              <a:avLst/>
              <a:gdLst>
                <a:gd name="connsiteX0" fmla="*/ 288925 w 288925"/>
                <a:gd name="connsiteY0" fmla="*/ 45993 h 52632"/>
                <a:gd name="connsiteX1" fmla="*/ 177800 w 288925"/>
                <a:gd name="connsiteY1" fmla="*/ 9481 h 52632"/>
                <a:gd name="connsiteX2" fmla="*/ 90487 w 288925"/>
                <a:gd name="connsiteY2" fmla="*/ 3131 h 52632"/>
                <a:gd name="connsiteX3" fmla="*/ 36512 w 288925"/>
                <a:gd name="connsiteY3" fmla="*/ 52343 h 52632"/>
                <a:gd name="connsiteX4" fmla="*/ 0 w 288925"/>
                <a:gd name="connsiteY4" fmla="*/ 23768 h 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52632">
                  <a:moveTo>
                    <a:pt x="288925" y="45993"/>
                  </a:moveTo>
                  <a:cubicBezTo>
                    <a:pt x="249899" y="31309"/>
                    <a:pt x="210873" y="16625"/>
                    <a:pt x="177800" y="9481"/>
                  </a:cubicBezTo>
                  <a:cubicBezTo>
                    <a:pt x="144727" y="2337"/>
                    <a:pt x="114035" y="-4013"/>
                    <a:pt x="90487" y="3131"/>
                  </a:cubicBezTo>
                  <a:cubicBezTo>
                    <a:pt x="66939" y="10275"/>
                    <a:pt x="51593" y="48904"/>
                    <a:pt x="36512" y="52343"/>
                  </a:cubicBezTo>
                  <a:cubicBezTo>
                    <a:pt x="21431" y="55782"/>
                    <a:pt x="10848" y="27472"/>
                    <a:pt x="0" y="2376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: 図形 463">
              <a:extLst>
                <a:ext uri="{FF2B5EF4-FFF2-40B4-BE49-F238E27FC236}">
                  <a16:creationId xmlns:a16="http://schemas.microsoft.com/office/drawing/2014/main" id="{0932C041-38BF-4C3B-816A-44B4F55D73E7}"/>
                </a:ext>
              </a:extLst>
            </p:cNvPr>
            <p:cNvSpPr/>
            <p:nvPr/>
          </p:nvSpPr>
          <p:spPr>
            <a:xfrm>
              <a:off x="6885414" y="5915025"/>
              <a:ext cx="266123" cy="109015"/>
            </a:xfrm>
            <a:custGeom>
              <a:avLst/>
              <a:gdLst>
                <a:gd name="connsiteX0" fmla="*/ 253574 w 266123"/>
                <a:gd name="connsiteY0" fmla="*/ 0 h 109015"/>
                <a:gd name="connsiteX1" fmla="*/ 264686 w 266123"/>
                <a:gd name="connsiteY1" fmla="*/ 76200 h 109015"/>
                <a:gd name="connsiteX2" fmla="*/ 224999 w 266123"/>
                <a:gd name="connsiteY2" fmla="*/ 85725 h 109015"/>
                <a:gd name="connsiteX3" fmla="*/ 132924 w 266123"/>
                <a:gd name="connsiteY3" fmla="*/ 103188 h 109015"/>
                <a:gd name="connsiteX4" fmla="*/ 83711 w 266123"/>
                <a:gd name="connsiteY4" fmla="*/ 106363 h 109015"/>
                <a:gd name="connsiteX5" fmla="*/ 4336 w 266123"/>
                <a:gd name="connsiteY5" fmla="*/ 66675 h 109015"/>
                <a:gd name="connsiteX6" fmla="*/ 17036 w 266123"/>
                <a:gd name="connsiteY6" fmla="*/ 3175 h 1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123" h="109015">
                  <a:moveTo>
                    <a:pt x="253574" y="0"/>
                  </a:moveTo>
                  <a:cubicBezTo>
                    <a:pt x="261511" y="30956"/>
                    <a:pt x="269449" y="61912"/>
                    <a:pt x="264686" y="76200"/>
                  </a:cubicBezTo>
                  <a:cubicBezTo>
                    <a:pt x="259923" y="90488"/>
                    <a:pt x="246959" y="81227"/>
                    <a:pt x="224999" y="85725"/>
                  </a:cubicBezTo>
                  <a:cubicBezTo>
                    <a:pt x="203039" y="90223"/>
                    <a:pt x="156472" y="99748"/>
                    <a:pt x="132924" y="103188"/>
                  </a:cubicBezTo>
                  <a:cubicBezTo>
                    <a:pt x="109376" y="106628"/>
                    <a:pt x="105142" y="112448"/>
                    <a:pt x="83711" y="106363"/>
                  </a:cubicBezTo>
                  <a:cubicBezTo>
                    <a:pt x="62280" y="100278"/>
                    <a:pt x="15448" y="83873"/>
                    <a:pt x="4336" y="66675"/>
                  </a:cubicBezTo>
                  <a:cubicBezTo>
                    <a:pt x="-6776" y="49477"/>
                    <a:pt x="5659" y="14817"/>
                    <a:pt x="17036" y="3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: 図形 464">
              <a:extLst>
                <a:ext uri="{FF2B5EF4-FFF2-40B4-BE49-F238E27FC236}">
                  <a16:creationId xmlns:a16="http://schemas.microsoft.com/office/drawing/2014/main" id="{87198A25-9722-4C50-9820-E77CD49E12F3}"/>
                </a:ext>
              </a:extLst>
            </p:cNvPr>
            <p:cNvSpPr/>
            <p:nvPr/>
          </p:nvSpPr>
          <p:spPr>
            <a:xfrm>
              <a:off x="6902450" y="5902691"/>
              <a:ext cx="231775" cy="20272"/>
            </a:xfrm>
            <a:custGeom>
              <a:avLst/>
              <a:gdLst>
                <a:gd name="connsiteX0" fmla="*/ 0 w 231775"/>
                <a:gd name="connsiteY0" fmla="*/ 20272 h 20272"/>
                <a:gd name="connsiteX1" fmla="*/ 50800 w 231775"/>
                <a:gd name="connsiteY1" fmla="*/ 15509 h 20272"/>
                <a:gd name="connsiteX2" fmla="*/ 79375 w 231775"/>
                <a:gd name="connsiteY2" fmla="*/ 7572 h 20272"/>
                <a:gd name="connsiteX3" fmla="*/ 123825 w 231775"/>
                <a:gd name="connsiteY3" fmla="*/ 1222 h 20272"/>
                <a:gd name="connsiteX4" fmla="*/ 173038 w 231775"/>
                <a:gd name="connsiteY4" fmla="*/ 1222 h 20272"/>
                <a:gd name="connsiteX5" fmla="*/ 231775 w 231775"/>
                <a:gd name="connsiteY5" fmla="*/ 13922 h 2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75" h="20272">
                  <a:moveTo>
                    <a:pt x="0" y="20272"/>
                  </a:moveTo>
                  <a:cubicBezTo>
                    <a:pt x="18785" y="18949"/>
                    <a:pt x="37571" y="17626"/>
                    <a:pt x="50800" y="15509"/>
                  </a:cubicBezTo>
                  <a:cubicBezTo>
                    <a:pt x="64029" y="13392"/>
                    <a:pt x="67204" y="9953"/>
                    <a:pt x="79375" y="7572"/>
                  </a:cubicBezTo>
                  <a:cubicBezTo>
                    <a:pt x="91546" y="5191"/>
                    <a:pt x="108215" y="2280"/>
                    <a:pt x="123825" y="1222"/>
                  </a:cubicBezTo>
                  <a:cubicBezTo>
                    <a:pt x="139435" y="164"/>
                    <a:pt x="155046" y="-895"/>
                    <a:pt x="173038" y="1222"/>
                  </a:cubicBezTo>
                  <a:cubicBezTo>
                    <a:pt x="191030" y="3339"/>
                    <a:pt x="222779" y="10483"/>
                    <a:pt x="231775" y="1392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: 図形 465">
              <a:extLst>
                <a:ext uri="{FF2B5EF4-FFF2-40B4-BE49-F238E27FC236}">
                  <a16:creationId xmlns:a16="http://schemas.microsoft.com/office/drawing/2014/main" id="{863487DA-03F6-4694-BE05-C7D298D4A752}"/>
                </a:ext>
              </a:extLst>
            </p:cNvPr>
            <p:cNvSpPr/>
            <p:nvPr/>
          </p:nvSpPr>
          <p:spPr>
            <a:xfrm>
              <a:off x="6881813" y="5986463"/>
              <a:ext cx="58344" cy="415925"/>
            </a:xfrm>
            <a:custGeom>
              <a:avLst/>
              <a:gdLst>
                <a:gd name="connsiteX0" fmla="*/ 0 w 58344"/>
                <a:gd name="connsiteY0" fmla="*/ 0 h 415925"/>
                <a:gd name="connsiteX1" fmla="*/ 15875 w 58344"/>
                <a:gd name="connsiteY1" fmla="*/ 63500 h 415925"/>
                <a:gd name="connsiteX2" fmla="*/ 33337 w 58344"/>
                <a:gd name="connsiteY2" fmla="*/ 98425 h 415925"/>
                <a:gd name="connsiteX3" fmla="*/ 41275 w 58344"/>
                <a:gd name="connsiteY3" fmla="*/ 117475 h 415925"/>
                <a:gd name="connsiteX4" fmla="*/ 25400 w 58344"/>
                <a:gd name="connsiteY4" fmla="*/ 131762 h 415925"/>
                <a:gd name="connsiteX5" fmla="*/ 55562 w 58344"/>
                <a:gd name="connsiteY5" fmla="*/ 263525 h 415925"/>
                <a:gd name="connsiteX6" fmla="*/ 55562 w 58344"/>
                <a:gd name="connsiteY6" fmla="*/ 269875 h 415925"/>
                <a:gd name="connsiteX7" fmla="*/ 42862 w 58344"/>
                <a:gd name="connsiteY7" fmla="*/ 347662 h 415925"/>
                <a:gd name="connsiteX8" fmla="*/ 50800 w 58344"/>
                <a:gd name="connsiteY8" fmla="*/ 388937 h 415925"/>
                <a:gd name="connsiteX9" fmla="*/ 53975 w 58344"/>
                <a:gd name="connsiteY9" fmla="*/ 398462 h 415925"/>
                <a:gd name="connsiteX10" fmla="*/ 53975 w 58344"/>
                <a:gd name="connsiteY10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44" h="415925">
                  <a:moveTo>
                    <a:pt x="0" y="0"/>
                  </a:moveTo>
                  <a:cubicBezTo>
                    <a:pt x="5159" y="23548"/>
                    <a:pt x="10319" y="47096"/>
                    <a:pt x="15875" y="63500"/>
                  </a:cubicBezTo>
                  <a:cubicBezTo>
                    <a:pt x="21431" y="79904"/>
                    <a:pt x="29104" y="89429"/>
                    <a:pt x="33337" y="98425"/>
                  </a:cubicBezTo>
                  <a:cubicBezTo>
                    <a:pt x="37570" y="107421"/>
                    <a:pt x="42598" y="111919"/>
                    <a:pt x="41275" y="117475"/>
                  </a:cubicBezTo>
                  <a:cubicBezTo>
                    <a:pt x="39952" y="123031"/>
                    <a:pt x="23019" y="107420"/>
                    <a:pt x="25400" y="131762"/>
                  </a:cubicBezTo>
                  <a:cubicBezTo>
                    <a:pt x="27781" y="156104"/>
                    <a:pt x="55562" y="263525"/>
                    <a:pt x="55562" y="263525"/>
                  </a:cubicBezTo>
                  <a:cubicBezTo>
                    <a:pt x="60589" y="286544"/>
                    <a:pt x="57679" y="255852"/>
                    <a:pt x="55562" y="269875"/>
                  </a:cubicBezTo>
                  <a:cubicBezTo>
                    <a:pt x="53445" y="283898"/>
                    <a:pt x="43656" y="327818"/>
                    <a:pt x="42862" y="347662"/>
                  </a:cubicBezTo>
                  <a:cubicBezTo>
                    <a:pt x="42068" y="367506"/>
                    <a:pt x="48948" y="380470"/>
                    <a:pt x="50800" y="388937"/>
                  </a:cubicBezTo>
                  <a:cubicBezTo>
                    <a:pt x="52652" y="397404"/>
                    <a:pt x="53446" y="393964"/>
                    <a:pt x="53975" y="398462"/>
                  </a:cubicBezTo>
                  <a:cubicBezTo>
                    <a:pt x="54504" y="402960"/>
                    <a:pt x="54239" y="409442"/>
                    <a:pt x="53975" y="4159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: 図形 466">
              <a:extLst>
                <a:ext uri="{FF2B5EF4-FFF2-40B4-BE49-F238E27FC236}">
                  <a16:creationId xmlns:a16="http://schemas.microsoft.com/office/drawing/2014/main" id="{CB9AD082-4564-4E19-97FD-A8B3F5D89C46}"/>
                </a:ext>
              </a:extLst>
            </p:cNvPr>
            <p:cNvSpPr/>
            <p:nvPr/>
          </p:nvSpPr>
          <p:spPr>
            <a:xfrm>
              <a:off x="7142163" y="5922963"/>
              <a:ext cx="50800" cy="460375"/>
            </a:xfrm>
            <a:custGeom>
              <a:avLst/>
              <a:gdLst>
                <a:gd name="connsiteX0" fmla="*/ 0 w 50800"/>
                <a:gd name="connsiteY0" fmla="*/ 0 h 460375"/>
                <a:gd name="connsiteX1" fmla="*/ 26987 w 50800"/>
                <a:gd name="connsiteY1" fmla="*/ 85725 h 460375"/>
                <a:gd name="connsiteX2" fmla="*/ 17462 w 50800"/>
                <a:gd name="connsiteY2" fmla="*/ 176212 h 460375"/>
                <a:gd name="connsiteX3" fmla="*/ 4762 w 50800"/>
                <a:gd name="connsiteY3" fmla="*/ 250825 h 460375"/>
                <a:gd name="connsiteX4" fmla="*/ 4762 w 50800"/>
                <a:gd name="connsiteY4" fmla="*/ 309562 h 460375"/>
                <a:gd name="connsiteX5" fmla="*/ 14287 w 50800"/>
                <a:gd name="connsiteY5" fmla="*/ 365125 h 460375"/>
                <a:gd name="connsiteX6" fmla="*/ 26987 w 50800"/>
                <a:gd name="connsiteY6" fmla="*/ 373062 h 460375"/>
                <a:gd name="connsiteX7" fmla="*/ 33337 w 50800"/>
                <a:gd name="connsiteY7" fmla="*/ 406400 h 460375"/>
                <a:gd name="connsiteX8" fmla="*/ 42862 w 50800"/>
                <a:gd name="connsiteY8" fmla="*/ 434975 h 460375"/>
                <a:gd name="connsiteX9" fmla="*/ 50800 w 50800"/>
                <a:gd name="connsiteY9" fmla="*/ 460375 h 46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800" h="460375">
                  <a:moveTo>
                    <a:pt x="0" y="0"/>
                  </a:moveTo>
                  <a:cubicBezTo>
                    <a:pt x="12038" y="28178"/>
                    <a:pt x="24077" y="56356"/>
                    <a:pt x="26987" y="85725"/>
                  </a:cubicBezTo>
                  <a:cubicBezTo>
                    <a:pt x="29897" y="115094"/>
                    <a:pt x="21166" y="148695"/>
                    <a:pt x="17462" y="176212"/>
                  </a:cubicBezTo>
                  <a:cubicBezTo>
                    <a:pt x="13758" y="203729"/>
                    <a:pt x="6879" y="228600"/>
                    <a:pt x="4762" y="250825"/>
                  </a:cubicBezTo>
                  <a:cubicBezTo>
                    <a:pt x="2645" y="273050"/>
                    <a:pt x="3175" y="290512"/>
                    <a:pt x="4762" y="309562"/>
                  </a:cubicBezTo>
                  <a:cubicBezTo>
                    <a:pt x="6349" y="328612"/>
                    <a:pt x="10583" y="354542"/>
                    <a:pt x="14287" y="365125"/>
                  </a:cubicBezTo>
                  <a:cubicBezTo>
                    <a:pt x="17991" y="375708"/>
                    <a:pt x="23812" y="366183"/>
                    <a:pt x="26987" y="373062"/>
                  </a:cubicBezTo>
                  <a:cubicBezTo>
                    <a:pt x="30162" y="379941"/>
                    <a:pt x="30691" y="396081"/>
                    <a:pt x="33337" y="406400"/>
                  </a:cubicBezTo>
                  <a:cubicBezTo>
                    <a:pt x="35983" y="416719"/>
                    <a:pt x="39952" y="425979"/>
                    <a:pt x="42862" y="434975"/>
                  </a:cubicBezTo>
                  <a:cubicBezTo>
                    <a:pt x="45772" y="443971"/>
                    <a:pt x="48286" y="452173"/>
                    <a:pt x="50800" y="4603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: 図形 467">
              <a:extLst>
                <a:ext uri="{FF2B5EF4-FFF2-40B4-BE49-F238E27FC236}">
                  <a16:creationId xmlns:a16="http://schemas.microsoft.com/office/drawing/2014/main" id="{149F8442-4EF0-40E7-9545-566E3C7DEABA}"/>
                </a:ext>
              </a:extLst>
            </p:cNvPr>
            <p:cNvSpPr/>
            <p:nvPr/>
          </p:nvSpPr>
          <p:spPr>
            <a:xfrm>
              <a:off x="7077075" y="6397625"/>
              <a:ext cx="135952" cy="387350"/>
            </a:xfrm>
            <a:custGeom>
              <a:avLst/>
              <a:gdLst>
                <a:gd name="connsiteX0" fmla="*/ 117475 w 135952"/>
                <a:gd name="connsiteY0" fmla="*/ 0 h 387350"/>
                <a:gd name="connsiteX1" fmla="*/ 125413 w 135952"/>
                <a:gd name="connsiteY1" fmla="*/ 74613 h 387350"/>
                <a:gd name="connsiteX2" fmla="*/ 134938 w 135952"/>
                <a:gd name="connsiteY2" fmla="*/ 165100 h 387350"/>
                <a:gd name="connsiteX3" fmla="*/ 133350 w 135952"/>
                <a:gd name="connsiteY3" fmla="*/ 192088 h 387350"/>
                <a:gd name="connsiteX4" fmla="*/ 114300 w 135952"/>
                <a:gd name="connsiteY4" fmla="*/ 244475 h 387350"/>
                <a:gd name="connsiteX5" fmla="*/ 96838 w 135952"/>
                <a:gd name="connsiteY5" fmla="*/ 300038 h 387350"/>
                <a:gd name="connsiteX6" fmla="*/ 65088 w 135952"/>
                <a:gd name="connsiteY6" fmla="*/ 355600 h 387350"/>
                <a:gd name="connsiteX7" fmla="*/ 26988 w 135952"/>
                <a:gd name="connsiteY7" fmla="*/ 381000 h 387350"/>
                <a:gd name="connsiteX8" fmla="*/ 0 w 135952"/>
                <a:gd name="connsiteY8" fmla="*/ 387350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952" h="387350">
                  <a:moveTo>
                    <a:pt x="117475" y="0"/>
                  </a:moveTo>
                  <a:cubicBezTo>
                    <a:pt x="119989" y="23548"/>
                    <a:pt x="122503" y="47096"/>
                    <a:pt x="125413" y="74613"/>
                  </a:cubicBezTo>
                  <a:cubicBezTo>
                    <a:pt x="128323" y="102130"/>
                    <a:pt x="133615" y="145521"/>
                    <a:pt x="134938" y="165100"/>
                  </a:cubicBezTo>
                  <a:cubicBezTo>
                    <a:pt x="136261" y="184679"/>
                    <a:pt x="136790" y="178859"/>
                    <a:pt x="133350" y="192088"/>
                  </a:cubicBezTo>
                  <a:cubicBezTo>
                    <a:pt x="129910" y="205317"/>
                    <a:pt x="120385" y="226483"/>
                    <a:pt x="114300" y="244475"/>
                  </a:cubicBezTo>
                  <a:cubicBezTo>
                    <a:pt x="108215" y="262467"/>
                    <a:pt x="105040" y="281517"/>
                    <a:pt x="96838" y="300038"/>
                  </a:cubicBezTo>
                  <a:cubicBezTo>
                    <a:pt x="88636" y="318559"/>
                    <a:pt x="76730" y="342106"/>
                    <a:pt x="65088" y="355600"/>
                  </a:cubicBezTo>
                  <a:cubicBezTo>
                    <a:pt x="53446" y="369094"/>
                    <a:pt x="37836" y="375708"/>
                    <a:pt x="26988" y="381000"/>
                  </a:cubicBezTo>
                  <a:cubicBezTo>
                    <a:pt x="16140" y="386292"/>
                    <a:pt x="7673" y="385763"/>
                    <a:pt x="0" y="3873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: 図形 468">
              <a:extLst>
                <a:ext uri="{FF2B5EF4-FFF2-40B4-BE49-F238E27FC236}">
                  <a16:creationId xmlns:a16="http://schemas.microsoft.com/office/drawing/2014/main" id="{15737B1A-2EA8-42CF-B956-7944C43C0939}"/>
                </a:ext>
              </a:extLst>
            </p:cNvPr>
            <p:cNvSpPr/>
            <p:nvPr/>
          </p:nvSpPr>
          <p:spPr>
            <a:xfrm>
              <a:off x="6921425" y="6399213"/>
              <a:ext cx="144538" cy="390525"/>
            </a:xfrm>
            <a:custGeom>
              <a:avLst/>
              <a:gdLst>
                <a:gd name="connsiteX0" fmla="*/ 17538 w 144538"/>
                <a:gd name="connsiteY0" fmla="*/ 0 h 390525"/>
                <a:gd name="connsiteX1" fmla="*/ 75 w 144538"/>
                <a:gd name="connsiteY1" fmla="*/ 47625 h 390525"/>
                <a:gd name="connsiteX2" fmla="*/ 12775 w 144538"/>
                <a:gd name="connsiteY2" fmla="*/ 192087 h 390525"/>
                <a:gd name="connsiteX3" fmla="*/ 47700 w 144538"/>
                <a:gd name="connsiteY3" fmla="*/ 257175 h 390525"/>
                <a:gd name="connsiteX4" fmla="*/ 77863 w 144538"/>
                <a:gd name="connsiteY4" fmla="*/ 315912 h 390525"/>
                <a:gd name="connsiteX5" fmla="*/ 122313 w 144538"/>
                <a:gd name="connsiteY5" fmla="*/ 376237 h 390525"/>
                <a:gd name="connsiteX6" fmla="*/ 144538 w 144538"/>
                <a:gd name="connsiteY6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538" h="390525">
                  <a:moveTo>
                    <a:pt x="17538" y="0"/>
                  </a:moveTo>
                  <a:cubicBezTo>
                    <a:pt x="9203" y="7805"/>
                    <a:pt x="869" y="15611"/>
                    <a:pt x="75" y="47625"/>
                  </a:cubicBezTo>
                  <a:cubicBezTo>
                    <a:pt x="-719" y="79639"/>
                    <a:pt x="4838" y="157162"/>
                    <a:pt x="12775" y="192087"/>
                  </a:cubicBezTo>
                  <a:cubicBezTo>
                    <a:pt x="20712" y="227012"/>
                    <a:pt x="36852" y="236538"/>
                    <a:pt x="47700" y="257175"/>
                  </a:cubicBezTo>
                  <a:cubicBezTo>
                    <a:pt x="58548" y="277813"/>
                    <a:pt x="65428" y="296068"/>
                    <a:pt x="77863" y="315912"/>
                  </a:cubicBezTo>
                  <a:cubicBezTo>
                    <a:pt x="90299" y="335756"/>
                    <a:pt x="111201" y="363802"/>
                    <a:pt x="122313" y="376237"/>
                  </a:cubicBezTo>
                  <a:cubicBezTo>
                    <a:pt x="133425" y="388672"/>
                    <a:pt x="138981" y="389598"/>
                    <a:pt x="144538" y="390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: 図形 469">
              <a:extLst>
                <a:ext uri="{FF2B5EF4-FFF2-40B4-BE49-F238E27FC236}">
                  <a16:creationId xmlns:a16="http://schemas.microsoft.com/office/drawing/2014/main" id="{6167755F-F14C-457E-8175-CFF36ED65BDB}"/>
                </a:ext>
              </a:extLst>
            </p:cNvPr>
            <p:cNvSpPr/>
            <p:nvPr/>
          </p:nvSpPr>
          <p:spPr>
            <a:xfrm>
              <a:off x="7080250" y="6383338"/>
              <a:ext cx="147693" cy="433387"/>
            </a:xfrm>
            <a:custGeom>
              <a:avLst/>
              <a:gdLst>
                <a:gd name="connsiteX0" fmla="*/ 104775 w 147693"/>
                <a:gd name="connsiteY0" fmla="*/ 0 h 433387"/>
                <a:gd name="connsiteX1" fmla="*/ 133350 w 147693"/>
                <a:gd name="connsiteY1" fmla="*/ 42862 h 433387"/>
                <a:gd name="connsiteX2" fmla="*/ 147638 w 147693"/>
                <a:gd name="connsiteY2" fmla="*/ 195262 h 433387"/>
                <a:gd name="connsiteX3" fmla="*/ 128588 w 147693"/>
                <a:gd name="connsiteY3" fmla="*/ 287337 h 433387"/>
                <a:gd name="connsiteX4" fmla="*/ 96838 w 147693"/>
                <a:gd name="connsiteY4" fmla="*/ 352425 h 433387"/>
                <a:gd name="connsiteX5" fmla="*/ 66675 w 147693"/>
                <a:gd name="connsiteY5" fmla="*/ 392112 h 433387"/>
                <a:gd name="connsiteX6" fmla="*/ 28575 w 147693"/>
                <a:gd name="connsiteY6" fmla="*/ 420687 h 433387"/>
                <a:gd name="connsiteX7" fmla="*/ 0 w 147693"/>
                <a:gd name="connsiteY7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693" h="433387">
                  <a:moveTo>
                    <a:pt x="104775" y="0"/>
                  </a:moveTo>
                  <a:cubicBezTo>
                    <a:pt x="115490" y="5159"/>
                    <a:pt x="126206" y="10318"/>
                    <a:pt x="133350" y="42862"/>
                  </a:cubicBezTo>
                  <a:cubicBezTo>
                    <a:pt x="140494" y="75406"/>
                    <a:pt x="148432" y="154516"/>
                    <a:pt x="147638" y="195262"/>
                  </a:cubicBezTo>
                  <a:cubicBezTo>
                    <a:pt x="146844" y="236008"/>
                    <a:pt x="137055" y="261143"/>
                    <a:pt x="128588" y="287337"/>
                  </a:cubicBezTo>
                  <a:cubicBezTo>
                    <a:pt x="120121" y="313531"/>
                    <a:pt x="107157" y="334962"/>
                    <a:pt x="96838" y="352425"/>
                  </a:cubicBezTo>
                  <a:cubicBezTo>
                    <a:pt x="86519" y="369888"/>
                    <a:pt x="78052" y="380735"/>
                    <a:pt x="66675" y="392112"/>
                  </a:cubicBezTo>
                  <a:cubicBezTo>
                    <a:pt x="55298" y="403489"/>
                    <a:pt x="39687" y="413808"/>
                    <a:pt x="28575" y="420687"/>
                  </a:cubicBezTo>
                  <a:cubicBezTo>
                    <a:pt x="17463" y="427566"/>
                    <a:pt x="7408" y="430212"/>
                    <a:pt x="0" y="433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: 図形 470">
              <a:extLst>
                <a:ext uri="{FF2B5EF4-FFF2-40B4-BE49-F238E27FC236}">
                  <a16:creationId xmlns:a16="http://schemas.microsoft.com/office/drawing/2014/main" id="{53335761-30C3-4E07-9569-F49B9B3B81D5}"/>
                </a:ext>
              </a:extLst>
            </p:cNvPr>
            <p:cNvSpPr/>
            <p:nvPr/>
          </p:nvSpPr>
          <p:spPr>
            <a:xfrm>
              <a:off x="6911975" y="6515100"/>
              <a:ext cx="166688" cy="305449"/>
            </a:xfrm>
            <a:custGeom>
              <a:avLst/>
              <a:gdLst>
                <a:gd name="connsiteX0" fmla="*/ 0 w 166688"/>
                <a:gd name="connsiteY0" fmla="*/ 0 h 305449"/>
                <a:gd name="connsiteX1" fmla="*/ 26988 w 166688"/>
                <a:gd name="connsiteY1" fmla="*/ 128588 h 305449"/>
                <a:gd name="connsiteX2" fmla="*/ 50800 w 166688"/>
                <a:gd name="connsiteY2" fmla="*/ 192088 h 305449"/>
                <a:gd name="connsiteX3" fmla="*/ 100013 w 166688"/>
                <a:gd name="connsiteY3" fmla="*/ 265113 h 305449"/>
                <a:gd name="connsiteX4" fmla="*/ 141288 w 166688"/>
                <a:gd name="connsiteY4" fmla="*/ 300038 h 305449"/>
                <a:gd name="connsiteX5" fmla="*/ 166688 w 166688"/>
                <a:gd name="connsiteY5" fmla="*/ 304800 h 30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688" h="305449">
                  <a:moveTo>
                    <a:pt x="0" y="0"/>
                  </a:moveTo>
                  <a:cubicBezTo>
                    <a:pt x="9260" y="48286"/>
                    <a:pt x="18521" y="96573"/>
                    <a:pt x="26988" y="128588"/>
                  </a:cubicBezTo>
                  <a:cubicBezTo>
                    <a:pt x="35455" y="160603"/>
                    <a:pt x="38629" y="169334"/>
                    <a:pt x="50800" y="192088"/>
                  </a:cubicBezTo>
                  <a:cubicBezTo>
                    <a:pt x="62971" y="214842"/>
                    <a:pt x="84932" y="247122"/>
                    <a:pt x="100013" y="265113"/>
                  </a:cubicBezTo>
                  <a:cubicBezTo>
                    <a:pt x="115094" y="283104"/>
                    <a:pt x="130176" y="293424"/>
                    <a:pt x="141288" y="300038"/>
                  </a:cubicBezTo>
                  <a:cubicBezTo>
                    <a:pt x="152400" y="306652"/>
                    <a:pt x="159544" y="305726"/>
                    <a:pt x="166688" y="304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: 図形 471">
              <a:extLst>
                <a:ext uri="{FF2B5EF4-FFF2-40B4-BE49-F238E27FC236}">
                  <a16:creationId xmlns:a16="http://schemas.microsoft.com/office/drawing/2014/main" id="{B484F98E-11C2-4876-A67C-4C0909C2B89F}"/>
                </a:ext>
              </a:extLst>
            </p:cNvPr>
            <p:cNvSpPr/>
            <p:nvPr/>
          </p:nvSpPr>
          <p:spPr>
            <a:xfrm>
              <a:off x="5881688" y="2870200"/>
              <a:ext cx="96166" cy="201613"/>
            </a:xfrm>
            <a:custGeom>
              <a:avLst/>
              <a:gdLst>
                <a:gd name="connsiteX0" fmla="*/ 0 w 96166"/>
                <a:gd name="connsiteY0" fmla="*/ 0 h 201613"/>
                <a:gd name="connsiteX1" fmla="*/ 38100 w 96166"/>
                <a:gd name="connsiteY1" fmla="*/ 68263 h 201613"/>
                <a:gd name="connsiteX2" fmla="*/ 61912 w 96166"/>
                <a:gd name="connsiteY2" fmla="*/ 120650 h 201613"/>
                <a:gd name="connsiteX3" fmla="*/ 85725 w 96166"/>
                <a:gd name="connsiteY3" fmla="*/ 155575 h 201613"/>
                <a:gd name="connsiteX4" fmla="*/ 95250 w 96166"/>
                <a:gd name="connsiteY4" fmla="*/ 190500 h 201613"/>
                <a:gd name="connsiteX5" fmla="*/ 95250 w 96166"/>
                <a:gd name="connsiteY5" fmla="*/ 201613 h 20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166" h="201613">
                  <a:moveTo>
                    <a:pt x="0" y="0"/>
                  </a:moveTo>
                  <a:cubicBezTo>
                    <a:pt x="13890" y="24077"/>
                    <a:pt x="27781" y="48155"/>
                    <a:pt x="38100" y="68263"/>
                  </a:cubicBezTo>
                  <a:cubicBezTo>
                    <a:pt x="48419" y="88371"/>
                    <a:pt x="53974" y="106098"/>
                    <a:pt x="61912" y="120650"/>
                  </a:cubicBezTo>
                  <a:cubicBezTo>
                    <a:pt x="69850" y="135202"/>
                    <a:pt x="80169" y="143933"/>
                    <a:pt x="85725" y="155575"/>
                  </a:cubicBezTo>
                  <a:cubicBezTo>
                    <a:pt x="91281" y="167217"/>
                    <a:pt x="93663" y="182827"/>
                    <a:pt x="95250" y="190500"/>
                  </a:cubicBezTo>
                  <a:cubicBezTo>
                    <a:pt x="96837" y="198173"/>
                    <a:pt x="96043" y="199893"/>
                    <a:pt x="95250" y="201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: 図形 472">
              <a:extLst>
                <a:ext uri="{FF2B5EF4-FFF2-40B4-BE49-F238E27FC236}">
                  <a16:creationId xmlns:a16="http://schemas.microsoft.com/office/drawing/2014/main" id="{E28C73A6-B78F-4623-83BA-E1AB23FF0D77}"/>
                </a:ext>
              </a:extLst>
            </p:cNvPr>
            <p:cNvSpPr/>
            <p:nvPr/>
          </p:nvSpPr>
          <p:spPr>
            <a:xfrm>
              <a:off x="5734050" y="2806700"/>
              <a:ext cx="147638" cy="155575"/>
            </a:xfrm>
            <a:custGeom>
              <a:avLst/>
              <a:gdLst>
                <a:gd name="connsiteX0" fmla="*/ 0 w 147638"/>
                <a:gd name="connsiteY0" fmla="*/ 0 h 155575"/>
                <a:gd name="connsiteX1" fmla="*/ 65088 w 147638"/>
                <a:gd name="connsiteY1" fmla="*/ 42863 h 155575"/>
                <a:gd name="connsiteX2" fmla="*/ 106363 w 147638"/>
                <a:gd name="connsiteY2" fmla="*/ 100013 h 155575"/>
                <a:gd name="connsiteX3" fmla="*/ 147638 w 147638"/>
                <a:gd name="connsiteY3" fmla="*/ 155575 h 15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8" h="155575">
                  <a:moveTo>
                    <a:pt x="0" y="0"/>
                  </a:moveTo>
                  <a:cubicBezTo>
                    <a:pt x="23680" y="13097"/>
                    <a:pt x="47361" y="26194"/>
                    <a:pt x="65088" y="42863"/>
                  </a:cubicBezTo>
                  <a:cubicBezTo>
                    <a:pt x="82815" y="59532"/>
                    <a:pt x="92605" y="81228"/>
                    <a:pt x="106363" y="100013"/>
                  </a:cubicBezTo>
                  <a:cubicBezTo>
                    <a:pt x="120121" y="118798"/>
                    <a:pt x="133879" y="137186"/>
                    <a:pt x="147638" y="155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4" name="フリーフォーム: 図形 473">
              <a:extLst>
                <a:ext uri="{FF2B5EF4-FFF2-40B4-BE49-F238E27FC236}">
                  <a16:creationId xmlns:a16="http://schemas.microsoft.com/office/drawing/2014/main" id="{C3946950-C8D2-4C06-BFA8-58D5A2A6007C}"/>
                </a:ext>
              </a:extLst>
            </p:cNvPr>
            <p:cNvSpPr/>
            <p:nvPr/>
          </p:nvSpPr>
          <p:spPr>
            <a:xfrm>
              <a:off x="5884863" y="2967038"/>
              <a:ext cx="63500" cy="119062"/>
            </a:xfrm>
            <a:custGeom>
              <a:avLst/>
              <a:gdLst>
                <a:gd name="connsiteX0" fmla="*/ 0 w 63500"/>
                <a:gd name="connsiteY0" fmla="*/ 0 h 119062"/>
                <a:gd name="connsiteX1" fmla="*/ 31750 w 63500"/>
                <a:gd name="connsiteY1" fmla="*/ 44450 h 119062"/>
                <a:gd name="connsiteX2" fmla="*/ 49212 w 63500"/>
                <a:gd name="connsiteY2" fmla="*/ 90487 h 119062"/>
                <a:gd name="connsiteX3" fmla="*/ 63500 w 63500"/>
                <a:gd name="connsiteY3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119062">
                  <a:moveTo>
                    <a:pt x="0" y="0"/>
                  </a:moveTo>
                  <a:cubicBezTo>
                    <a:pt x="11774" y="14684"/>
                    <a:pt x="23548" y="29369"/>
                    <a:pt x="31750" y="44450"/>
                  </a:cubicBezTo>
                  <a:cubicBezTo>
                    <a:pt x="39952" y="59531"/>
                    <a:pt x="43920" y="78052"/>
                    <a:pt x="49212" y="90487"/>
                  </a:cubicBezTo>
                  <a:cubicBezTo>
                    <a:pt x="54504" y="102922"/>
                    <a:pt x="60060" y="115358"/>
                    <a:pt x="63500" y="1190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: 図形 474">
              <a:extLst>
                <a:ext uri="{FF2B5EF4-FFF2-40B4-BE49-F238E27FC236}">
                  <a16:creationId xmlns:a16="http://schemas.microsoft.com/office/drawing/2014/main" id="{EAFA0E71-C4FD-4845-9E2D-B63C4A2F08A4}"/>
                </a:ext>
              </a:extLst>
            </p:cNvPr>
            <p:cNvSpPr/>
            <p:nvPr/>
          </p:nvSpPr>
          <p:spPr>
            <a:xfrm>
              <a:off x="6386513" y="2735263"/>
              <a:ext cx="197438" cy="90487"/>
            </a:xfrm>
            <a:custGeom>
              <a:avLst/>
              <a:gdLst>
                <a:gd name="connsiteX0" fmla="*/ 0 w 197438"/>
                <a:gd name="connsiteY0" fmla="*/ 0 h 90487"/>
                <a:gd name="connsiteX1" fmla="*/ 96837 w 197438"/>
                <a:gd name="connsiteY1" fmla="*/ 15875 h 90487"/>
                <a:gd name="connsiteX2" fmla="*/ 163512 w 197438"/>
                <a:gd name="connsiteY2" fmla="*/ 34925 h 90487"/>
                <a:gd name="connsiteX3" fmla="*/ 195262 w 197438"/>
                <a:gd name="connsiteY3" fmla="*/ 46037 h 90487"/>
                <a:gd name="connsiteX4" fmla="*/ 192087 w 197438"/>
                <a:gd name="connsiteY4" fmla="*/ 90487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38" h="90487">
                  <a:moveTo>
                    <a:pt x="0" y="0"/>
                  </a:moveTo>
                  <a:cubicBezTo>
                    <a:pt x="34792" y="5027"/>
                    <a:pt x="69585" y="10054"/>
                    <a:pt x="96837" y="15875"/>
                  </a:cubicBezTo>
                  <a:cubicBezTo>
                    <a:pt x="124089" y="21696"/>
                    <a:pt x="147108" y="29898"/>
                    <a:pt x="163512" y="34925"/>
                  </a:cubicBezTo>
                  <a:cubicBezTo>
                    <a:pt x="179916" y="39952"/>
                    <a:pt x="190500" y="36777"/>
                    <a:pt x="195262" y="46037"/>
                  </a:cubicBezTo>
                  <a:cubicBezTo>
                    <a:pt x="200024" y="55297"/>
                    <a:pt x="196055" y="72892"/>
                    <a:pt x="192087" y="90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: 図形 475">
              <a:extLst>
                <a:ext uri="{FF2B5EF4-FFF2-40B4-BE49-F238E27FC236}">
                  <a16:creationId xmlns:a16="http://schemas.microsoft.com/office/drawing/2014/main" id="{CA290562-FE94-43C2-9F36-182FB8F89204}"/>
                </a:ext>
              </a:extLst>
            </p:cNvPr>
            <p:cNvSpPr/>
            <p:nvPr/>
          </p:nvSpPr>
          <p:spPr>
            <a:xfrm>
              <a:off x="6578600" y="2660650"/>
              <a:ext cx="30784" cy="135224"/>
            </a:xfrm>
            <a:custGeom>
              <a:avLst/>
              <a:gdLst>
                <a:gd name="connsiteX0" fmla="*/ 3175 w 30784"/>
                <a:gd name="connsiteY0" fmla="*/ 0 h 135224"/>
                <a:gd name="connsiteX1" fmla="*/ 19050 w 30784"/>
                <a:gd name="connsiteY1" fmla="*/ 60325 h 135224"/>
                <a:gd name="connsiteX2" fmla="*/ 30163 w 30784"/>
                <a:gd name="connsiteY2" fmla="*/ 131763 h 135224"/>
                <a:gd name="connsiteX3" fmla="*/ 0 w 30784"/>
                <a:gd name="connsiteY3" fmla="*/ 117475 h 13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84" h="135224">
                  <a:moveTo>
                    <a:pt x="3175" y="0"/>
                  </a:moveTo>
                  <a:cubicBezTo>
                    <a:pt x="8863" y="19182"/>
                    <a:pt x="14552" y="38365"/>
                    <a:pt x="19050" y="60325"/>
                  </a:cubicBezTo>
                  <a:cubicBezTo>
                    <a:pt x="23548" y="82286"/>
                    <a:pt x="33338" y="122238"/>
                    <a:pt x="30163" y="131763"/>
                  </a:cubicBezTo>
                  <a:cubicBezTo>
                    <a:pt x="26988" y="141288"/>
                    <a:pt x="13494" y="129381"/>
                    <a:pt x="0" y="1174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: 図形 476">
              <a:extLst>
                <a:ext uri="{FF2B5EF4-FFF2-40B4-BE49-F238E27FC236}">
                  <a16:creationId xmlns:a16="http://schemas.microsoft.com/office/drawing/2014/main" id="{EE815183-C949-4AD6-85EF-EBB952A2C83B}"/>
                </a:ext>
              </a:extLst>
            </p:cNvPr>
            <p:cNvSpPr/>
            <p:nvPr/>
          </p:nvSpPr>
          <p:spPr>
            <a:xfrm>
              <a:off x="6140087" y="2787650"/>
              <a:ext cx="60688" cy="177800"/>
            </a:xfrm>
            <a:custGeom>
              <a:avLst/>
              <a:gdLst>
                <a:gd name="connsiteX0" fmla="*/ 60688 w 60688"/>
                <a:gd name="connsiteY0" fmla="*/ 0 h 177800"/>
                <a:gd name="connsiteX1" fmla="*/ 363 w 60688"/>
                <a:gd name="connsiteY1" fmla="*/ 90488 h 177800"/>
                <a:gd name="connsiteX2" fmla="*/ 40051 w 60688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688" h="177800">
                  <a:moveTo>
                    <a:pt x="60688" y="0"/>
                  </a:moveTo>
                  <a:cubicBezTo>
                    <a:pt x="32245" y="30427"/>
                    <a:pt x="3802" y="60855"/>
                    <a:pt x="363" y="90488"/>
                  </a:cubicBezTo>
                  <a:cubicBezTo>
                    <a:pt x="-3076" y="120121"/>
                    <a:pt x="18487" y="148960"/>
                    <a:pt x="40051" y="177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: 図形 477">
              <a:extLst>
                <a:ext uri="{FF2B5EF4-FFF2-40B4-BE49-F238E27FC236}">
                  <a16:creationId xmlns:a16="http://schemas.microsoft.com/office/drawing/2014/main" id="{78640921-4191-4CCE-A17E-96FA5DD15B0E}"/>
                </a:ext>
              </a:extLst>
            </p:cNvPr>
            <p:cNvSpPr/>
            <p:nvPr/>
          </p:nvSpPr>
          <p:spPr>
            <a:xfrm>
              <a:off x="6102350" y="2635250"/>
              <a:ext cx="530225" cy="158750"/>
            </a:xfrm>
            <a:custGeom>
              <a:avLst/>
              <a:gdLst>
                <a:gd name="connsiteX0" fmla="*/ 0 w 530225"/>
                <a:gd name="connsiteY0" fmla="*/ 158750 h 158750"/>
                <a:gd name="connsiteX1" fmla="*/ 150813 w 530225"/>
                <a:gd name="connsiteY1" fmla="*/ 134938 h 158750"/>
                <a:gd name="connsiteX2" fmla="*/ 293688 w 530225"/>
                <a:gd name="connsiteY2" fmla="*/ 88900 h 158750"/>
                <a:gd name="connsiteX3" fmla="*/ 466725 w 530225"/>
                <a:gd name="connsiteY3" fmla="*/ 34925 h 158750"/>
                <a:gd name="connsiteX4" fmla="*/ 530225 w 530225"/>
                <a:gd name="connsiteY4" fmla="*/ 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225" h="158750">
                  <a:moveTo>
                    <a:pt x="0" y="158750"/>
                  </a:moveTo>
                  <a:cubicBezTo>
                    <a:pt x="50932" y="152665"/>
                    <a:pt x="101865" y="146580"/>
                    <a:pt x="150813" y="134938"/>
                  </a:cubicBezTo>
                  <a:cubicBezTo>
                    <a:pt x="199761" y="123296"/>
                    <a:pt x="293688" y="88900"/>
                    <a:pt x="293688" y="88900"/>
                  </a:cubicBezTo>
                  <a:cubicBezTo>
                    <a:pt x="346340" y="72231"/>
                    <a:pt x="427302" y="49742"/>
                    <a:pt x="466725" y="34925"/>
                  </a:cubicBezTo>
                  <a:cubicBezTo>
                    <a:pt x="506148" y="20108"/>
                    <a:pt x="518186" y="10054"/>
                    <a:pt x="53022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: 図形 478">
              <a:extLst>
                <a:ext uri="{FF2B5EF4-FFF2-40B4-BE49-F238E27FC236}">
                  <a16:creationId xmlns:a16="http://schemas.microsoft.com/office/drawing/2014/main" id="{D584000D-F70E-45C4-95A2-8305445D9A2D}"/>
                </a:ext>
              </a:extLst>
            </p:cNvPr>
            <p:cNvSpPr/>
            <p:nvPr/>
          </p:nvSpPr>
          <p:spPr>
            <a:xfrm>
              <a:off x="6516688" y="2469857"/>
              <a:ext cx="103187" cy="160631"/>
            </a:xfrm>
            <a:custGeom>
              <a:avLst/>
              <a:gdLst>
                <a:gd name="connsiteX0" fmla="*/ 0 w 103187"/>
                <a:gd name="connsiteY0" fmla="*/ 12993 h 160631"/>
                <a:gd name="connsiteX1" fmla="*/ 58737 w 103187"/>
                <a:gd name="connsiteY1" fmla="*/ 14581 h 160631"/>
                <a:gd name="connsiteX2" fmla="*/ 103187 w 103187"/>
                <a:gd name="connsiteY2" fmla="*/ 160631 h 16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187" h="160631">
                  <a:moveTo>
                    <a:pt x="0" y="12993"/>
                  </a:moveTo>
                  <a:cubicBezTo>
                    <a:pt x="20769" y="1484"/>
                    <a:pt x="41539" y="-10025"/>
                    <a:pt x="58737" y="14581"/>
                  </a:cubicBezTo>
                  <a:cubicBezTo>
                    <a:pt x="75935" y="39187"/>
                    <a:pt x="97366" y="137348"/>
                    <a:pt x="103187" y="16063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: 図形 479">
              <a:extLst>
                <a:ext uri="{FF2B5EF4-FFF2-40B4-BE49-F238E27FC236}">
                  <a16:creationId xmlns:a16="http://schemas.microsoft.com/office/drawing/2014/main" id="{EF61B9D2-5E71-4B02-BA2F-64DF44AA1D96}"/>
                </a:ext>
              </a:extLst>
            </p:cNvPr>
            <p:cNvSpPr/>
            <p:nvPr/>
          </p:nvSpPr>
          <p:spPr>
            <a:xfrm>
              <a:off x="6081713" y="2489312"/>
              <a:ext cx="480575" cy="141176"/>
            </a:xfrm>
            <a:custGeom>
              <a:avLst/>
              <a:gdLst>
                <a:gd name="connsiteX0" fmla="*/ 431800 w 480575"/>
                <a:gd name="connsiteY0" fmla="*/ 20526 h 141176"/>
                <a:gd name="connsiteX1" fmla="*/ 479425 w 480575"/>
                <a:gd name="connsiteY1" fmla="*/ 1476 h 141176"/>
                <a:gd name="connsiteX2" fmla="*/ 388937 w 480575"/>
                <a:gd name="connsiteY2" fmla="*/ 55451 h 141176"/>
                <a:gd name="connsiteX3" fmla="*/ 327025 w 480575"/>
                <a:gd name="connsiteY3" fmla="*/ 84026 h 141176"/>
                <a:gd name="connsiteX4" fmla="*/ 271462 w 480575"/>
                <a:gd name="connsiteY4" fmla="*/ 99901 h 141176"/>
                <a:gd name="connsiteX5" fmla="*/ 233362 w 480575"/>
                <a:gd name="connsiteY5" fmla="*/ 107838 h 141176"/>
                <a:gd name="connsiteX6" fmla="*/ 134937 w 480575"/>
                <a:gd name="connsiteY6" fmla="*/ 128476 h 141176"/>
                <a:gd name="connsiteX7" fmla="*/ 61912 w 480575"/>
                <a:gd name="connsiteY7" fmla="*/ 138001 h 141176"/>
                <a:gd name="connsiteX8" fmla="*/ 0 w 480575"/>
                <a:gd name="connsiteY8" fmla="*/ 141176 h 14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575" h="141176">
                  <a:moveTo>
                    <a:pt x="431800" y="20526"/>
                  </a:moveTo>
                  <a:cubicBezTo>
                    <a:pt x="459184" y="8090"/>
                    <a:pt x="486569" y="-4345"/>
                    <a:pt x="479425" y="1476"/>
                  </a:cubicBezTo>
                  <a:cubicBezTo>
                    <a:pt x="472281" y="7297"/>
                    <a:pt x="414337" y="41693"/>
                    <a:pt x="388937" y="55451"/>
                  </a:cubicBezTo>
                  <a:cubicBezTo>
                    <a:pt x="363537" y="69209"/>
                    <a:pt x="346604" y="76618"/>
                    <a:pt x="327025" y="84026"/>
                  </a:cubicBezTo>
                  <a:cubicBezTo>
                    <a:pt x="307446" y="91434"/>
                    <a:pt x="287072" y="95932"/>
                    <a:pt x="271462" y="99901"/>
                  </a:cubicBezTo>
                  <a:cubicBezTo>
                    <a:pt x="255851" y="103870"/>
                    <a:pt x="233362" y="107838"/>
                    <a:pt x="233362" y="107838"/>
                  </a:cubicBezTo>
                  <a:cubicBezTo>
                    <a:pt x="210608" y="112601"/>
                    <a:pt x="163512" y="123449"/>
                    <a:pt x="134937" y="128476"/>
                  </a:cubicBezTo>
                  <a:cubicBezTo>
                    <a:pt x="106362" y="133503"/>
                    <a:pt x="84401" y="135884"/>
                    <a:pt x="61912" y="138001"/>
                  </a:cubicBezTo>
                  <a:cubicBezTo>
                    <a:pt x="39422" y="140118"/>
                    <a:pt x="0" y="141176"/>
                    <a:pt x="0" y="14117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: 図形 480">
              <a:extLst>
                <a:ext uri="{FF2B5EF4-FFF2-40B4-BE49-F238E27FC236}">
                  <a16:creationId xmlns:a16="http://schemas.microsoft.com/office/drawing/2014/main" id="{4EC77858-C5E6-4991-AA07-A1E99A44CA9A}"/>
                </a:ext>
              </a:extLst>
            </p:cNvPr>
            <p:cNvSpPr/>
            <p:nvPr/>
          </p:nvSpPr>
          <p:spPr>
            <a:xfrm>
              <a:off x="6040438" y="2619375"/>
              <a:ext cx="58035" cy="171450"/>
            </a:xfrm>
            <a:custGeom>
              <a:avLst/>
              <a:gdLst>
                <a:gd name="connsiteX0" fmla="*/ 0 w 58035"/>
                <a:gd name="connsiteY0" fmla="*/ 0 h 171450"/>
                <a:gd name="connsiteX1" fmla="*/ 46037 w 58035"/>
                <a:gd name="connsiteY1" fmla="*/ 38100 h 171450"/>
                <a:gd name="connsiteX2" fmla="*/ 57150 w 58035"/>
                <a:gd name="connsiteY2" fmla="*/ 80963 h 171450"/>
                <a:gd name="connsiteX3" fmla="*/ 57150 w 58035"/>
                <a:gd name="connsiteY3" fmla="*/ 123825 h 171450"/>
                <a:gd name="connsiteX4" fmla="*/ 55562 w 58035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035" h="171450">
                  <a:moveTo>
                    <a:pt x="0" y="0"/>
                  </a:moveTo>
                  <a:cubicBezTo>
                    <a:pt x="18256" y="12303"/>
                    <a:pt x="36512" y="24606"/>
                    <a:pt x="46037" y="38100"/>
                  </a:cubicBezTo>
                  <a:cubicBezTo>
                    <a:pt x="55562" y="51594"/>
                    <a:pt x="55298" y="66676"/>
                    <a:pt x="57150" y="80963"/>
                  </a:cubicBezTo>
                  <a:cubicBezTo>
                    <a:pt x="59002" y="95251"/>
                    <a:pt x="57415" y="108744"/>
                    <a:pt x="57150" y="123825"/>
                  </a:cubicBezTo>
                  <a:cubicBezTo>
                    <a:pt x="56885" y="138906"/>
                    <a:pt x="56223" y="155178"/>
                    <a:pt x="55562" y="171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: 図形 481">
              <a:extLst>
                <a:ext uri="{FF2B5EF4-FFF2-40B4-BE49-F238E27FC236}">
                  <a16:creationId xmlns:a16="http://schemas.microsoft.com/office/drawing/2014/main" id="{289C42AD-ED90-469D-9079-10E767DE5BDA}"/>
                </a:ext>
              </a:extLst>
            </p:cNvPr>
            <p:cNvSpPr/>
            <p:nvPr/>
          </p:nvSpPr>
          <p:spPr>
            <a:xfrm>
              <a:off x="5995988" y="2651125"/>
              <a:ext cx="87287" cy="219075"/>
            </a:xfrm>
            <a:custGeom>
              <a:avLst/>
              <a:gdLst>
                <a:gd name="connsiteX0" fmla="*/ 58737 w 87287"/>
                <a:gd name="connsiteY0" fmla="*/ 0 h 219075"/>
                <a:gd name="connsiteX1" fmla="*/ 79375 w 87287"/>
                <a:gd name="connsiteY1" fmla="*/ 76200 h 219075"/>
                <a:gd name="connsiteX2" fmla="*/ 85725 w 87287"/>
                <a:gd name="connsiteY2" fmla="*/ 114300 h 219075"/>
                <a:gd name="connsiteX3" fmla="*/ 85725 w 87287"/>
                <a:gd name="connsiteY3" fmla="*/ 127000 h 219075"/>
                <a:gd name="connsiteX4" fmla="*/ 68262 w 87287"/>
                <a:gd name="connsiteY4" fmla="*/ 155575 h 219075"/>
                <a:gd name="connsiteX5" fmla="*/ 42862 w 87287"/>
                <a:gd name="connsiteY5" fmla="*/ 190500 h 219075"/>
                <a:gd name="connsiteX6" fmla="*/ 0 w 87287"/>
                <a:gd name="connsiteY6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87" h="219075">
                  <a:moveTo>
                    <a:pt x="58737" y="0"/>
                  </a:moveTo>
                  <a:cubicBezTo>
                    <a:pt x="66807" y="28575"/>
                    <a:pt x="74877" y="57150"/>
                    <a:pt x="79375" y="76200"/>
                  </a:cubicBezTo>
                  <a:cubicBezTo>
                    <a:pt x="83873" y="95250"/>
                    <a:pt x="84667" y="105833"/>
                    <a:pt x="85725" y="114300"/>
                  </a:cubicBezTo>
                  <a:cubicBezTo>
                    <a:pt x="86783" y="122767"/>
                    <a:pt x="88636" y="120121"/>
                    <a:pt x="85725" y="127000"/>
                  </a:cubicBezTo>
                  <a:cubicBezTo>
                    <a:pt x="82815" y="133879"/>
                    <a:pt x="75406" y="144992"/>
                    <a:pt x="68262" y="155575"/>
                  </a:cubicBezTo>
                  <a:cubicBezTo>
                    <a:pt x="61118" y="166158"/>
                    <a:pt x="54239" y="179917"/>
                    <a:pt x="42862" y="190500"/>
                  </a:cubicBezTo>
                  <a:cubicBezTo>
                    <a:pt x="31485" y="201083"/>
                    <a:pt x="15742" y="210079"/>
                    <a:pt x="0" y="2190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: 図形 482">
              <a:extLst>
                <a:ext uri="{FF2B5EF4-FFF2-40B4-BE49-F238E27FC236}">
                  <a16:creationId xmlns:a16="http://schemas.microsoft.com/office/drawing/2014/main" id="{3A4C2675-E5EC-46EB-B295-1315E939C29F}"/>
                </a:ext>
              </a:extLst>
            </p:cNvPr>
            <p:cNvSpPr/>
            <p:nvPr/>
          </p:nvSpPr>
          <p:spPr>
            <a:xfrm>
              <a:off x="5957888" y="2574925"/>
              <a:ext cx="98685" cy="85725"/>
            </a:xfrm>
            <a:custGeom>
              <a:avLst/>
              <a:gdLst>
                <a:gd name="connsiteX0" fmla="*/ 0 w 98685"/>
                <a:gd name="connsiteY0" fmla="*/ 0 h 85725"/>
                <a:gd name="connsiteX1" fmla="*/ 55562 w 98685"/>
                <a:gd name="connsiteY1" fmla="*/ 34925 h 85725"/>
                <a:gd name="connsiteX2" fmla="*/ 76200 w 98685"/>
                <a:gd name="connsiteY2" fmla="*/ 61913 h 85725"/>
                <a:gd name="connsiteX3" fmla="*/ 92075 w 98685"/>
                <a:gd name="connsiteY3" fmla="*/ 74613 h 85725"/>
                <a:gd name="connsiteX4" fmla="*/ 98425 w 98685"/>
                <a:gd name="connsiteY4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85" h="85725">
                  <a:moveTo>
                    <a:pt x="0" y="0"/>
                  </a:moveTo>
                  <a:cubicBezTo>
                    <a:pt x="21431" y="12303"/>
                    <a:pt x="42862" y="24606"/>
                    <a:pt x="55562" y="34925"/>
                  </a:cubicBezTo>
                  <a:cubicBezTo>
                    <a:pt x="68262" y="45244"/>
                    <a:pt x="70115" y="55298"/>
                    <a:pt x="76200" y="61913"/>
                  </a:cubicBezTo>
                  <a:cubicBezTo>
                    <a:pt x="82285" y="68528"/>
                    <a:pt x="88371" y="70644"/>
                    <a:pt x="92075" y="74613"/>
                  </a:cubicBezTo>
                  <a:cubicBezTo>
                    <a:pt x="95779" y="78582"/>
                    <a:pt x="99748" y="85725"/>
                    <a:pt x="98425" y="857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B22C5190-5D97-4082-80D5-7639E6BBF9E2}"/>
                </a:ext>
              </a:extLst>
            </p:cNvPr>
            <p:cNvSpPr/>
            <p:nvPr/>
          </p:nvSpPr>
          <p:spPr>
            <a:xfrm>
              <a:off x="5856288" y="2860675"/>
              <a:ext cx="152400" cy="18158"/>
            </a:xfrm>
            <a:custGeom>
              <a:avLst/>
              <a:gdLst>
                <a:gd name="connsiteX0" fmla="*/ 0 w 152400"/>
                <a:gd name="connsiteY0" fmla="*/ 0 h 18158"/>
                <a:gd name="connsiteX1" fmla="*/ 52387 w 152400"/>
                <a:gd name="connsiteY1" fmla="*/ 14288 h 18158"/>
                <a:gd name="connsiteX2" fmla="*/ 111125 w 152400"/>
                <a:gd name="connsiteY2" fmla="*/ 17463 h 18158"/>
                <a:gd name="connsiteX3" fmla="*/ 152400 w 152400"/>
                <a:gd name="connsiteY3" fmla="*/ 3175 h 1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8158">
                  <a:moveTo>
                    <a:pt x="0" y="0"/>
                  </a:moveTo>
                  <a:cubicBezTo>
                    <a:pt x="16933" y="5689"/>
                    <a:pt x="33866" y="11378"/>
                    <a:pt x="52387" y="14288"/>
                  </a:cubicBezTo>
                  <a:cubicBezTo>
                    <a:pt x="70908" y="17198"/>
                    <a:pt x="94456" y="19315"/>
                    <a:pt x="111125" y="17463"/>
                  </a:cubicBezTo>
                  <a:cubicBezTo>
                    <a:pt x="127794" y="15611"/>
                    <a:pt x="143933" y="5821"/>
                    <a:pt x="152400" y="31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: 図形 484">
              <a:extLst>
                <a:ext uri="{FF2B5EF4-FFF2-40B4-BE49-F238E27FC236}">
                  <a16:creationId xmlns:a16="http://schemas.microsoft.com/office/drawing/2014/main" id="{8B6B136A-E4EF-4BC5-88BE-7B4A273823C7}"/>
                </a:ext>
              </a:extLst>
            </p:cNvPr>
            <p:cNvSpPr/>
            <p:nvPr/>
          </p:nvSpPr>
          <p:spPr>
            <a:xfrm>
              <a:off x="5783263" y="2754313"/>
              <a:ext cx="106796" cy="109537"/>
            </a:xfrm>
            <a:custGeom>
              <a:avLst/>
              <a:gdLst>
                <a:gd name="connsiteX0" fmla="*/ 0 w 106796"/>
                <a:gd name="connsiteY0" fmla="*/ 0 h 109537"/>
                <a:gd name="connsiteX1" fmla="*/ 69850 w 106796"/>
                <a:gd name="connsiteY1" fmla="*/ 46037 h 109537"/>
                <a:gd name="connsiteX2" fmla="*/ 106362 w 106796"/>
                <a:gd name="connsiteY2" fmla="*/ 58737 h 109537"/>
                <a:gd name="connsiteX3" fmla="*/ 88900 w 106796"/>
                <a:gd name="connsiteY3" fmla="*/ 73025 h 109537"/>
                <a:gd name="connsiteX4" fmla="*/ 73025 w 106796"/>
                <a:gd name="connsiteY4" fmla="*/ 98425 h 109537"/>
                <a:gd name="connsiteX5" fmla="*/ 63500 w 106796"/>
                <a:gd name="connsiteY5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96" h="109537">
                  <a:moveTo>
                    <a:pt x="0" y="0"/>
                  </a:moveTo>
                  <a:cubicBezTo>
                    <a:pt x="26061" y="18124"/>
                    <a:pt x="52123" y="36248"/>
                    <a:pt x="69850" y="46037"/>
                  </a:cubicBezTo>
                  <a:cubicBezTo>
                    <a:pt x="87577" y="55827"/>
                    <a:pt x="103187" y="54239"/>
                    <a:pt x="106362" y="58737"/>
                  </a:cubicBezTo>
                  <a:cubicBezTo>
                    <a:pt x="109537" y="63235"/>
                    <a:pt x="94456" y="66410"/>
                    <a:pt x="88900" y="73025"/>
                  </a:cubicBezTo>
                  <a:cubicBezTo>
                    <a:pt x="83344" y="79640"/>
                    <a:pt x="77258" y="92340"/>
                    <a:pt x="73025" y="98425"/>
                  </a:cubicBezTo>
                  <a:cubicBezTo>
                    <a:pt x="68792" y="104510"/>
                    <a:pt x="66146" y="106097"/>
                    <a:pt x="63500" y="1095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: 図形 485">
              <a:extLst>
                <a:ext uri="{FF2B5EF4-FFF2-40B4-BE49-F238E27FC236}">
                  <a16:creationId xmlns:a16="http://schemas.microsoft.com/office/drawing/2014/main" id="{32A58CEC-0F1F-48A6-B33F-7C876C6F8895}"/>
                </a:ext>
              </a:extLst>
            </p:cNvPr>
            <p:cNvSpPr/>
            <p:nvPr/>
          </p:nvSpPr>
          <p:spPr>
            <a:xfrm>
              <a:off x="5601088" y="2465388"/>
              <a:ext cx="158362" cy="160337"/>
            </a:xfrm>
            <a:custGeom>
              <a:avLst/>
              <a:gdLst>
                <a:gd name="connsiteX0" fmla="*/ 85337 w 158362"/>
                <a:gd name="connsiteY0" fmla="*/ 0 h 160337"/>
                <a:gd name="connsiteX1" fmla="*/ 5962 w 158362"/>
                <a:gd name="connsiteY1" fmla="*/ 38100 h 160337"/>
                <a:gd name="connsiteX2" fmla="*/ 17075 w 158362"/>
                <a:gd name="connsiteY2" fmla="*/ 88900 h 160337"/>
                <a:gd name="connsiteX3" fmla="*/ 107562 w 158362"/>
                <a:gd name="connsiteY3" fmla="*/ 139700 h 160337"/>
                <a:gd name="connsiteX4" fmla="*/ 158362 w 158362"/>
                <a:gd name="connsiteY4" fmla="*/ 160337 h 16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362" h="160337">
                  <a:moveTo>
                    <a:pt x="85337" y="0"/>
                  </a:moveTo>
                  <a:cubicBezTo>
                    <a:pt x="51338" y="11641"/>
                    <a:pt x="17339" y="23283"/>
                    <a:pt x="5962" y="38100"/>
                  </a:cubicBezTo>
                  <a:cubicBezTo>
                    <a:pt x="-5415" y="52917"/>
                    <a:pt x="142" y="71967"/>
                    <a:pt x="17075" y="88900"/>
                  </a:cubicBezTo>
                  <a:cubicBezTo>
                    <a:pt x="34008" y="105833"/>
                    <a:pt x="84014" y="127794"/>
                    <a:pt x="107562" y="139700"/>
                  </a:cubicBezTo>
                  <a:cubicBezTo>
                    <a:pt x="131110" y="151606"/>
                    <a:pt x="144736" y="155971"/>
                    <a:pt x="158362" y="1603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854890E9-3CB4-4154-91D0-B7EA433FCF82}"/>
                </a:ext>
              </a:extLst>
            </p:cNvPr>
            <p:cNvSpPr/>
            <p:nvPr/>
          </p:nvSpPr>
          <p:spPr>
            <a:xfrm>
              <a:off x="5564300" y="2516188"/>
              <a:ext cx="101488" cy="207962"/>
            </a:xfrm>
            <a:custGeom>
              <a:avLst/>
              <a:gdLst>
                <a:gd name="connsiteX0" fmla="*/ 23700 w 101488"/>
                <a:gd name="connsiteY0" fmla="*/ 0 h 207962"/>
                <a:gd name="connsiteX1" fmla="*/ 1475 w 101488"/>
                <a:gd name="connsiteY1" fmla="*/ 63500 h 207962"/>
                <a:gd name="connsiteX2" fmla="*/ 3063 w 101488"/>
                <a:gd name="connsiteY2" fmla="*/ 85725 h 207962"/>
                <a:gd name="connsiteX3" fmla="*/ 11000 w 101488"/>
                <a:gd name="connsiteY3" fmla="*/ 147637 h 207962"/>
                <a:gd name="connsiteX4" fmla="*/ 101488 w 101488"/>
                <a:gd name="connsiteY4" fmla="*/ 207962 h 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88" h="207962">
                  <a:moveTo>
                    <a:pt x="23700" y="0"/>
                  </a:moveTo>
                  <a:cubicBezTo>
                    <a:pt x="14307" y="24606"/>
                    <a:pt x="4914" y="49213"/>
                    <a:pt x="1475" y="63500"/>
                  </a:cubicBezTo>
                  <a:cubicBezTo>
                    <a:pt x="-1965" y="77788"/>
                    <a:pt x="1476" y="71702"/>
                    <a:pt x="3063" y="85725"/>
                  </a:cubicBezTo>
                  <a:cubicBezTo>
                    <a:pt x="4650" y="99748"/>
                    <a:pt x="-5404" y="127264"/>
                    <a:pt x="11000" y="147637"/>
                  </a:cubicBezTo>
                  <a:cubicBezTo>
                    <a:pt x="27404" y="168010"/>
                    <a:pt x="64446" y="187986"/>
                    <a:pt x="101488" y="2079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106F2ADA-A033-4A68-BDCF-EBD9893F7AE6}"/>
                </a:ext>
              </a:extLst>
            </p:cNvPr>
            <p:cNvSpPr/>
            <p:nvPr/>
          </p:nvSpPr>
          <p:spPr>
            <a:xfrm>
              <a:off x="6409401" y="1993900"/>
              <a:ext cx="110462" cy="487363"/>
            </a:xfrm>
            <a:custGeom>
              <a:avLst/>
              <a:gdLst>
                <a:gd name="connsiteX0" fmla="*/ 91412 w 110462"/>
                <a:gd name="connsiteY0" fmla="*/ 0 h 487363"/>
                <a:gd name="connsiteX1" fmla="*/ 62837 w 110462"/>
                <a:gd name="connsiteY1" fmla="*/ 60325 h 487363"/>
                <a:gd name="connsiteX2" fmla="*/ 2512 w 110462"/>
                <a:gd name="connsiteY2" fmla="*/ 193675 h 487363"/>
                <a:gd name="connsiteX3" fmla="*/ 15212 w 110462"/>
                <a:gd name="connsiteY3" fmla="*/ 303213 h 487363"/>
                <a:gd name="connsiteX4" fmla="*/ 50137 w 110462"/>
                <a:gd name="connsiteY4" fmla="*/ 366713 h 487363"/>
                <a:gd name="connsiteX5" fmla="*/ 96174 w 110462"/>
                <a:gd name="connsiteY5" fmla="*/ 446088 h 487363"/>
                <a:gd name="connsiteX6" fmla="*/ 110462 w 110462"/>
                <a:gd name="connsiteY6" fmla="*/ 487363 h 4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462" h="487363">
                  <a:moveTo>
                    <a:pt x="91412" y="0"/>
                  </a:moveTo>
                  <a:cubicBezTo>
                    <a:pt x="84533" y="14023"/>
                    <a:pt x="77654" y="28046"/>
                    <a:pt x="62837" y="60325"/>
                  </a:cubicBezTo>
                  <a:cubicBezTo>
                    <a:pt x="48020" y="92604"/>
                    <a:pt x="10449" y="153194"/>
                    <a:pt x="2512" y="193675"/>
                  </a:cubicBezTo>
                  <a:cubicBezTo>
                    <a:pt x="-5425" y="234156"/>
                    <a:pt x="7275" y="274373"/>
                    <a:pt x="15212" y="303213"/>
                  </a:cubicBezTo>
                  <a:cubicBezTo>
                    <a:pt x="23149" y="332053"/>
                    <a:pt x="36643" y="342901"/>
                    <a:pt x="50137" y="366713"/>
                  </a:cubicBezTo>
                  <a:cubicBezTo>
                    <a:pt x="63631" y="390526"/>
                    <a:pt x="86120" y="425980"/>
                    <a:pt x="96174" y="446088"/>
                  </a:cubicBezTo>
                  <a:cubicBezTo>
                    <a:pt x="106228" y="466196"/>
                    <a:pt x="108345" y="476779"/>
                    <a:pt x="110462" y="4873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930D8DAC-C6E5-498F-A584-DB6AA2325B05}"/>
                </a:ext>
              </a:extLst>
            </p:cNvPr>
            <p:cNvSpPr/>
            <p:nvPr/>
          </p:nvSpPr>
          <p:spPr>
            <a:xfrm>
              <a:off x="6266510" y="2171700"/>
              <a:ext cx="13640" cy="390525"/>
            </a:xfrm>
            <a:custGeom>
              <a:avLst/>
              <a:gdLst>
                <a:gd name="connsiteX0" fmla="*/ 13640 w 13640"/>
                <a:gd name="connsiteY0" fmla="*/ 0 h 390525"/>
                <a:gd name="connsiteX1" fmla="*/ 940 w 13640"/>
                <a:gd name="connsiteY1" fmla="*/ 209550 h 390525"/>
                <a:gd name="connsiteX2" fmla="*/ 940 w 13640"/>
                <a:gd name="connsiteY2" fmla="*/ 296863 h 390525"/>
                <a:gd name="connsiteX3" fmla="*/ 940 w 13640"/>
                <a:gd name="connsiteY3" fmla="*/ 3905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0" h="390525">
                  <a:moveTo>
                    <a:pt x="13640" y="0"/>
                  </a:moveTo>
                  <a:cubicBezTo>
                    <a:pt x="8348" y="80036"/>
                    <a:pt x="3057" y="160073"/>
                    <a:pt x="940" y="209550"/>
                  </a:cubicBezTo>
                  <a:cubicBezTo>
                    <a:pt x="-1177" y="259027"/>
                    <a:pt x="940" y="296863"/>
                    <a:pt x="940" y="296863"/>
                  </a:cubicBezTo>
                  <a:lnTo>
                    <a:pt x="940" y="39052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D7C00E57-7C76-43C6-8EA6-1DF718F68E87}"/>
                </a:ext>
              </a:extLst>
            </p:cNvPr>
            <p:cNvSpPr/>
            <p:nvPr/>
          </p:nvSpPr>
          <p:spPr>
            <a:xfrm>
              <a:off x="6210300" y="2239963"/>
              <a:ext cx="19813" cy="338137"/>
            </a:xfrm>
            <a:custGeom>
              <a:avLst/>
              <a:gdLst>
                <a:gd name="connsiteX0" fmla="*/ 19050 w 19813"/>
                <a:gd name="connsiteY0" fmla="*/ 0 h 338137"/>
                <a:gd name="connsiteX1" fmla="*/ 19050 w 19813"/>
                <a:gd name="connsiteY1" fmla="*/ 92075 h 338137"/>
                <a:gd name="connsiteX2" fmla="*/ 11113 w 19813"/>
                <a:gd name="connsiteY2" fmla="*/ 217487 h 338137"/>
                <a:gd name="connsiteX3" fmla="*/ 11113 w 19813"/>
                <a:gd name="connsiteY3" fmla="*/ 279400 h 338137"/>
                <a:gd name="connsiteX4" fmla="*/ 0 w 19813"/>
                <a:gd name="connsiteY4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3" h="338137">
                  <a:moveTo>
                    <a:pt x="19050" y="0"/>
                  </a:moveTo>
                  <a:cubicBezTo>
                    <a:pt x="19711" y="27913"/>
                    <a:pt x="20373" y="55827"/>
                    <a:pt x="19050" y="92075"/>
                  </a:cubicBezTo>
                  <a:cubicBezTo>
                    <a:pt x="17727" y="128323"/>
                    <a:pt x="12436" y="186266"/>
                    <a:pt x="11113" y="217487"/>
                  </a:cubicBezTo>
                  <a:cubicBezTo>
                    <a:pt x="9790" y="248708"/>
                    <a:pt x="12965" y="259292"/>
                    <a:pt x="11113" y="279400"/>
                  </a:cubicBezTo>
                  <a:cubicBezTo>
                    <a:pt x="9261" y="299508"/>
                    <a:pt x="4630" y="318822"/>
                    <a:pt x="0" y="338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97F113B5-E1A3-4A12-BBA9-AF3B94F9575B}"/>
                </a:ext>
              </a:extLst>
            </p:cNvPr>
            <p:cNvSpPr/>
            <p:nvPr/>
          </p:nvSpPr>
          <p:spPr>
            <a:xfrm>
              <a:off x="6270625" y="2478088"/>
              <a:ext cx="254000" cy="85725"/>
            </a:xfrm>
            <a:custGeom>
              <a:avLst/>
              <a:gdLst>
                <a:gd name="connsiteX0" fmla="*/ 0 w 254000"/>
                <a:gd name="connsiteY0" fmla="*/ 85725 h 85725"/>
                <a:gd name="connsiteX1" fmla="*/ 127000 w 254000"/>
                <a:gd name="connsiteY1" fmla="*/ 49212 h 85725"/>
                <a:gd name="connsiteX2" fmla="*/ 212725 w 254000"/>
                <a:gd name="connsiteY2" fmla="*/ 33337 h 85725"/>
                <a:gd name="connsiteX3" fmla="*/ 254000 w 254000"/>
                <a:gd name="connsiteY3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85725">
                  <a:moveTo>
                    <a:pt x="0" y="85725"/>
                  </a:moveTo>
                  <a:cubicBezTo>
                    <a:pt x="45773" y="71834"/>
                    <a:pt x="91546" y="57943"/>
                    <a:pt x="127000" y="49212"/>
                  </a:cubicBezTo>
                  <a:cubicBezTo>
                    <a:pt x="162454" y="40481"/>
                    <a:pt x="191558" y="41539"/>
                    <a:pt x="212725" y="33337"/>
                  </a:cubicBezTo>
                  <a:cubicBezTo>
                    <a:pt x="233892" y="25135"/>
                    <a:pt x="243946" y="12567"/>
                    <a:pt x="2540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72A49C41-B57B-4185-B5B4-437FF4D774FC}"/>
                </a:ext>
              </a:extLst>
            </p:cNvPr>
            <p:cNvSpPr/>
            <p:nvPr/>
          </p:nvSpPr>
          <p:spPr>
            <a:xfrm>
              <a:off x="6029325" y="2571750"/>
              <a:ext cx="185738" cy="33338"/>
            </a:xfrm>
            <a:custGeom>
              <a:avLst/>
              <a:gdLst>
                <a:gd name="connsiteX0" fmla="*/ 0 w 185738"/>
                <a:gd name="connsiteY0" fmla="*/ 33338 h 33338"/>
                <a:gd name="connsiteX1" fmla="*/ 142875 w 185738"/>
                <a:gd name="connsiteY1" fmla="*/ 23813 h 33338"/>
                <a:gd name="connsiteX2" fmla="*/ 185738 w 185738"/>
                <a:gd name="connsiteY2" fmla="*/ 0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738" h="33338">
                  <a:moveTo>
                    <a:pt x="0" y="33338"/>
                  </a:moveTo>
                  <a:cubicBezTo>
                    <a:pt x="55959" y="31353"/>
                    <a:pt x="111919" y="29369"/>
                    <a:pt x="142875" y="23813"/>
                  </a:cubicBezTo>
                  <a:cubicBezTo>
                    <a:pt x="173831" y="18257"/>
                    <a:pt x="179784" y="9128"/>
                    <a:pt x="185738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6C2BFEAF-2327-4B79-BC97-4EB875699AE2}"/>
                </a:ext>
              </a:extLst>
            </p:cNvPr>
            <p:cNvSpPr/>
            <p:nvPr/>
          </p:nvSpPr>
          <p:spPr>
            <a:xfrm>
              <a:off x="5830888" y="1889125"/>
              <a:ext cx="104775" cy="485775"/>
            </a:xfrm>
            <a:custGeom>
              <a:avLst/>
              <a:gdLst>
                <a:gd name="connsiteX0" fmla="*/ 104775 w 104775"/>
                <a:gd name="connsiteY0" fmla="*/ 0 h 485775"/>
                <a:gd name="connsiteX1" fmla="*/ 80962 w 104775"/>
                <a:gd name="connsiteY1" fmla="*/ 82550 h 485775"/>
                <a:gd name="connsiteX2" fmla="*/ 74612 w 104775"/>
                <a:gd name="connsiteY2" fmla="*/ 269875 h 485775"/>
                <a:gd name="connsiteX3" fmla="*/ 71437 w 104775"/>
                <a:gd name="connsiteY3" fmla="*/ 303213 h 485775"/>
                <a:gd name="connsiteX4" fmla="*/ 0 w 104775"/>
                <a:gd name="connsiteY4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485775">
                  <a:moveTo>
                    <a:pt x="104775" y="0"/>
                  </a:moveTo>
                  <a:cubicBezTo>
                    <a:pt x="95382" y="18785"/>
                    <a:pt x="85989" y="37571"/>
                    <a:pt x="80962" y="82550"/>
                  </a:cubicBezTo>
                  <a:cubicBezTo>
                    <a:pt x="75935" y="127529"/>
                    <a:pt x="76199" y="233098"/>
                    <a:pt x="74612" y="269875"/>
                  </a:cubicBezTo>
                  <a:cubicBezTo>
                    <a:pt x="73025" y="306652"/>
                    <a:pt x="83872" y="267230"/>
                    <a:pt x="71437" y="303213"/>
                  </a:cubicBezTo>
                  <a:cubicBezTo>
                    <a:pt x="59002" y="339196"/>
                    <a:pt x="29501" y="412485"/>
                    <a:pt x="0" y="4857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E67F22F1-0EED-43A9-B90D-9CDF8AB464DF}"/>
                </a:ext>
              </a:extLst>
            </p:cNvPr>
            <p:cNvSpPr/>
            <p:nvPr/>
          </p:nvSpPr>
          <p:spPr>
            <a:xfrm>
              <a:off x="5786438" y="2371725"/>
              <a:ext cx="41275" cy="209550"/>
            </a:xfrm>
            <a:custGeom>
              <a:avLst/>
              <a:gdLst>
                <a:gd name="connsiteX0" fmla="*/ 41275 w 41275"/>
                <a:gd name="connsiteY0" fmla="*/ 0 h 209550"/>
                <a:gd name="connsiteX1" fmla="*/ 9525 w 41275"/>
                <a:gd name="connsiteY1" fmla="*/ 106363 h 209550"/>
                <a:gd name="connsiteX2" fmla="*/ 1587 w 41275"/>
                <a:gd name="connsiteY2" fmla="*/ 187325 h 209550"/>
                <a:gd name="connsiteX3" fmla="*/ 36512 w 41275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75" h="209550">
                  <a:moveTo>
                    <a:pt x="41275" y="0"/>
                  </a:moveTo>
                  <a:cubicBezTo>
                    <a:pt x="28707" y="37571"/>
                    <a:pt x="16140" y="75142"/>
                    <a:pt x="9525" y="106363"/>
                  </a:cubicBezTo>
                  <a:cubicBezTo>
                    <a:pt x="2910" y="137584"/>
                    <a:pt x="-2911" y="170127"/>
                    <a:pt x="1587" y="187325"/>
                  </a:cubicBezTo>
                  <a:cubicBezTo>
                    <a:pt x="6085" y="204523"/>
                    <a:pt x="21298" y="207036"/>
                    <a:pt x="36512" y="2095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1BB87AA0-4EFB-438D-A363-592A5876D034}"/>
                </a:ext>
              </a:extLst>
            </p:cNvPr>
            <p:cNvSpPr/>
            <p:nvPr/>
          </p:nvSpPr>
          <p:spPr>
            <a:xfrm>
              <a:off x="5737225" y="1919288"/>
              <a:ext cx="141288" cy="603250"/>
            </a:xfrm>
            <a:custGeom>
              <a:avLst/>
              <a:gdLst>
                <a:gd name="connsiteX0" fmla="*/ 141288 w 141288"/>
                <a:gd name="connsiteY0" fmla="*/ 0 h 603250"/>
                <a:gd name="connsiteX1" fmla="*/ 120650 w 141288"/>
                <a:gd name="connsiteY1" fmla="*/ 100012 h 603250"/>
                <a:gd name="connsiteX2" fmla="*/ 131763 w 141288"/>
                <a:gd name="connsiteY2" fmla="*/ 266700 h 603250"/>
                <a:gd name="connsiteX3" fmla="*/ 0 w 141288"/>
                <a:gd name="connsiteY3" fmla="*/ 603250 h 60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88" h="603250">
                  <a:moveTo>
                    <a:pt x="141288" y="0"/>
                  </a:moveTo>
                  <a:cubicBezTo>
                    <a:pt x="131762" y="27781"/>
                    <a:pt x="122237" y="55562"/>
                    <a:pt x="120650" y="100012"/>
                  </a:cubicBezTo>
                  <a:cubicBezTo>
                    <a:pt x="119062" y="144462"/>
                    <a:pt x="151871" y="182827"/>
                    <a:pt x="131763" y="266700"/>
                  </a:cubicBezTo>
                  <a:cubicBezTo>
                    <a:pt x="111655" y="350573"/>
                    <a:pt x="55827" y="476911"/>
                    <a:pt x="0" y="6032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41BD587B-AF22-4426-8233-26B5488CC83F}"/>
                </a:ext>
              </a:extLst>
            </p:cNvPr>
            <p:cNvSpPr/>
            <p:nvPr/>
          </p:nvSpPr>
          <p:spPr>
            <a:xfrm>
              <a:off x="5668963" y="2487613"/>
              <a:ext cx="69850" cy="41275"/>
            </a:xfrm>
            <a:custGeom>
              <a:avLst/>
              <a:gdLst>
                <a:gd name="connsiteX0" fmla="*/ 0 w 69850"/>
                <a:gd name="connsiteY0" fmla="*/ 0 h 41275"/>
                <a:gd name="connsiteX1" fmla="*/ 69850 w 69850"/>
                <a:gd name="connsiteY1" fmla="*/ 41275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850" h="41275">
                  <a:moveTo>
                    <a:pt x="0" y="0"/>
                  </a:moveTo>
                  <a:lnTo>
                    <a:pt x="69850" y="412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527C1EF7-F284-428B-9FBD-7102D06C89B1}"/>
                </a:ext>
              </a:extLst>
            </p:cNvPr>
            <p:cNvSpPr/>
            <p:nvPr/>
          </p:nvSpPr>
          <p:spPr>
            <a:xfrm>
              <a:off x="5639896" y="2479675"/>
              <a:ext cx="154479" cy="115888"/>
            </a:xfrm>
            <a:custGeom>
              <a:avLst/>
              <a:gdLst>
                <a:gd name="connsiteX0" fmla="*/ 24304 w 154479"/>
                <a:gd name="connsiteY0" fmla="*/ 0 h 115888"/>
                <a:gd name="connsiteX1" fmla="*/ 2079 w 154479"/>
                <a:gd name="connsiteY1" fmla="*/ 50800 h 115888"/>
                <a:gd name="connsiteX2" fmla="*/ 70342 w 154479"/>
                <a:gd name="connsiteY2" fmla="*/ 80963 h 115888"/>
                <a:gd name="connsiteX3" fmla="*/ 127492 w 154479"/>
                <a:gd name="connsiteY3" fmla="*/ 107950 h 115888"/>
                <a:gd name="connsiteX4" fmla="*/ 154479 w 154479"/>
                <a:gd name="connsiteY4" fmla="*/ 115888 h 115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479" h="115888">
                  <a:moveTo>
                    <a:pt x="24304" y="0"/>
                  </a:moveTo>
                  <a:cubicBezTo>
                    <a:pt x="9355" y="18653"/>
                    <a:pt x="-5594" y="37306"/>
                    <a:pt x="2079" y="50800"/>
                  </a:cubicBezTo>
                  <a:cubicBezTo>
                    <a:pt x="9752" y="64294"/>
                    <a:pt x="49440" y="71438"/>
                    <a:pt x="70342" y="80963"/>
                  </a:cubicBezTo>
                  <a:cubicBezTo>
                    <a:pt x="91244" y="90488"/>
                    <a:pt x="113469" y="102129"/>
                    <a:pt x="127492" y="107950"/>
                  </a:cubicBezTo>
                  <a:cubicBezTo>
                    <a:pt x="141515" y="113771"/>
                    <a:pt x="147997" y="114829"/>
                    <a:pt x="154479" y="1158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F2F53215-42DA-4E96-ADC5-8CEC59CDE8A7}"/>
                </a:ext>
              </a:extLst>
            </p:cNvPr>
            <p:cNvSpPr/>
            <p:nvPr/>
          </p:nvSpPr>
          <p:spPr>
            <a:xfrm>
              <a:off x="6208662" y="1838325"/>
              <a:ext cx="20688" cy="236538"/>
            </a:xfrm>
            <a:custGeom>
              <a:avLst/>
              <a:gdLst>
                <a:gd name="connsiteX0" fmla="*/ 51 w 20688"/>
                <a:gd name="connsiteY0" fmla="*/ 0 h 236538"/>
                <a:gd name="connsiteX1" fmla="*/ 3226 w 20688"/>
                <a:gd name="connsiteY1" fmla="*/ 117475 h 236538"/>
                <a:gd name="connsiteX2" fmla="*/ 20688 w 20688"/>
                <a:gd name="connsiteY2" fmla="*/ 236538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8" h="236538">
                  <a:moveTo>
                    <a:pt x="51" y="0"/>
                  </a:moveTo>
                  <a:cubicBezTo>
                    <a:pt x="-82" y="39026"/>
                    <a:pt x="-214" y="78052"/>
                    <a:pt x="3226" y="117475"/>
                  </a:cubicBezTo>
                  <a:cubicBezTo>
                    <a:pt x="6666" y="156898"/>
                    <a:pt x="13677" y="196718"/>
                    <a:pt x="20688" y="2365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113B696-48E1-40C5-A4F7-972AB6D0DFF2}"/>
                </a:ext>
              </a:extLst>
            </p:cNvPr>
            <p:cNvSpPr/>
            <p:nvPr/>
          </p:nvSpPr>
          <p:spPr>
            <a:xfrm>
              <a:off x="6289643" y="1855788"/>
              <a:ext cx="36545" cy="157162"/>
            </a:xfrm>
            <a:custGeom>
              <a:avLst/>
              <a:gdLst>
                <a:gd name="connsiteX0" fmla="*/ 36545 w 36545"/>
                <a:gd name="connsiteY0" fmla="*/ 0 h 157162"/>
                <a:gd name="connsiteX1" fmla="*/ 3207 w 36545"/>
                <a:gd name="connsiteY1" fmla="*/ 87312 h 157162"/>
                <a:gd name="connsiteX2" fmla="*/ 3207 w 36545"/>
                <a:gd name="connsiteY2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545" h="157162">
                  <a:moveTo>
                    <a:pt x="36545" y="0"/>
                  </a:moveTo>
                  <a:cubicBezTo>
                    <a:pt x="22654" y="30559"/>
                    <a:pt x="8763" y="61118"/>
                    <a:pt x="3207" y="87312"/>
                  </a:cubicBezTo>
                  <a:cubicBezTo>
                    <a:pt x="-2349" y="113506"/>
                    <a:pt x="429" y="135334"/>
                    <a:pt x="3207" y="1571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楕円 499">
              <a:extLst>
                <a:ext uri="{FF2B5EF4-FFF2-40B4-BE49-F238E27FC236}">
                  <a16:creationId xmlns:a16="http://schemas.microsoft.com/office/drawing/2014/main" id="{36EE73BF-7066-439F-A3D4-A12BDA043056}"/>
                </a:ext>
              </a:extLst>
            </p:cNvPr>
            <p:cNvSpPr/>
            <p:nvPr/>
          </p:nvSpPr>
          <p:spPr>
            <a:xfrm rot="698221">
              <a:off x="5856288" y="2665413"/>
              <a:ext cx="120625" cy="76705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3CB5BE79-3890-458F-864C-FA33FFCBF662}"/>
                </a:ext>
              </a:extLst>
            </p:cNvPr>
            <p:cNvSpPr/>
            <p:nvPr/>
          </p:nvSpPr>
          <p:spPr>
            <a:xfrm>
              <a:off x="5876925" y="1525588"/>
              <a:ext cx="114300" cy="131762"/>
            </a:xfrm>
            <a:custGeom>
              <a:avLst/>
              <a:gdLst>
                <a:gd name="connsiteX0" fmla="*/ 0 w 114300"/>
                <a:gd name="connsiteY0" fmla="*/ 0 h 131762"/>
                <a:gd name="connsiteX1" fmla="*/ 71438 w 114300"/>
                <a:gd name="connsiteY1" fmla="*/ 47625 h 131762"/>
                <a:gd name="connsiteX2" fmla="*/ 100013 w 114300"/>
                <a:gd name="connsiteY2" fmla="*/ 107950 h 131762"/>
                <a:gd name="connsiteX3" fmla="*/ 114300 w 114300"/>
                <a:gd name="connsiteY3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31762">
                  <a:moveTo>
                    <a:pt x="0" y="0"/>
                  </a:moveTo>
                  <a:cubicBezTo>
                    <a:pt x="27384" y="14816"/>
                    <a:pt x="54769" y="29633"/>
                    <a:pt x="71438" y="47625"/>
                  </a:cubicBezTo>
                  <a:cubicBezTo>
                    <a:pt x="88107" y="65617"/>
                    <a:pt x="92869" y="93927"/>
                    <a:pt x="100013" y="107950"/>
                  </a:cubicBezTo>
                  <a:cubicBezTo>
                    <a:pt x="107157" y="121973"/>
                    <a:pt x="110728" y="126867"/>
                    <a:pt x="114300" y="13176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57146125-D9C2-4087-9061-6FA19C0D2F8B}"/>
                </a:ext>
              </a:extLst>
            </p:cNvPr>
            <p:cNvSpPr/>
            <p:nvPr/>
          </p:nvSpPr>
          <p:spPr>
            <a:xfrm>
              <a:off x="6000750" y="1398588"/>
              <a:ext cx="249238" cy="261937"/>
            </a:xfrm>
            <a:custGeom>
              <a:avLst/>
              <a:gdLst>
                <a:gd name="connsiteX0" fmla="*/ 249238 w 249238"/>
                <a:gd name="connsiteY0" fmla="*/ 0 h 261937"/>
                <a:gd name="connsiteX1" fmla="*/ 161925 w 249238"/>
                <a:gd name="connsiteY1" fmla="*/ 28575 h 261937"/>
                <a:gd name="connsiteX2" fmla="*/ 100013 w 249238"/>
                <a:gd name="connsiteY2" fmla="*/ 79375 h 261937"/>
                <a:gd name="connsiteX3" fmla="*/ 68263 w 249238"/>
                <a:gd name="connsiteY3" fmla="*/ 136525 h 261937"/>
                <a:gd name="connsiteX4" fmla="*/ 28575 w 249238"/>
                <a:gd name="connsiteY4" fmla="*/ 195262 h 261937"/>
                <a:gd name="connsiteX5" fmla="*/ 11113 w 249238"/>
                <a:gd name="connsiteY5" fmla="*/ 244475 h 261937"/>
                <a:gd name="connsiteX6" fmla="*/ 0 w 249238"/>
                <a:gd name="connsiteY6" fmla="*/ 261937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238" h="261937">
                  <a:moveTo>
                    <a:pt x="249238" y="0"/>
                  </a:moveTo>
                  <a:cubicBezTo>
                    <a:pt x="218017" y="7673"/>
                    <a:pt x="186796" y="15346"/>
                    <a:pt x="161925" y="28575"/>
                  </a:cubicBezTo>
                  <a:cubicBezTo>
                    <a:pt x="137054" y="41804"/>
                    <a:pt x="115623" y="61383"/>
                    <a:pt x="100013" y="79375"/>
                  </a:cubicBezTo>
                  <a:cubicBezTo>
                    <a:pt x="84403" y="97367"/>
                    <a:pt x="80169" y="117211"/>
                    <a:pt x="68263" y="136525"/>
                  </a:cubicBezTo>
                  <a:cubicBezTo>
                    <a:pt x="56357" y="155839"/>
                    <a:pt x="38100" y="177270"/>
                    <a:pt x="28575" y="195262"/>
                  </a:cubicBezTo>
                  <a:cubicBezTo>
                    <a:pt x="19050" y="213254"/>
                    <a:pt x="15875" y="233363"/>
                    <a:pt x="11113" y="244475"/>
                  </a:cubicBezTo>
                  <a:cubicBezTo>
                    <a:pt x="6351" y="255587"/>
                    <a:pt x="2381" y="257439"/>
                    <a:pt x="0" y="2619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338E376F-91A4-4CF2-8AFB-7838706BABDC}"/>
                </a:ext>
              </a:extLst>
            </p:cNvPr>
            <p:cNvSpPr/>
            <p:nvPr/>
          </p:nvSpPr>
          <p:spPr>
            <a:xfrm>
              <a:off x="6054725" y="1579563"/>
              <a:ext cx="173038" cy="142875"/>
            </a:xfrm>
            <a:custGeom>
              <a:avLst/>
              <a:gdLst>
                <a:gd name="connsiteX0" fmla="*/ 0 w 173038"/>
                <a:gd name="connsiteY0" fmla="*/ 0 h 142875"/>
                <a:gd name="connsiteX1" fmla="*/ 28575 w 173038"/>
                <a:gd name="connsiteY1" fmla="*/ 88900 h 142875"/>
                <a:gd name="connsiteX2" fmla="*/ 92075 w 173038"/>
                <a:gd name="connsiteY2" fmla="*/ 122237 h 142875"/>
                <a:gd name="connsiteX3" fmla="*/ 173038 w 173038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38" h="142875">
                  <a:moveTo>
                    <a:pt x="0" y="0"/>
                  </a:moveTo>
                  <a:cubicBezTo>
                    <a:pt x="6614" y="34263"/>
                    <a:pt x="13229" y="68527"/>
                    <a:pt x="28575" y="88900"/>
                  </a:cubicBezTo>
                  <a:cubicBezTo>
                    <a:pt x="43921" y="109273"/>
                    <a:pt x="67998" y="113241"/>
                    <a:pt x="92075" y="122237"/>
                  </a:cubicBezTo>
                  <a:cubicBezTo>
                    <a:pt x="116152" y="131233"/>
                    <a:pt x="144595" y="137054"/>
                    <a:pt x="173038" y="1428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B5CD9062-2190-411D-98BE-C46BF3C4CC51}"/>
                </a:ext>
              </a:extLst>
            </p:cNvPr>
            <p:cNvSpPr/>
            <p:nvPr/>
          </p:nvSpPr>
          <p:spPr>
            <a:xfrm>
              <a:off x="6219825" y="1603375"/>
              <a:ext cx="215900" cy="116064"/>
            </a:xfrm>
            <a:custGeom>
              <a:avLst/>
              <a:gdLst>
                <a:gd name="connsiteX0" fmla="*/ 215900 w 215900"/>
                <a:gd name="connsiteY0" fmla="*/ 0 h 116064"/>
                <a:gd name="connsiteX1" fmla="*/ 180975 w 215900"/>
                <a:gd name="connsiteY1" fmla="*/ 66675 h 116064"/>
                <a:gd name="connsiteX2" fmla="*/ 136525 w 215900"/>
                <a:gd name="connsiteY2" fmla="*/ 103188 h 116064"/>
                <a:gd name="connsiteX3" fmla="*/ 66675 w 215900"/>
                <a:gd name="connsiteY3" fmla="*/ 114300 h 116064"/>
                <a:gd name="connsiteX4" fmla="*/ 12700 w 215900"/>
                <a:gd name="connsiteY4" fmla="*/ 115888 h 116064"/>
                <a:gd name="connsiteX5" fmla="*/ 0 w 215900"/>
                <a:gd name="connsiteY5" fmla="*/ 112713 h 1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" h="116064">
                  <a:moveTo>
                    <a:pt x="215900" y="0"/>
                  </a:moveTo>
                  <a:cubicBezTo>
                    <a:pt x="205052" y="24738"/>
                    <a:pt x="194204" y="49477"/>
                    <a:pt x="180975" y="66675"/>
                  </a:cubicBezTo>
                  <a:cubicBezTo>
                    <a:pt x="167746" y="83873"/>
                    <a:pt x="155575" y="95251"/>
                    <a:pt x="136525" y="103188"/>
                  </a:cubicBezTo>
                  <a:cubicBezTo>
                    <a:pt x="117475" y="111125"/>
                    <a:pt x="87312" y="112183"/>
                    <a:pt x="66675" y="114300"/>
                  </a:cubicBezTo>
                  <a:cubicBezTo>
                    <a:pt x="46038" y="116417"/>
                    <a:pt x="23812" y="116152"/>
                    <a:pt x="12700" y="115888"/>
                  </a:cubicBezTo>
                  <a:cubicBezTo>
                    <a:pt x="1588" y="115624"/>
                    <a:pt x="794" y="114168"/>
                    <a:pt x="0" y="1127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F3D7A3EA-87AC-4E48-94FD-8BA845A308A7}"/>
                </a:ext>
              </a:extLst>
            </p:cNvPr>
            <p:cNvSpPr/>
            <p:nvPr/>
          </p:nvSpPr>
          <p:spPr>
            <a:xfrm>
              <a:off x="5881688" y="1357271"/>
              <a:ext cx="374470" cy="134979"/>
            </a:xfrm>
            <a:custGeom>
              <a:avLst/>
              <a:gdLst>
                <a:gd name="connsiteX0" fmla="*/ 0 w 374470"/>
                <a:gd name="connsiteY0" fmla="*/ 134979 h 134979"/>
                <a:gd name="connsiteX1" fmla="*/ 76200 w 374470"/>
                <a:gd name="connsiteY1" fmla="*/ 87354 h 134979"/>
                <a:gd name="connsiteX2" fmla="*/ 112712 w 374470"/>
                <a:gd name="connsiteY2" fmla="*/ 74654 h 134979"/>
                <a:gd name="connsiteX3" fmla="*/ 146050 w 374470"/>
                <a:gd name="connsiteY3" fmla="*/ 68304 h 134979"/>
                <a:gd name="connsiteX4" fmla="*/ 198437 w 374470"/>
                <a:gd name="connsiteY4" fmla="*/ 74654 h 134979"/>
                <a:gd name="connsiteX5" fmla="*/ 258762 w 374470"/>
                <a:gd name="connsiteY5" fmla="*/ 34967 h 134979"/>
                <a:gd name="connsiteX6" fmla="*/ 307975 w 374470"/>
                <a:gd name="connsiteY6" fmla="*/ 9567 h 134979"/>
                <a:gd name="connsiteX7" fmla="*/ 322262 w 374470"/>
                <a:gd name="connsiteY7" fmla="*/ 42 h 134979"/>
                <a:gd name="connsiteX8" fmla="*/ 369887 w 374470"/>
                <a:gd name="connsiteY8" fmla="*/ 7979 h 134979"/>
                <a:gd name="connsiteX9" fmla="*/ 369887 w 374470"/>
                <a:gd name="connsiteY9" fmla="*/ 44492 h 13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70" h="134979">
                  <a:moveTo>
                    <a:pt x="0" y="134979"/>
                  </a:moveTo>
                  <a:cubicBezTo>
                    <a:pt x="28707" y="116193"/>
                    <a:pt x="57415" y="97408"/>
                    <a:pt x="76200" y="87354"/>
                  </a:cubicBezTo>
                  <a:cubicBezTo>
                    <a:pt x="94985" y="77300"/>
                    <a:pt x="101070" y="77829"/>
                    <a:pt x="112712" y="74654"/>
                  </a:cubicBezTo>
                  <a:cubicBezTo>
                    <a:pt x="124354" y="71479"/>
                    <a:pt x="131763" y="68304"/>
                    <a:pt x="146050" y="68304"/>
                  </a:cubicBezTo>
                  <a:cubicBezTo>
                    <a:pt x="160337" y="68304"/>
                    <a:pt x="179652" y="80210"/>
                    <a:pt x="198437" y="74654"/>
                  </a:cubicBezTo>
                  <a:cubicBezTo>
                    <a:pt x="217222" y="69098"/>
                    <a:pt x="240506" y="45815"/>
                    <a:pt x="258762" y="34967"/>
                  </a:cubicBezTo>
                  <a:cubicBezTo>
                    <a:pt x="277018" y="24119"/>
                    <a:pt x="297392" y="15388"/>
                    <a:pt x="307975" y="9567"/>
                  </a:cubicBezTo>
                  <a:cubicBezTo>
                    <a:pt x="318558" y="3746"/>
                    <a:pt x="311943" y="307"/>
                    <a:pt x="322262" y="42"/>
                  </a:cubicBezTo>
                  <a:cubicBezTo>
                    <a:pt x="332581" y="-223"/>
                    <a:pt x="361950" y="571"/>
                    <a:pt x="369887" y="7979"/>
                  </a:cubicBezTo>
                  <a:cubicBezTo>
                    <a:pt x="377825" y="15387"/>
                    <a:pt x="373856" y="29939"/>
                    <a:pt x="369887" y="444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E76DBEC6-01E4-4BB7-AF95-2A11954665DC}"/>
                </a:ext>
              </a:extLst>
            </p:cNvPr>
            <p:cNvSpPr/>
            <p:nvPr/>
          </p:nvSpPr>
          <p:spPr>
            <a:xfrm>
              <a:off x="5881688" y="1501775"/>
              <a:ext cx="66088" cy="58738"/>
            </a:xfrm>
            <a:custGeom>
              <a:avLst/>
              <a:gdLst>
                <a:gd name="connsiteX0" fmla="*/ 0 w 66088"/>
                <a:gd name="connsiteY0" fmla="*/ 0 h 58738"/>
                <a:gd name="connsiteX1" fmla="*/ 57150 w 66088"/>
                <a:gd name="connsiteY1" fmla="*/ 30163 h 58738"/>
                <a:gd name="connsiteX2" fmla="*/ 65087 w 66088"/>
                <a:gd name="connsiteY2" fmla="*/ 58738 h 5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088" h="58738">
                  <a:moveTo>
                    <a:pt x="0" y="0"/>
                  </a:moveTo>
                  <a:cubicBezTo>
                    <a:pt x="23151" y="10186"/>
                    <a:pt x="46302" y="20373"/>
                    <a:pt x="57150" y="30163"/>
                  </a:cubicBezTo>
                  <a:cubicBezTo>
                    <a:pt x="67998" y="39953"/>
                    <a:pt x="66542" y="49345"/>
                    <a:pt x="65087" y="5873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6CBDF89D-5296-4AEC-83A8-DA2F989359DB}"/>
                </a:ext>
              </a:extLst>
            </p:cNvPr>
            <p:cNvSpPr/>
            <p:nvPr/>
          </p:nvSpPr>
          <p:spPr>
            <a:xfrm>
              <a:off x="6003925" y="1366838"/>
              <a:ext cx="241300" cy="282575"/>
            </a:xfrm>
            <a:custGeom>
              <a:avLst/>
              <a:gdLst>
                <a:gd name="connsiteX0" fmla="*/ 241300 w 241300"/>
                <a:gd name="connsiteY0" fmla="*/ 0 h 282575"/>
                <a:gd name="connsiteX1" fmla="*/ 193675 w 241300"/>
                <a:gd name="connsiteY1" fmla="*/ 17462 h 282575"/>
                <a:gd name="connsiteX2" fmla="*/ 122238 w 241300"/>
                <a:gd name="connsiteY2" fmla="*/ 41275 h 282575"/>
                <a:gd name="connsiteX3" fmla="*/ 79375 w 241300"/>
                <a:gd name="connsiteY3" fmla="*/ 92075 h 282575"/>
                <a:gd name="connsiteX4" fmla="*/ 36513 w 241300"/>
                <a:gd name="connsiteY4" fmla="*/ 139700 h 282575"/>
                <a:gd name="connsiteX5" fmla="*/ 9525 w 241300"/>
                <a:gd name="connsiteY5" fmla="*/ 192087 h 282575"/>
                <a:gd name="connsiteX6" fmla="*/ 9525 w 241300"/>
                <a:gd name="connsiteY6" fmla="*/ 219075 h 282575"/>
                <a:gd name="connsiteX7" fmla="*/ 0 w 241300"/>
                <a:gd name="connsiteY7" fmla="*/ 28257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300" h="282575">
                  <a:moveTo>
                    <a:pt x="241300" y="0"/>
                  </a:moveTo>
                  <a:cubicBezTo>
                    <a:pt x="227409" y="5291"/>
                    <a:pt x="213519" y="10583"/>
                    <a:pt x="193675" y="17462"/>
                  </a:cubicBezTo>
                  <a:cubicBezTo>
                    <a:pt x="173831" y="24341"/>
                    <a:pt x="141288" y="28840"/>
                    <a:pt x="122238" y="41275"/>
                  </a:cubicBezTo>
                  <a:cubicBezTo>
                    <a:pt x="103188" y="53710"/>
                    <a:pt x="93663" y="75671"/>
                    <a:pt x="79375" y="92075"/>
                  </a:cubicBezTo>
                  <a:cubicBezTo>
                    <a:pt x="65087" y="108479"/>
                    <a:pt x="48155" y="123031"/>
                    <a:pt x="36513" y="139700"/>
                  </a:cubicBezTo>
                  <a:cubicBezTo>
                    <a:pt x="24871" y="156369"/>
                    <a:pt x="14023" y="178858"/>
                    <a:pt x="9525" y="192087"/>
                  </a:cubicBezTo>
                  <a:cubicBezTo>
                    <a:pt x="5027" y="205316"/>
                    <a:pt x="11112" y="203994"/>
                    <a:pt x="9525" y="219075"/>
                  </a:cubicBezTo>
                  <a:cubicBezTo>
                    <a:pt x="7938" y="234156"/>
                    <a:pt x="3969" y="258365"/>
                    <a:pt x="0" y="28257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417D0BDC-95DF-481D-B8F4-253DB4BB9872}"/>
                </a:ext>
              </a:extLst>
            </p:cNvPr>
            <p:cNvSpPr/>
            <p:nvPr/>
          </p:nvSpPr>
          <p:spPr>
            <a:xfrm>
              <a:off x="6778625" y="1422400"/>
              <a:ext cx="125413" cy="68263"/>
            </a:xfrm>
            <a:custGeom>
              <a:avLst/>
              <a:gdLst>
                <a:gd name="connsiteX0" fmla="*/ 0 w 125413"/>
                <a:gd name="connsiteY0" fmla="*/ 0 h 68263"/>
                <a:gd name="connsiteX1" fmla="*/ 50800 w 125413"/>
                <a:gd name="connsiteY1" fmla="*/ 42863 h 68263"/>
                <a:gd name="connsiteX2" fmla="*/ 125413 w 125413"/>
                <a:gd name="connsiteY2" fmla="*/ 68263 h 6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413" h="68263">
                  <a:moveTo>
                    <a:pt x="0" y="0"/>
                  </a:moveTo>
                  <a:cubicBezTo>
                    <a:pt x="14949" y="15743"/>
                    <a:pt x="29898" y="31486"/>
                    <a:pt x="50800" y="42863"/>
                  </a:cubicBezTo>
                  <a:cubicBezTo>
                    <a:pt x="71702" y="54240"/>
                    <a:pt x="98557" y="61251"/>
                    <a:pt x="125413" y="682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3499416-62F9-4638-ACDF-708F5B89739E}"/>
                </a:ext>
              </a:extLst>
            </p:cNvPr>
            <p:cNvSpPr/>
            <p:nvPr/>
          </p:nvSpPr>
          <p:spPr>
            <a:xfrm>
              <a:off x="6900863" y="1497013"/>
              <a:ext cx="119062" cy="128587"/>
            </a:xfrm>
            <a:custGeom>
              <a:avLst/>
              <a:gdLst>
                <a:gd name="connsiteX0" fmla="*/ 0 w 119062"/>
                <a:gd name="connsiteY0" fmla="*/ 0 h 128587"/>
                <a:gd name="connsiteX1" fmla="*/ 49212 w 119062"/>
                <a:gd name="connsiteY1" fmla="*/ 61912 h 128587"/>
                <a:gd name="connsiteX2" fmla="*/ 85725 w 119062"/>
                <a:gd name="connsiteY2" fmla="*/ 85725 h 128587"/>
                <a:gd name="connsiteX3" fmla="*/ 119062 w 119062"/>
                <a:gd name="connsiteY3" fmla="*/ 128587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128587">
                  <a:moveTo>
                    <a:pt x="0" y="0"/>
                  </a:moveTo>
                  <a:cubicBezTo>
                    <a:pt x="17462" y="23812"/>
                    <a:pt x="34925" y="47625"/>
                    <a:pt x="49212" y="61912"/>
                  </a:cubicBezTo>
                  <a:cubicBezTo>
                    <a:pt x="63499" y="76199"/>
                    <a:pt x="74083" y="74613"/>
                    <a:pt x="85725" y="85725"/>
                  </a:cubicBezTo>
                  <a:cubicBezTo>
                    <a:pt x="97367" y="96838"/>
                    <a:pt x="108214" y="112712"/>
                    <a:pt x="119062" y="1285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5C1FBB0C-C6E5-4A8E-A62A-E1D882890054}"/>
                </a:ext>
              </a:extLst>
            </p:cNvPr>
            <p:cNvSpPr/>
            <p:nvPr/>
          </p:nvSpPr>
          <p:spPr>
            <a:xfrm>
              <a:off x="6935788" y="1233488"/>
              <a:ext cx="53975" cy="49212"/>
            </a:xfrm>
            <a:custGeom>
              <a:avLst/>
              <a:gdLst>
                <a:gd name="connsiteX0" fmla="*/ 0 w 53975"/>
                <a:gd name="connsiteY0" fmla="*/ 0 h 49212"/>
                <a:gd name="connsiteX1" fmla="*/ 53975 w 53975"/>
                <a:gd name="connsiteY1" fmla="*/ 49212 h 4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975" h="49212">
                  <a:moveTo>
                    <a:pt x="0" y="0"/>
                  </a:moveTo>
                  <a:lnTo>
                    <a:pt x="53975" y="49212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44ED3F7D-76BE-4C95-927F-C9E9E42E68A8}"/>
                </a:ext>
              </a:extLst>
            </p:cNvPr>
            <p:cNvSpPr/>
            <p:nvPr/>
          </p:nvSpPr>
          <p:spPr>
            <a:xfrm>
              <a:off x="6876932" y="1281487"/>
              <a:ext cx="238243" cy="207588"/>
            </a:xfrm>
            <a:custGeom>
              <a:avLst/>
              <a:gdLst>
                <a:gd name="connsiteX0" fmla="*/ 25518 w 238243"/>
                <a:gd name="connsiteY0" fmla="*/ 207588 h 207588"/>
                <a:gd name="connsiteX1" fmla="*/ 4881 w 238243"/>
                <a:gd name="connsiteY1" fmla="*/ 153613 h 207588"/>
                <a:gd name="connsiteX2" fmla="*/ 1706 w 238243"/>
                <a:gd name="connsiteY2" fmla="*/ 115513 h 207588"/>
                <a:gd name="connsiteX3" fmla="*/ 27106 w 238243"/>
                <a:gd name="connsiteY3" fmla="*/ 56776 h 207588"/>
                <a:gd name="connsiteX4" fmla="*/ 66793 w 238243"/>
                <a:gd name="connsiteY4" fmla="*/ 21851 h 207588"/>
                <a:gd name="connsiteX5" fmla="*/ 98543 w 238243"/>
                <a:gd name="connsiteY5" fmla="*/ 1213 h 207588"/>
                <a:gd name="connsiteX6" fmla="*/ 149343 w 238243"/>
                <a:gd name="connsiteY6" fmla="*/ 2801 h 207588"/>
                <a:gd name="connsiteX7" fmla="*/ 193793 w 238243"/>
                <a:gd name="connsiteY7" fmla="*/ 5976 h 207588"/>
                <a:gd name="connsiteX8" fmla="*/ 217606 w 238243"/>
                <a:gd name="connsiteY8" fmla="*/ 29788 h 207588"/>
                <a:gd name="connsiteX9" fmla="*/ 238243 w 238243"/>
                <a:gd name="connsiteY9" fmla="*/ 42488 h 20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243" h="207588">
                  <a:moveTo>
                    <a:pt x="25518" y="207588"/>
                  </a:moveTo>
                  <a:cubicBezTo>
                    <a:pt x="17184" y="188273"/>
                    <a:pt x="8850" y="168959"/>
                    <a:pt x="4881" y="153613"/>
                  </a:cubicBezTo>
                  <a:cubicBezTo>
                    <a:pt x="912" y="138267"/>
                    <a:pt x="-1998" y="131652"/>
                    <a:pt x="1706" y="115513"/>
                  </a:cubicBezTo>
                  <a:cubicBezTo>
                    <a:pt x="5410" y="99374"/>
                    <a:pt x="16258" y="72386"/>
                    <a:pt x="27106" y="56776"/>
                  </a:cubicBezTo>
                  <a:cubicBezTo>
                    <a:pt x="37954" y="41166"/>
                    <a:pt x="54887" y="31111"/>
                    <a:pt x="66793" y="21851"/>
                  </a:cubicBezTo>
                  <a:cubicBezTo>
                    <a:pt x="78699" y="12590"/>
                    <a:pt x="84785" y="4388"/>
                    <a:pt x="98543" y="1213"/>
                  </a:cubicBezTo>
                  <a:cubicBezTo>
                    <a:pt x="112301" y="-1962"/>
                    <a:pt x="133468" y="2007"/>
                    <a:pt x="149343" y="2801"/>
                  </a:cubicBezTo>
                  <a:cubicBezTo>
                    <a:pt x="165218" y="3595"/>
                    <a:pt x="182416" y="1478"/>
                    <a:pt x="193793" y="5976"/>
                  </a:cubicBezTo>
                  <a:cubicBezTo>
                    <a:pt x="205170" y="10474"/>
                    <a:pt x="210198" y="23703"/>
                    <a:pt x="217606" y="29788"/>
                  </a:cubicBezTo>
                  <a:cubicBezTo>
                    <a:pt x="225014" y="35873"/>
                    <a:pt x="234804" y="41959"/>
                    <a:pt x="238243" y="424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82206FF3-915D-43B9-B738-8038A2E06414}"/>
                </a:ext>
              </a:extLst>
            </p:cNvPr>
            <p:cNvSpPr/>
            <p:nvPr/>
          </p:nvSpPr>
          <p:spPr>
            <a:xfrm>
              <a:off x="6926952" y="1332578"/>
              <a:ext cx="153298" cy="200947"/>
            </a:xfrm>
            <a:custGeom>
              <a:avLst/>
              <a:gdLst>
                <a:gd name="connsiteX0" fmla="*/ 56461 w 153298"/>
                <a:gd name="connsiteY0" fmla="*/ 200947 h 200947"/>
                <a:gd name="connsiteX1" fmla="*/ 21536 w 153298"/>
                <a:gd name="connsiteY1" fmla="*/ 159672 h 200947"/>
                <a:gd name="connsiteX2" fmla="*/ 4073 w 153298"/>
                <a:gd name="connsiteY2" fmla="*/ 119985 h 200947"/>
                <a:gd name="connsiteX3" fmla="*/ 898 w 153298"/>
                <a:gd name="connsiteY3" fmla="*/ 91410 h 200947"/>
                <a:gd name="connsiteX4" fmla="*/ 16773 w 153298"/>
                <a:gd name="connsiteY4" fmla="*/ 54897 h 200947"/>
                <a:gd name="connsiteX5" fmla="*/ 35823 w 153298"/>
                <a:gd name="connsiteY5" fmla="*/ 18385 h 200947"/>
                <a:gd name="connsiteX6" fmla="*/ 73923 w 153298"/>
                <a:gd name="connsiteY6" fmla="*/ 4097 h 200947"/>
                <a:gd name="connsiteX7" fmla="*/ 115198 w 153298"/>
                <a:gd name="connsiteY7" fmla="*/ 922 h 200947"/>
                <a:gd name="connsiteX8" fmla="*/ 153298 w 153298"/>
                <a:gd name="connsiteY8" fmla="*/ 18385 h 20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298" h="200947">
                  <a:moveTo>
                    <a:pt x="56461" y="200947"/>
                  </a:moveTo>
                  <a:cubicBezTo>
                    <a:pt x="43364" y="187056"/>
                    <a:pt x="30267" y="173166"/>
                    <a:pt x="21536" y="159672"/>
                  </a:cubicBezTo>
                  <a:cubicBezTo>
                    <a:pt x="12805" y="146178"/>
                    <a:pt x="7513" y="131362"/>
                    <a:pt x="4073" y="119985"/>
                  </a:cubicBezTo>
                  <a:cubicBezTo>
                    <a:pt x="633" y="108608"/>
                    <a:pt x="-1219" y="102258"/>
                    <a:pt x="898" y="91410"/>
                  </a:cubicBezTo>
                  <a:cubicBezTo>
                    <a:pt x="3015" y="80562"/>
                    <a:pt x="10952" y="67068"/>
                    <a:pt x="16773" y="54897"/>
                  </a:cubicBezTo>
                  <a:cubicBezTo>
                    <a:pt x="22594" y="42726"/>
                    <a:pt x="26298" y="26852"/>
                    <a:pt x="35823" y="18385"/>
                  </a:cubicBezTo>
                  <a:cubicBezTo>
                    <a:pt x="45348" y="9918"/>
                    <a:pt x="60694" y="7007"/>
                    <a:pt x="73923" y="4097"/>
                  </a:cubicBezTo>
                  <a:cubicBezTo>
                    <a:pt x="87152" y="1187"/>
                    <a:pt x="101969" y="-1459"/>
                    <a:pt x="115198" y="922"/>
                  </a:cubicBezTo>
                  <a:cubicBezTo>
                    <a:pt x="128427" y="3303"/>
                    <a:pt x="140862" y="10844"/>
                    <a:pt x="153298" y="1838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157B7C08-3E6D-4D7B-A5B4-141EE2DA9740}"/>
                </a:ext>
              </a:extLst>
            </p:cNvPr>
            <p:cNvSpPr/>
            <p:nvPr/>
          </p:nvSpPr>
          <p:spPr>
            <a:xfrm>
              <a:off x="6942138" y="1398588"/>
              <a:ext cx="93662" cy="50800"/>
            </a:xfrm>
            <a:custGeom>
              <a:avLst/>
              <a:gdLst>
                <a:gd name="connsiteX0" fmla="*/ 0 w 93662"/>
                <a:gd name="connsiteY0" fmla="*/ 0 h 50800"/>
                <a:gd name="connsiteX1" fmla="*/ 44450 w 93662"/>
                <a:gd name="connsiteY1" fmla="*/ 33337 h 50800"/>
                <a:gd name="connsiteX2" fmla="*/ 93662 w 93662"/>
                <a:gd name="connsiteY2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662" h="50800">
                  <a:moveTo>
                    <a:pt x="0" y="0"/>
                  </a:moveTo>
                  <a:cubicBezTo>
                    <a:pt x="14420" y="12435"/>
                    <a:pt x="28840" y="24870"/>
                    <a:pt x="44450" y="33337"/>
                  </a:cubicBezTo>
                  <a:cubicBezTo>
                    <a:pt x="60060" y="41804"/>
                    <a:pt x="76861" y="46302"/>
                    <a:pt x="93662" y="50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0102560D-A3CD-4D93-AEBE-4B3A33BF741F}"/>
                </a:ext>
              </a:extLst>
            </p:cNvPr>
            <p:cNvSpPr/>
            <p:nvPr/>
          </p:nvSpPr>
          <p:spPr>
            <a:xfrm>
              <a:off x="7006916" y="1304369"/>
              <a:ext cx="213034" cy="318056"/>
            </a:xfrm>
            <a:custGeom>
              <a:avLst/>
              <a:gdLst>
                <a:gd name="connsiteX0" fmla="*/ 213034 w 213034"/>
                <a:gd name="connsiteY0" fmla="*/ 25956 h 318056"/>
                <a:gd name="connsiteX1" fmla="*/ 160647 w 213034"/>
                <a:gd name="connsiteY1" fmla="*/ 556 h 318056"/>
                <a:gd name="connsiteX2" fmla="*/ 113022 w 213034"/>
                <a:gd name="connsiteY2" fmla="*/ 11669 h 318056"/>
                <a:gd name="connsiteX3" fmla="*/ 68572 w 213034"/>
                <a:gd name="connsiteY3" fmla="*/ 48181 h 318056"/>
                <a:gd name="connsiteX4" fmla="*/ 54284 w 213034"/>
                <a:gd name="connsiteY4" fmla="*/ 87869 h 318056"/>
                <a:gd name="connsiteX5" fmla="*/ 33647 w 213034"/>
                <a:gd name="connsiteY5" fmla="*/ 133906 h 318056"/>
                <a:gd name="connsiteX6" fmla="*/ 17772 w 213034"/>
                <a:gd name="connsiteY6" fmla="*/ 160894 h 318056"/>
                <a:gd name="connsiteX7" fmla="*/ 5072 w 213034"/>
                <a:gd name="connsiteY7" fmla="*/ 194231 h 318056"/>
                <a:gd name="connsiteX8" fmla="*/ 309 w 213034"/>
                <a:gd name="connsiteY8" fmla="*/ 245031 h 318056"/>
                <a:gd name="connsiteX9" fmla="*/ 13009 w 213034"/>
                <a:gd name="connsiteY9" fmla="*/ 300594 h 318056"/>
                <a:gd name="connsiteX10" fmla="*/ 13009 w 213034"/>
                <a:gd name="connsiteY10" fmla="*/ 318056 h 31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034" h="318056">
                  <a:moveTo>
                    <a:pt x="213034" y="25956"/>
                  </a:moveTo>
                  <a:cubicBezTo>
                    <a:pt x="195175" y="14446"/>
                    <a:pt x="177316" y="2937"/>
                    <a:pt x="160647" y="556"/>
                  </a:cubicBezTo>
                  <a:cubicBezTo>
                    <a:pt x="143978" y="-1825"/>
                    <a:pt x="128368" y="3732"/>
                    <a:pt x="113022" y="11669"/>
                  </a:cubicBezTo>
                  <a:cubicBezTo>
                    <a:pt x="97676" y="19606"/>
                    <a:pt x="78362" y="35481"/>
                    <a:pt x="68572" y="48181"/>
                  </a:cubicBezTo>
                  <a:cubicBezTo>
                    <a:pt x="58782" y="60881"/>
                    <a:pt x="60105" y="73582"/>
                    <a:pt x="54284" y="87869"/>
                  </a:cubicBezTo>
                  <a:cubicBezTo>
                    <a:pt x="48463" y="102156"/>
                    <a:pt x="39732" y="121735"/>
                    <a:pt x="33647" y="133906"/>
                  </a:cubicBezTo>
                  <a:cubicBezTo>
                    <a:pt x="27562" y="146077"/>
                    <a:pt x="22534" y="150840"/>
                    <a:pt x="17772" y="160894"/>
                  </a:cubicBezTo>
                  <a:cubicBezTo>
                    <a:pt x="13009" y="170948"/>
                    <a:pt x="7982" y="180208"/>
                    <a:pt x="5072" y="194231"/>
                  </a:cubicBezTo>
                  <a:cubicBezTo>
                    <a:pt x="2161" y="208254"/>
                    <a:pt x="-1014" y="227304"/>
                    <a:pt x="309" y="245031"/>
                  </a:cubicBezTo>
                  <a:cubicBezTo>
                    <a:pt x="1632" y="262758"/>
                    <a:pt x="10892" y="288423"/>
                    <a:pt x="13009" y="300594"/>
                  </a:cubicBezTo>
                  <a:cubicBezTo>
                    <a:pt x="15126" y="312765"/>
                    <a:pt x="14067" y="315410"/>
                    <a:pt x="13009" y="318056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59B9030D-6573-4891-BFC6-F695369786B7}"/>
                </a:ext>
              </a:extLst>
            </p:cNvPr>
            <p:cNvSpPr/>
            <p:nvPr/>
          </p:nvSpPr>
          <p:spPr>
            <a:xfrm>
              <a:off x="6974181" y="1444625"/>
              <a:ext cx="60032" cy="169863"/>
            </a:xfrm>
            <a:custGeom>
              <a:avLst/>
              <a:gdLst>
                <a:gd name="connsiteX0" fmla="*/ 37807 w 60032"/>
                <a:gd name="connsiteY0" fmla="*/ 169863 h 169863"/>
                <a:gd name="connsiteX1" fmla="*/ 6057 w 60032"/>
                <a:gd name="connsiteY1" fmla="*/ 119063 h 169863"/>
                <a:gd name="connsiteX2" fmla="*/ 1294 w 60032"/>
                <a:gd name="connsiteY2" fmla="*/ 73025 h 169863"/>
                <a:gd name="connsiteX3" fmla="*/ 21932 w 60032"/>
                <a:gd name="connsiteY3" fmla="*/ 30163 h 169863"/>
                <a:gd name="connsiteX4" fmla="*/ 60032 w 60032"/>
                <a:gd name="connsiteY4" fmla="*/ 0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32" h="169863">
                  <a:moveTo>
                    <a:pt x="37807" y="169863"/>
                  </a:moveTo>
                  <a:cubicBezTo>
                    <a:pt x="24975" y="152533"/>
                    <a:pt x="12143" y="135203"/>
                    <a:pt x="6057" y="119063"/>
                  </a:cubicBezTo>
                  <a:cubicBezTo>
                    <a:pt x="-29" y="102923"/>
                    <a:pt x="-1352" y="87842"/>
                    <a:pt x="1294" y="73025"/>
                  </a:cubicBezTo>
                  <a:cubicBezTo>
                    <a:pt x="3940" y="58208"/>
                    <a:pt x="12142" y="42334"/>
                    <a:pt x="21932" y="30163"/>
                  </a:cubicBezTo>
                  <a:cubicBezTo>
                    <a:pt x="31722" y="17992"/>
                    <a:pt x="38601" y="22490"/>
                    <a:pt x="60032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0B66B2E-3702-46AA-827D-FAC16842064A}"/>
                </a:ext>
              </a:extLst>
            </p:cNvPr>
            <p:cNvSpPr/>
            <p:nvPr/>
          </p:nvSpPr>
          <p:spPr>
            <a:xfrm>
              <a:off x="7154863" y="1452563"/>
              <a:ext cx="142619" cy="344487"/>
            </a:xfrm>
            <a:custGeom>
              <a:avLst/>
              <a:gdLst>
                <a:gd name="connsiteX0" fmla="*/ 104775 w 142619"/>
                <a:gd name="connsiteY0" fmla="*/ 0 h 344487"/>
                <a:gd name="connsiteX1" fmla="*/ 115887 w 142619"/>
                <a:gd name="connsiteY1" fmla="*/ 96837 h 344487"/>
                <a:gd name="connsiteX2" fmla="*/ 141287 w 142619"/>
                <a:gd name="connsiteY2" fmla="*/ 125412 h 344487"/>
                <a:gd name="connsiteX3" fmla="*/ 134937 w 142619"/>
                <a:gd name="connsiteY3" fmla="*/ 241300 h 344487"/>
                <a:gd name="connsiteX4" fmla="*/ 100012 w 142619"/>
                <a:gd name="connsiteY4" fmla="*/ 295275 h 344487"/>
                <a:gd name="connsiteX5" fmla="*/ 46037 w 142619"/>
                <a:gd name="connsiteY5" fmla="*/ 336550 h 344487"/>
                <a:gd name="connsiteX6" fmla="*/ 0 w 142619"/>
                <a:gd name="connsiteY6" fmla="*/ 344487 h 34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19" h="344487">
                  <a:moveTo>
                    <a:pt x="104775" y="0"/>
                  </a:moveTo>
                  <a:cubicBezTo>
                    <a:pt x="107288" y="37967"/>
                    <a:pt x="109802" y="75935"/>
                    <a:pt x="115887" y="96837"/>
                  </a:cubicBezTo>
                  <a:cubicBezTo>
                    <a:pt x="121972" y="117739"/>
                    <a:pt x="138112" y="101335"/>
                    <a:pt x="141287" y="125412"/>
                  </a:cubicBezTo>
                  <a:cubicBezTo>
                    <a:pt x="144462" y="149489"/>
                    <a:pt x="141816" y="212989"/>
                    <a:pt x="134937" y="241300"/>
                  </a:cubicBezTo>
                  <a:cubicBezTo>
                    <a:pt x="128058" y="269611"/>
                    <a:pt x="114829" y="279400"/>
                    <a:pt x="100012" y="295275"/>
                  </a:cubicBezTo>
                  <a:cubicBezTo>
                    <a:pt x="85195" y="311150"/>
                    <a:pt x="62706" y="328348"/>
                    <a:pt x="46037" y="336550"/>
                  </a:cubicBezTo>
                  <a:cubicBezTo>
                    <a:pt x="29368" y="344752"/>
                    <a:pt x="10054" y="342900"/>
                    <a:pt x="0" y="3444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BD0F458-0EB3-4DE5-AAB9-16E34452A29C}"/>
                </a:ext>
              </a:extLst>
            </p:cNvPr>
            <p:cNvSpPr/>
            <p:nvPr/>
          </p:nvSpPr>
          <p:spPr>
            <a:xfrm>
              <a:off x="7017389" y="1633538"/>
              <a:ext cx="142236" cy="171450"/>
            </a:xfrm>
            <a:custGeom>
              <a:avLst/>
              <a:gdLst>
                <a:gd name="connsiteX0" fmla="*/ 4124 w 142236"/>
                <a:gd name="connsiteY0" fmla="*/ 0 h 171450"/>
                <a:gd name="connsiteX1" fmla="*/ 4124 w 142236"/>
                <a:gd name="connsiteY1" fmla="*/ 74612 h 171450"/>
                <a:gd name="connsiteX2" fmla="*/ 46986 w 142236"/>
                <a:gd name="connsiteY2" fmla="*/ 115887 h 171450"/>
                <a:gd name="connsiteX3" fmla="*/ 88261 w 142236"/>
                <a:gd name="connsiteY3" fmla="*/ 147637 h 171450"/>
                <a:gd name="connsiteX4" fmla="*/ 142236 w 142236"/>
                <a:gd name="connsiteY4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36" h="171450">
                  <a:moveTo>
                    <a:pt x="4124" y="0"/>
                  </a:moveTo>
                  <a:cubicBezTo>
                    <a:pt x="552" y="27649"/>
                    <a:pt x="-3020" y="55298"/>
                    <a:pt x="4124" y="74612"/>
                  </a:cubicBezTo>
                  <a:cubicBezTo>
                    <a:pt x="11268" y="93926"/>
                    <a:pt x="32963" y="103716"/>
                    <a:pt x="46986" y="115887"/>
                  </a:cubicBezTo>
                  <a:cubicBezTo>
                    <a:pt x="61009" y="128058"/>
                    <a:pt x="72386" y="138377"/>
                    <a:pt x="88261" y="147637"/>
                  </a:cubicBezTo>
                  <a:cubicBezTo>
                    <a:pt x="104136" y="156897"/>
                    <a:pt x="123186" y="164173"/>
                    <a:pt x="142236" y="171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A564BAC7-FD35-4F0D-8632-DF61380ACAA8}"/>
                </a:ext>
              </a:extLst>
            </p:cNvPr>
            <p:cNvSpPr/>
            <p:nvPr/>
          </p:nvSpPr>
          <p:spPr>
            <a:xfrm>
              <a:off x="7043738" y="1676400"/>
              <a:ext cx="230187" cy="53975"/>
            </a:xfrm>
            <a:custGeom>
              <a:avLst/>
              <a:gdLst>
                <a:gd name="connsiteX0" fmla="*/ 0 w 230187"/>
                <a:gd name="connsiteY0" fmla="*/ 0 h 53975"/>
                <a:gd name="connsiteX1" fmla="*/ 76200 w 230187"/>
                <a:gd name="connsiteY1" fmla="*/ 44450 h 53975"/>
                <a:gd name="connsiteX2" fmla="*/ 134937 w 230187"/>
                <a:gd name="connsiteY2" fmla="*/ 53975 h 53975"/>
                <a:gd name="connsiteX3" fmla="*/ 196850 w 230187"/>
                <a:gd name="connsiteY3" fmla="*/ 44450 h 53975"/>
                <a:gd name="connsiteX4" fmla="*/ 230187 w 230187"/>
                <a:gd name="connsiteY4" fmla="*/ 9525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187" h="53975">
                  <a:moveTo>
                    <a:pt x="0" y="0"/>
                  </a:moveTo>
                  <a:cubicBezTo>
                    <a:pt x="26855" y="17727"/>
                    <a:pt x="53711" y="35454"/>
                    <a:pt x="76200" y="44450"/>
                  </a:cubicBezTo>
                  <a:cubicBezTo>
                    <a:pt x="98689" y="53446"/>
                    <a:pt x="114829" y="53975"/>
                    <a:pt x="134937" y="53975"/>
                  </a:cubicBezTo>
                  <a:cubicBezTo>
                    <a:pt x="155045" y="53975"/>
                    <a:pt x="180975" y="51858"/>
                    <a:pt x="196850" y="44450"/>
                  </a:cubicBezTo>
                  <a:cubicBezTo>
                    <a:pt x="212725" y="37042"/>
                    <a:pt x="221456" y="23283"/>
                    <a:pt x="230187" y="95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9C3F3BF3-DBBF-41EC-B8C9-7463915F1BA4}"/>
                </a:ext>
              </a:extLst>
            </p:cNvPr>
            <p:cNvSpPr/>
            <p:nvPr/>
          </p:nvSpPr>
          <p:spPr>
            <a:xfrm>
              <a:off x="7043738" y="1609725"/>
              <a:ext cx="207962" cy="87416"/>
            </a:xfrm>
            <a:custGeom>
              <a:avLst/>
              <a:gdLst>
                <a:gd name="connsiteX0" fmla="*/ 0 w 207962"/>
                <a:gd name="connsiteY0" fmla="*/ 41275 h 87416"/>
                <a:gd name="connsiteX1" fmla="*/ 85725 w 207962"/>
                <a:gd name="connsiteY1" fmla="*/ 82550 h 87416"/>
                <a:gd name="connsiteX2" fmla="*/ 130175 w 207962"/>
                <a:gd name="connsiteY2" fmla="*/ 82550 h 87416"/>
                <a:gd name="connsiteX3" fmla="*/ 179387 w 207962"/>
                <a:gd name="connsiteY3" fmla="*/ 46038 h 87416"/>
                <a:gd name="connsiteX4" fmla="*/ 207962 w 207962"/>
                <a:gd name="connsiteY4" fmla="*/ 0 h 8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962" h="87416">
                  <a:moveTo>
                    <a:pt x="0" y="41275"/>
                  </a:moveTo>
                  <a:cubicBezTo>
                    <a:pt x="32014" y="58473"/>
                    <a:pt x="64029" y="75671"/>
                    <a:pt x="85725" y="82550"/>
                  </a:cubicBezTo>
                  <a:cubicBezTo>
                    <a:pt x="107421" y="89429"/>
                    <a:pt x="114565" y="88635"/>
                    <a:pt x="130175" y="82550"/>
                  </a:cubicBezTo>
                  <a:cubicBezTo>
                    <a:pt x="145785" y="76465"/>
                    <a:pt x="166423" y="59796"/>
                    <a:pt x="179387" y="46038"/>
                  </a:cubicBezTo>
                  <a:cubicBezTo>
                    <a:pt x="192351" y="32280"/>
                    <a:pt x="200156" y="16140"/>
                    <a:pt x="207962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1CE1D166-A9F5-493D-9EDC-663E5F22B446}"/>
                </a:ext>
              </a:extLst>
            </p:cNvPr>
            <p:cNvSpPr/>
            <p:nvPr/>
          </p:nvSpPr>
          <p:spPr>
            <a:xfrm>
              <a:off x="7054419" y="1517650"/>
              <a:ext cx="170294" cy="132074"/>
            </a:xfrm>
            <a:custGeom>
              <a:avLst/>
              <a:gdLst>
                <a:gd name="connsiteX0" fmla="*/ 431 w 170294"/>
                <a:gd name="connsiteY0" fmla="*/ 0 h 132074"/>
                <a:gd name="connsiteX1" fmla="*/ 2019 w 170294"/>
                <a:gd name="connsiteY1" fmla="*/ 88900 h 132074"/>
                <a:gd name="connsiteX2" fmla="*/ 16306 w 170294"/>
                <a:gd name="connsiteY2" fmla="*/ 103188 h 132074"/>
                <a:gd name="connsiteX3" fmla="*/ 54406 w 170294"/>
                <a:gd name="connsiteY3" fmla="*/ 123825 h 132074"/>
                <a:gd name="connsiteX4" fmla="*/ 89331 w 170294"/>
                <a:gd name="connsiteY4" fmla="*/ 131763 h 132074"/>
                <a:gd name="connsiteX5" fmla="*/ 135369 w 170294"/>
                <a:gd name="connsiteY5" fmla="*/ 114300 h 132074"/>
                <a:gd name="connsiteX6" fmla="*/ 170294 w 170294"/>
                <a:gd name="connsiteY6" fmla="*/ 65088 h 13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294" h="132074">
                  <a:moveTo>
                    <a:pt x="431" y="0"/>
                  </a:moveTo>
                  <a:cubicBezTo>
                    <a:pt x="-98" y="35851"/>
                    <a:pt x="-627" y="71702"/>
                    <a:pt x="2019" y="88900"/>
                  </a:cubicBezTo>
                  <a:cubicBezTo>
                    <a:pt x="4665" y="106098"/>
                    <a:pt x="7575" y="97367"/>
                    <a:pt x="16306" y="103188"/>
                  </a:cubicBezTo>
                  <a:cubicBezTo>
                    <a:pt x="25037" y="109009"/>
                    <a:pt x="42235" y="119063"/>
                    <a:pt x="54406" y="123825"/>
                  </a:cubicBezTo>
                  <a:cubicBezTo>
                    <a:pt x="66577" y="128587"/>
                    <a:pt x="75837" y="133350"/>
                    <a:pt x="89331" y="131763"/>
                  </a:cubicBezTo>
                  <a:cubicBezTo>
                    <a:pt x="102825" y="130176"/>
                    <a:pt x="121875" y="125413"/>
                    <a:pt x="135369" y="114300"/>
                  </a:cubicBezTo>
                  <a:cubicBezTo>
                    <a:pt x="148863" y="103188"/>
                    <a:pt x="170294" y="65088"/>
                    <a:pt x="170294" y="6508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E1B61539-F347-4D29-A6AB-FB21E35B7411}"/>
                </a:ext>
              </a:extLst>
            </p:cNvPr>
            <p:cNvSpPr/>
            <p:nvPr/>
          </p:nvSpPr>
          <p:spPr>
            <a:xfrm>
              <a:off x="7057244" y="1433513"/>
              <a:ext cx="181762" cy="159487"/>
            </a:xfrm>
            <a:custGeom>
              <a:avLst/>
              <a:gdLst>
                <a:gd name="connsiteX0" fmla="*/ 51581 w 181762"/>
                <a:gd name="connsiteY0" fmla="*/ 0 h 159487"/>
                <a:gd name="connsiteX1" fmla="*/ 2369 w 181762"/>
                <a:gd name="connsiteY1" fmla="*/ 61912 h 159487"/>
                <a:gd name="connsiteX2" fmla="*/ 10306 w 181762"/>
                <a:gd name="connsiteY2" fmla="*/ 100012 h 159487"/>
                <a:gd name="connsiteX3" fmla="*/ 32531 w 181762"/>
                <a:gd name="connsiteY3" fmla="*/ 138112 h 159487"/>
                <a:gd name="connsiteX4" fmla="*/ 113494 w 181762"/>
                <a:gd name="connsiteY4" fmla="*/ 158750 h 159487"/>
                <a:gd name="connsiteX5" fmla="*/ 143656 w 181762"/>
                <a:gd name="connsiteY5" fmla="*/ 150812 h 159487"/>
                <a:gd name="connsiteX6" fmla="*/ 169056 w 181762"/>
                <a:gd name="connsiteY6" fmla="*/ 112712 h 159487"/>
                <a:gd name="connsiteX7" fmla="*/ 180169 w 181762"/>
                <a:gd name="connsiteY7" fmla="*/ 87312 h 159487"/>
                <a:gd name="connsiteX8" fmla="*/ 180169 w 181762"/>
                <a:gd name="connsiteY8" fmla="*/ 49212 h 1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762" h="159487">
                  <a:moveTo>
                    <a:pt x="51581" y="0"/>
                  </a:moveTo>
                  <a:cubicBezTo>
                    <a:pt x="30414" y="22622"/>
                    <a:pt x="9248" y="45244"/>
                    <a:pt x="2369" y="61912"/>
                  </a:cubicBezTo>
                  <a:cubicBezTo>
                    <a:pt x="-4510" y="78580"/>
                    <a:pt x="5279" y="87312"/>
                    <a:pt x="10306" y="100012"/>
                  </a:cubicBezTo>
                  <a:cubicBezTo>
                    <a:pt x="15333" y="112712"/>
                    <a:pt x="15333" y="128322"/>
                    <a:pt x="32531" y="138112"/>
                  </a:cubicBezTo>
                  <a:cubicBezTo>
                    <a:pt x="49729" y="147902"/>
                    <a:pt x="94973" y="156633"/>
                    <a:pt x="113494" y="158750"/>
                  </a:cubicBezTo>
                  <a:cubicBezTo>
                    <a:pt x="132015" y="160867"/>
                    <a:pt x="134396" y="158485"/>
                    <a:pt x="143656" y="150812"/>
                  </a:cubicBezTo>
                  <a:cubicBezTo>
                    <a:pt x="152916" y="143139"/>
                    <a:pt x="162971" y="123295"/>
                    <a:pt x="169056" y="112712"/>
                  </a:cubicBezTo>
                  <a:cubicBezTo>
                    <a:pt x="175141" y="102129"/>
                    <a:pt x="178317" y="97895"/>
                    <a:pt x="180169" y="87312"/>
                  </a:cubicBezTo>
                  <a:cubicBezTo>
                    <a:pt x="182021" y="76729"/>
                    <a:pt x="182550" y="56885"/>
                    <a:pt x="180169" y="492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3315AABD-1ABC-40C1-AB81-B5620E763012}"/>
                </a:ext>
              </a:extLst>
            </p:cNvPr>
            <p:cNvSpPr/>
            <p:nvPr/>
          </p:nvSpPr>
          <p:spPr>
            <a:xfrm>
              <a:off x="7099300" y="1344613"/>
              <a:ext cx="193675" cy="207785"/>
            </a:xfrm>
            <a:custGeom>
              <a:avLst/>
              <a:gdLst>
                <a:gd name="connsiteX0" fmla="*/ 0 w 193675"/>
                <a:gd name="connsiteY0" fmla="*/ 141287 h 207785"/>
                <a:gd name="connsiteX1" fmla="*/ 57150 w 193675"/>
                <a:gd name="connsiteY1" fmla="*/ 196850 h 207785"/>
                <a:gd name="connsiteX2" fmla="*/ 73025 w 193675"/>
                <a:gd name="connsiteY2" fmla="*/ 200025 h 207785"/>
                <a:gd name="connsiteX3" fmla="*/ 155575 w 193675"/>
                <a:gd name="connsiteY3" fmla="*/ 112712 h 207785"/>
                <a:gd name="connsiteX4" fmla="*/ 193675 w 193675"/>
                <a:gd name="connsiteY4" fmla="*/ 0 h 20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675" h="207785">
                  <a:moveTo>
                    <a:pt x="0" y="141287"/>
                  </a:moveTo>
                  <a:cubicBezTo>
                    <a:pt x="22489" y="164173"/>
                    <a:pt x="44979" y="187060"/>
                    <a:pt x="57150" y="196850"/>
                  </a:cubicBezTo>
                  <a:cubicBezTo>
                    <a:pt x="69321" y="206640"/>
                    <a:pt x="56621" y="214048"/>
                    <a:pt x="73025" y="200025"/>
                  </a:cubicBezTo>
                  <a:cubicBezTo>
                    <a:pt x="89429" y="186002"/>
                    <a:pt x="135467" y="146050"/>
                    <a:pt x="155575" y="112712"/>
                  </a:cubicBezTo>
                  <a:cubicBezTo>
                    <a:pt x="175683" y="79374"/>
                    <a:pt x="184679" y="39687"/>
                    <a:pt x="193675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6D7ABA09-40F4-4E24-9116-B6E082DA4F74}"/>
                </a:ext>
              </a:extLst>
            </p:cNvPr>
            <p:cNvSpPr/>
            <p:nvPr/>
          </p:nvSpPr>
          <p:spPr>
            <a:xfrm>
              <a:off x="7124700" y="1139825"/>
              <a:ext cx="108491" cy="328613"/>
            </a:xfrm>
            <a:custGeom>
              <a:avLst/>
              <a:gdLst>
                <a:gd name="connsiteX0" fmla="*/ 0 w 108491"/>
                <a:gd name="connsiteY0" fmla="*/ 0 h 328613"/>
                <a:gd name="connsiteX1" fmla="*/ 55563 w 108491"/>
                <a:gd name="connsiteY1" fmla="*/ 61913 h 328613"/>
                <a:gd name="connsiteX2" fmla="*/ 82550 w 108491"/>
                <a:gd name="connsiteY2" fmla="*/ 130175 h 328613"/>
                <a:gd name="connsiteX3" fmla="*/ 107950 w 108491"/>
                <a:gd name="connsiteY3" fmla="*/ 200025 h 328613"/>
                <a:gd name="connsiteX4" fmla="*/ 98425 w 108491"/>
                <a:gd name="connsiteY4" fmla="*/ 247650 h 328613"/>
                <a:gd name="connsiteX5" fmla="*/ 80963 w 108491"/>
                <a:gd name="connsiteY5" fmla="*/ 282575 h 328613"/>
                <a:gd name="connsiteX6" fmla="*/ 46038 w 108491"/>
                <a:gd name="connsiteY6" fmla="*/ 328613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1" h="328613">
                  <a:moveTo>
                    <a:pt x="0" y="0"/>
                  </a:moveTo>
                  <a:cubicBezTo>
                    <a:pt x="20902" y="20108"/>
                    <a:pt x="41805" y="40217"/>
                    <a:pt x="55563" y="61913"/>
                  </a:cubicBezTo>
                  <a:cubicBezTo>
                    <a:pt x="69321" y="83609"/>
                    <a:pt x="73819" y="107156"/>
                    <a:pt x="82550" y="130175"/>
                  </a:cubicBezTo>
                  <a:cubicBezTo>
                    <a:pt x="91281" y="153194"/>
                    <a:pt x="105304" y="180446"/>
                    <a:pt x="107950" y="200025"/>
                  </a:cubicBezTo>
                  <a:cubicBezTo>
                    <a:pt x="110596" y="219604"/>
                    <a:pt x="102923" y="233892"/>
                    <a:pt x="98425" y="247650"/>
                  </a:cubicBezTo>
                  <a:cubicBezTo>
                    <a:pt x="93927" y="261408"/>
                    <a:pt x="89694" y="269081"/>
                    <a:pt x="80963" y="282575"/>
                  </a:cubicBezTo>
                  <a:cubicBezTo>
                    <a:pt x="72232" y="296069"/>
                    <a:pt x="59135" y="312341"/>
                    <a:pt x="46038" y="32861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0124E27A-775B-4D33-AA62-9399856E2945}"/>
                </a:ext>
              </a:extLst>
            </p:cNvPr>
            <p:cNvSpPr/>
            <p:nvPr/>
          </p:nvSpPr>
          <p:spPr>
            <a:xfrm>
              <a:off x="7107238" y="1444625"/>
              <a:ext cx="66675" cy="26988"/>
            </a:xfrm>
            <a:custGeom>
              <a:avLst/>
              <a:gdLst>
                <a:gd name="connsiteX0" fmla="*/ 0 w 66675"/>
                <a:gd name="connsiteY0" fmla="*/ 0 h 26988"/>
                <a:gd name="connsiteX1" fmla="*/ 66675 w 66675"/>
                <a:gd name="connsiteY1" fmla="*/ 26988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675" h="26988">
                  <a:moveTo>
                    <a:pt x="0" y="0"/>
                  </a:moveTo>
                  <a:lnTo>
                    <a:pt x="66675" y="2698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6D84D95A-670A-4014-B5BB-9F360FA8A9E9}"/>
                </a:ext>
              </a:extLst>
            </p:cNvPr>
            <p:cNvSpPr/>
            <p:nvPr/>
          </p:nvSpPr>
          <p:spPr>
            <a:xfrm>
              <a:off x="7142163" y="1428750"/>
              <a:ext cx="31750" cy="39688"/>
            </a:xfrm>
            <a:custGeom>
              <a:avLst/>
              <a:gdLst>
                <a:gd name="connsiteX0" fmla="*/ 0 w 31750"/>
                <a:gd name="connsiteY0" fmla="*/ 0 h 39688"/>
                <a:gd name="connsiteX1" fmla="*/ 31750 w 31750"/>
                <a:gd name="connsiteY1" fmla="*/ 39688 h 3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50" h="39688">
                  <a:moveTo>
                    <a:pt x="0" y="0"/>
                  </a:moveTo>
                  <a:lnTo>
                    <a:pt x="31750" y="3968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56ECC420-7BAA-47CE-AD05-884F94182EF4}"/>
                </a:ext>
              </a:extLst>
            </p:cNvPr>
            <p:cNvSpPr/>
            <p:nvPr/>
          </p:nvSpPr>
          <p:spPr>
            <a:xfrm>
              <a:off x="7178675" y="1120775"/>
              <a:ext cx="112713" cy="215900"/>
            </a:xfrm>
            <a:custGeom>
              <a:avLst/>
              <a:gdLst>
                <a:gd name="connsiteX0" fmla="*/ 0 w 112713"/>
                <a:gd name="connsiteY0" fmla="*/ 0 h 215900"/>
                <a:gd name="connsiteX1" fmla="*/ 63500 w 112713"/>
                <a:gd name="connsiteY1" fmla="*/ 61913 h 215900"/>
                <a:gd name="connsiteX2" fmla="*/ 82550 w 112713"/>
                <a:gd name="connsiteY2" fmla="*/ 101600 h 215900"/>
                <a:gd name="connsiteX3" fmla="*/ 101600 w 112713"/>
                <a:gd name="connsiteY3" fmla="*/ 176213 h 215900"/>
                <a:gd name="connsiteX4" fmla="*/ 112713 w 112713"/>
                <a:gd name="connsiteY4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13" h="215900">
                  <a:moveTo>
                    <a:pt x="0" y="0"/>
                  </a:moveTo>
                  <a:cubicBezTo>
                    <a:pt x="24871" y="22490"/>
                    <a:pt x="49742" y="44980"/>
                    <a:pt x="63500" y="61913"/>
                  </a:cubicBezTo>
                  <a:cubicBezTo>
                    <a:pt x="77258" y="78846"/>
                    <a:pt x="76200" y="82550"/>
                    <a:pt x="82550" y="101600"/>
                  </a:cubicBezTo>
                  <a:cubicBezTo>
                    <a:pt x="88900" y="120650"/>
                    <a:pt x="96573" y="157163"/>
                    <a:pt x="101600" y="176213"/>
                  </a:cubicBezTo>
                  <a:cubicBezTo>
                    <a:pt x="106627" y="195263"/>
                    <a:pt x="109670" y="205581"/>
                    <a:pt x="112713" y="2159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EE9300B0-6A77-428F-A88F-EF90EE6B85F8}"/>
                </a:ext>
              </a:extLst>
            </p:cNvPr>
            <p:cNvSpPr/>
            <p:nvPr/>
          </p:nvSpPr>
          <p:spPr>
            <a:xfrm>
              <a:off x="7051675" y="1063625"/>
              <a:ext cx="133350" cy="50800"/>
            </a:xfrm>
            <a:custGeom>
              <a:avLst/>
              <a:gdLst>
                <a:gd name="connsiteX0" fmla="*/ 0 w 133350"/>
                <a:gd name="connsiteY0" fmla="*/ 14288 h 50800"/>
                <a:gd name="connsiteX1" fmla="*/ 68263 w 133350"/>
                <a:gd name="connsiteY1" fmla="*/ 0 h 50800"/>
                <a:gd name="connsiteX2" fmla="*/ 100013 w 133350"/>
                <a:gd name="connsiteY2" fmla="*/ 14288 h 50800"/>
                <a:gd name="connsiteX3" fmla="*/ 133350 w 13335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50800">
                  <a:moveTo>
                    <a:pt x="0" y="14288"/>
                  </a:moveTo>
                  <a:cubicBezTo>
                    <a:pt x="25797" y="7144"/>
                    <a:pt x="51594" y="0"/>
                    <a:pt x="68263" y="0"/>
                  </a:cubicBezTo>
                  <a:cubicBezTo>
                    <a:pt x="84932" y="0"/>
                    <a:pt x="89165" y="5821"/>
                    <a:pt x="100013" y="14288"/>
                  </a:cubicBezTo>
                  <a:cubicBezTo>
                    <a:pt x="110861" y="22755"/>
                    <a:pt x="122105" y="36777"/>
                    <a:pt x="133350" y="508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00C1E5D8-B17D-4BB7-8E3B-FEFD55EFDB63}"/>
                </a:ext>
              </a:extLst>
            </p:cNvPr>
            <p:cNvSpPr/>
            <p:nvPr/>
          </p:nvSpPr>
          <p:spPr>
            <a:xfrm>
              <a:off x="6711950" y="1109621"/>
              <a:ext cx="414338" cy="374692"/>
            </a:xfrm>
            <a:custGeom>
              <a:avLst/>
              <a:gdLst>
                <a:gd name="connsiteX0" fmla="*/ 414338 w 414338"/>
                <a:gd name="connsiteY0" fmla="*/ 36554 h 374692"/>
                <a:gd name="connsiteX1" fmla="*/ 373063 w 414338"/>
                <a:gd name="connsiteY1" fmla="*/ 42 h 374692"/>
                <a:gd name="connsiteX2" fmla="*/ 298450 w 414338"/>
                <a:gd name="connsiteY2" fmla="*/ 42904 h 374692"/>
                <a:gd name="connsiteX3" fmla="*/ 244475 w 414338"/>
                <a:gd name="connsiteY3" fmla="*/ 77829 h 374692"/>
                <a:gd name="connsiteX4" fmla="*/ 177800 w 414338"/>
                <a:gd name="connsiteY4" fmla="*/ 144504 h 374692"/>
                <a:gd name="connsiteX5" fmla="*/ 90488 w 414338"/>
                <a:gd name="connsiteY5" fmla="*/ 246104 h 374692"/>
                <a:gd name="connsiteX6" fmla="*/ 58738 w 414338"/>
                <a:gd name="connsiteY6" fmla="*/ 304842 h 374692"/>
                <a:gd name="connsiteX7" fmla="*/ 0 w 414338"/>
                <a:gd name="connsiteY7" fmla="*/ 374692 h 37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338" h="374692">
                  <a:moveTo>
                    <a:pt x="414338" y="36554"/>
                  </a:moveTo>
                  <a:cubicBezTo>
                    <a:pt x="403358" y="17769"/>
                    <a:pt x="392378" y="-1016"/>
                    <a:pt x="373063" y="42"/>
                  </a:cubicBezTo>
                  <a:cubicBezTo>
                    <a:pt x="353748" y="1100"/>
                    <a:pt x="319881" y="29939"/>
                    <a:pt x="298450" y="42904"/>
                  </a:cubicBezTo>
                  <a:cubicBezTo>
                    <a:pt x="277019" y="55869"/>
                    <a:pt x="264583" y="60896"/>
                    <a:pt x="244475" y="77829"/>
                  </a:cubicBezTo>
                  <a:cubicBezTo>
                    <a:pt x="224367" y="94762"/>
                    <a:pt x="203464" y="116458"/>
                    <a:pt x="177800" y="144504"/>
                  </a:cubicBezTo>
                  <a:cubicBezTo>
                    <a:pt x="152135" y="172550"/>
                    <a:pt x="110332" y="219381"/>
                    <a:pt x="90488" y="246104"/>
                  </a:cubicBezTo>
                  <a:cubicBezTo>
                    <a:pt x="70644" y="272827"/>
                    <a:pt x="73819" y="283411"/>
                    <a:pt x="58738" y="304842"/>
                  </a:cubicBezTo>
                  <a:cubicBezTo>
                    <a:pt x="43657" y="326273"/>
                    <a:pt x="21828" y="350482"/>
                    <a:pt x="0" y="37469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BB219C7E-63E1-46E9-BC56-55F2C2E3544A}"/>
                </a:ext>
              </a:extLst>
            </p:cNvPr>
            <p:cNvSpPr/>
            <p:nvPr/>
          </p:nvSpPr>
          <p:spPr>
            <a:xfrm>
              <a:off x="6494463" y="1082675"/>
              <a:ext cx="558800" cy="588963"/>
            </a:xfrm>
            <a:custGeom>
              <a:avLst/>
              <a:gdLst>
                <a:gd name="connsiteX0" fmla="*/ 558800 w 558800"/>
                <a:gd name="connsiteY0" fmla="*/ 0 h 588963"/>
                <a:gd name="connsiteX1" fmla="*/ 411162 w 558800"/>
                <a:gd name="connsiteY1" fmla="*/ 63500 h 588963"/>
                <a:gd name="connsiteX2" fmla="*/ 333375 w 558800"/>
                <a:gd name="connsiteY2" fmla="*/ 144463 h 588963"/>
                <a:gd name="connsiteX3" fmla="*/ 268287 w 558800"/>
                <a:gd name="connsiteY3" fmla="*/ 206375 h 588963"/>
                <a:gd name="connsiteX4" fmla="*/ 209550 w 558800"/>
                <a:gd name="connsiteY4" fmla="*/ 269875 h 588963"/>
                <a:gd name="connsiteX5" fmla="*/ 136525 w 558800"/>
                <a:gd name="connsiteY5" fmla="*/ 368300 h 588963"/>
                <a:gd name="connsiteX6" fmla="*/ 39687 w 558800"/>
                <a:gd name="connsiteY6" fmla="*/ 512763 h 588963"/>
                <a:gd name="connsiteX7" fmla="*/ 0 w 558800"/>
                <a:gd name="connsiteY7" fmla="*/ 588963 h 58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8800" h="588963">
                  <a:moveTo>
                    <a:pt x="558800" y="0"/>
                  </a:moveTo>
                  <a:cubicBezTo>
                    <a:pt x="503766" y="19711"/>
                    <a:pt x="448733" y="39423"/>
                    <a:pt x="411162" y="63500"/>
                  </a:cubicBezTo>
                  <a:cubicBezTo>
                    <a:pt x="373591" y="87577"/>
                    <a:pt x="357187" y="120651"/>
                    <a:pt x="333375" y="144463"/>
                  </a:cubicBezTo>
                  <a:cubicBezTo>
                    <a:pt x="309563" y="168275"/>
                    <a:pt x="288924" y="185473"/>
                    <a:pt x="268287" y="206375"/>
                  </a:cubicBezTo>
                  <a:cubicBezTo>
                    <a:pt x="247650" y="227277"/>
                    <a:pt x="231510" y="242888"/>
                    <a:pt x="209550" y="269875"/>
                  </a:cubicBezTo>
                  <a:cubicBezTo>
                    <a:pt x="187590" y="296862"/>
                    <a:pt x="164835" y="327819"/>
                    <a:pt x="136525" y="368300"/>
                  </a:cubicBezTo>
                  <a:cubicBezTo>
                    <a:pt x="108215" y="408781"/>
                    <a:pt x="62441" y="475986"/>
                    <a:pt x="39687" y="512763"/>
                  </a:cubicBezTo>
                  <a:cubicBezTo>
                    <a:pt x="16933" y="549540"/>
                    <a:pt x="3969" y="573882"/>
                    <a:pt x="0" y="588963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95FCB1AC-E14F-4742-B28E-7873A329A33E}"/>
                </a:ext>
              </a:extLst>
            </p:cNvPr>
            <p:cNvSpPr/>
            <p:nvPr/>
          </p:nvSpPr>
          <p:spPr>
            <a:xfrm>
              <a:off x="6448425" y="1471613"/>
              <a:ext cx="271463" cy="441325"/>
            </a:xfrm>
            <a:custGeom>
              <a:avLst/>
              <a:gdLst>
                <a:gd name="connsiteX0" fmla="*/ 271463 w 271463"/>
                <a:gd name="connsiteY0" fmla="*/ 0 h 441325"/>
                <a:gd name="connsiteX1" fmla="*/ 195263 w 271463"/>
                <a:gd name="connsiteY1" fmla="*/ 127000 h 441325"/>
                <a:gd name="connsiteX2" fmla="*/ 142875 w 271463"/>
                <a:gd name="connsiteY2" fmla="*/ 204787 h 441325"/>
                <a:gd name="connsiteX3" fmla="*/ 114300 w 271463"/>
                <a:gd name="connsiteY3" fmla="*/ 257175 h 441325"/>
                <a:gd name="connsiteX4" fmla="*/ 66675 w 271463"/>
                <a:gd name="connsiteY4" fmla="*/ 333375 h 441325"/>
                <a:gd name="connsiteX5" fmla="*/ 15875 w 271463"/>
                <a:gd name="connsiteY5" fmla="*/ 419100 h 441325"/>
                <a:gd name="connsiteX6" fmla="*/ 0 w 271463"/>
                <a:gd name="connsiteY6" fmla="*/ 441325 h 4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63" h="441325">
                  <a:moveTo>
                    <a:pt x="271463" y="0"/>
                  </a:moveTo>
                  <a:cubicBezTo>
                    <a:pt x="244078" y="46434"/>
                    <a:pt x="216694" y="92869"/>
                    <a:pt x="195263" y="127000"/>
                  </a:cubicBezTo>
                  <a:cubicBezTo>
                    <a:pt x="173832" y="161131"/>
                    <a:pt x="156369" y="183091"/>
                    <a:pt x="142875" y="204787"/>
                  </a:cubicBezTo>
                  <a:cubicBezTo>
                    <a:pt x="129381" y="226483"/>
                    <a:pt x="127000" y="235744"/>
                    <a:pt x="114300" y="257175"/>
                  </a:cubicBezTo>
                  <a:cubicBezTo>
                    <a:pt x="101600" y="278606"/>
                    <a:pt x="83079" y="306388"/>
                    <a:pt x="66675" y="333375"/>
                  </a:cubicBezTo>
                  <a:cubicBezTo>
                    <a:pt x="50271" y="360362"/>
                    <a:pt x="26987" y="401109"/>
                    <a:pt x="15875" y="419100"/>
                  </a:cubicBezTo>
                  <a:cubicBezTo>
                    <a:pt x="4763" y="437091"/>
                    <a:pt x="5027" y="436563"/>
                    <a:pt x="0" y="441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E1973347-51C1-4DA4-B0C7-C3CA1A15AE2D}"/>
                </a:ext>
              </a:extLst>
            </p:cNvPr>
            <p:cNvSpPr/>
            <p:nvPr/>
          </p:nvSpPr>
          <p:spPr>
            <a:xfrm>
              <a:off x="6299200" y="1668463"/>
              <a:ext cx="198438" cy="338137"/>
            </a:xfrm>
            <a:custGeom>
              <a:avLst/>
              <a:gdLst>
                <a:gd name="connsiteX0" fmla="*/ 198438 w 198438"/>
                <a:gd name="connsiteY0" fmla="*/ 0 h 338137"/>
                <a:gd name="connsiteX1" fmla="*/ 123825 w 198438"/>
                <a:gd name="connsiteY1" fmla="*/ 119062 h 338137"/>
                <a:gd name="connsiteX2" fmla="*/ 85725 w 198438"/>
                <a:gd name="connsiteY2" fmla="*/ 184150 h 338137"/>
                <a:gd name="connsiteX3" fmla="*/ 77788 w 198438"/>
                <a:gd name="connsiteY3" fmla="*/ 203200 h 338137"/>
                <a:gd name="connsiteX4" fmla="*/ 39688 w 198438"/>
                <a:gd name="connsiteY4" fmla="*/ 285750 h 338137"/>
                <a:gd name="connsiteX5" fmla="*/ 0 w 198438"/>
                <a:gd name="connsiteY5" fmla="*/ 338137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38" h="338137">
                  <a:moveTo>
                    <a:pt x="198438" y="0"/>
                  </a:moveTo>
                  <a:cubicBezTo>
                    <a:pt x="170524" y="44185"/>
                    <a:pt x="142610" y="88370"/>
                    <a:pt x="123825" y="119062"/>
                  </a:cubicBezTo>
                  <a:cubicBezTo>
                    <a:pt x="105039" y="149754"/>
                    <a:pt x="93398" y="170127"/>
                    <a:pt x="85725" y="184150"/>
                  </a:cubicBezTo>
                  <a:cubicBezTo>
                    <a:pt x="78052" y="198173"/>
                    <a:pt x="85461" y="186267"/>
                    <a:pt x="77788" y="203200"/>
                  </a:cubicBezTo>
                  <a:cubicBezTo>
                    <a:pt x="70115" y="220133"/>
                    <a:pt x="52653" y="263261"/>
                    <a:pt x="39688" y="285750"/>
                  </a:cubicBezTo>
                  <a:cubicBezTo>
                    <a:pt x="26723" y="308239"/>
                    <a:pt x="13361" y="323188"/>
                    <a:pt x="0" y="338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40EC5F7A-175C-4B97-A9C7-9A97C9AD5168}"/>
                </a:ext>
              </a:extLst>
            </p:cNvPr>
            <p:cNvSpPr/>
            <p:nvPr/>
          </p:nvSpPr>
          <p:spPr>
            <a:xfrm>
              <a:off x="5956300" y="1912938"/>
              <a:ext cx="498475" cy="657225"/>
            </a:xfrm>
            <a:custGeom>
              <a:avLst/>
              <a:gdLst>
                <a:gd name="connsiteX0" fmla="*/ 498475 w 498475"/>
                <a:gd name="connsiteY0" fmla="*/ 0 h 657225"/>
                <a:gd name="connsiteX1" fmla="*/ 344488 w 498475"/>
                <a:gd name="connsiteY1" fmla="*/ 228600 h 657225"/>
                <a:gd name="connsiteX2" fmla="*/ 219075 w 498475"/>
                <a:gd name="connsiteY2" fmla="*/ 376237 h 657225"/>
                <a:gd name="connsiteX3" fmla="*/ 74613 w 498475"/>
                <a:gd name="connsiteY3" fmla="*/ 547687 h 657225"/>
                <a:gd name="connsiteX4" fmla="*/ 0 w 498475"/>
                <a:gd name="connsiteY4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475" h="657225">
                  <a:moveTo>
                    <a:pt x="498475" y="0"/>
                  </a:moveTo>
                  <a:cubicBezTo>
                    <a:pt x="444765" y="82947"/>
                    <a:pt x="391055" y="165894"/>
                    <a:pt x="344488" y="228600"/>
                  </a:cubicBezTo>
                  <a:cubicBezTo>
                    <a:pt x="297921" y="291306"/>
                    <a:pt x="219075" y="376237"/>
                    <a:pt x="219075" y="376237"/>
                  </a:cubicBezTo>
                  <a:cubicBezTo>
                    <a:pt x="174096" y="429418"/>
                    <a:pt x="111125" y="500856"/>
                    <a:pt x="74613" y="547687"/>
                  </a:cubicBezTo>
                  <a:cubicBezTo>
                    <a:pt x="38101" y="594518"/>
                    <a:pt x="7673" y="638704"/>
                    <a:pt x="0" y="6572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5B6B2A9E-AED9-4B5F-B2AB-858B3404A09A}"/>
                </a:ext>
              </a:extLst>
            </p:cNvPr>
            <p:cNvSpPr/>
            <p:nvPr/>
          </p:nvSpPr>
          <p:spPr>
            <a:xfrm>
              <a:off x="5675313" y="2005013"/>
              <a:ext cx="625475" cy="731837"/>
            </a:xfrm>
            <a:custGeom>
              <a:avLst/>
              <a:gdLst>
                <a:gd name="connsiteX0" fmla="*/ 625475 w 625475"/>
                <a:gd name="connsiteY0" fmla="*/ 0 h 731837"/>
                <a:gd name="connsiteX1" fmla="*/ 542925 w 625475"/>
                <a:gd name="connsiteY1" fmla="*/ 109537 h 731837"/>
                <a:gd name="connsiteX2" fmla="*/ 433387 w 625475"/>
                <a:gd name="connsiteY2" fmla="*/ 258762 h 731837"/>
                <a:gd name="connsiteX3" fmla="*/ 347662 w 625475"/>
                <a:gd name="connsiteY3" fmla="*/ 373062 h 731837"/>
                <a:gd name="connsiteX4" fmla="*/ 241300 w 625475"/>
                <a:gd name="connsiteY4" fmla="*/ 493712 h 731837"/>
                <a:gd name="connsiteX5" fmla="*/ 163512 w 625475"/>
                <a:gd name="connsiteY5" fmla="*/ 571500 h 731837"/>
                <a:gd name="connsiteX6" fmla="*/ 73025 w 625475"/>
                <a:gd name="connsiteY6" fmla="*/ 660400 h 731837"/>
                <a:gd name="connsiteX7" fmla="*/ 0 w 625475"/>
                <a:gd name="connsiteY7" fmla="*/ 731837 h 73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475" h="731837">
                  <a:moveTo>
                    <a:pt x="625475" y="0"/>
                  </a:moveTo>
                  <a:cubicBezTo>
                    <a:pt x="600207" y="33205"/>
                    <a:pt x="574940" y="66410"/>
                    <a:pt x="542925" y="109537"/>
                  </a:cubicBezTo>
                  <a:cubicBezTo>
                    <a:pt x="510910" y="152664"/>
                    <a:pt x="465931" y="214841"/>
                    <a:pt x="433387" y="258762"/>
                  </a:cubicBezTo>
                  <a:cubicBezTo>
                    <a:pt x="400843" y="302683"/>
                    <a:pt x="379676" y="333904"/>
                    <a:pt x="347662" y="373062"/>
                  </a:cubicBezTo>
                  <a:cubicBezTo>
                    <a:pt x="315647" y="412220"/>
                    <a:pt x="271992" y="460639"/>
                    <a:pt x="241300" y="493712"/>
                  </a:cubicBezTo>
                  <a:cubicBezTo>
                    <a:pt x="210608" y="526785"/>
                    <a:pt x="163512" y="571500"/>
                    <a:pt x="163512" y="571500"/>
                  </a:cubicBezTo>
                  <a:lnTo>
                    <a:pt x="73025" y="660400"/>
                  </a:lnTo>
                  <a:cubicBezTo>
                    <a:pt x="45773" y="687123"/>
                    <a:pt x="11377" y="719666"/>
                    <a:pt x="0" y="7318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A70B872E-0953-4F6A-8AF7-88D696CEB1BC}"/>
                </a:ext>
              </a:extLst>
            </p:cNvPr>
            <p:cNvSpPr/>
            <p:nvPr/>
          </p:nvSpPr>
          <p:spPr>
            <a:xfrm>
              <a:off x="5343525" y="2570163"/>
              <a:ext cx="619125" cy="504825"/>
            </a:xfrm>
            <a:custGeom>
              <a:avLst/>
              <a:gdLst>
                <a:gd name="connsiteX0" fmla="*/ 619125 w 619125"/>
                <a:gd name="connsiteY0" fmla="*/ 0 h 504825"/>
                <a:gd name="connsiteX1" fmla="*/ 498475 w 619125"/>
                <a:gd name="connsiteY1" fmla="*/ 114300 h 504825"/>
                <a:gd name="connsiteX2" fmla="*/ 412750 w 619125"/>
                <a:gd name="connsiteY2" fmla="*/ 193675 h 504825"/>
                <a:gd name="connsiteX3" fmla="*/ 293688 w 619125"/>
                <a:gd name="connsiteY3" fmla="*/ 300037 h 504825"/>
                <a:gd name="connsiteX4" fmla="*/ 141288 w 619125"/>
                <a:gd name="connsiteY4" fmla="*/ 407987 h 504825"/>
                <a:gd name="connsiteX5" fmla="*/ 58738 w 619125"/>
                <a:gd name="connsiteY5" fmla="*/ 473075 h 504825"/>
                <a:gd name="connsiteX6" fmla="*/ 0 w 619125"/>
                <a:gd name="connsiteY6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504825">
                  <a:moveTo>
                    <a:pt x="619125" y="0"/>
                  </a:moveTo>
                  <a:lnTo>
                    <a:pt x="498475" y="114300"/>
                  </a:lnTo>
                  <a:cubicBezTo>
                    <a:pt x="464079" y="146579"/>
                    <a:pt x="446881" y="162719"/>
                    <a:pt x="412750" y="193675"/>
                  </a:cubicBezTo>
                  <a:cubicBezTo>
                    <a:pt x="378619" y="224631"/>
                    <a:pt x="338932" y="264318"/>
                    <a:pt x="293688" y="300037"/>
                  </a:cubicBezTo>
                  <a:cubicBezTo>
                    <a:pt x="248444" y="335756"/>
                    <a:pt x="180446" y="379147"/>
                    <a:pt x="141288" y="407987"/>
                  </a:cubicBezTo>
                  <a:cubicBezTo>
                    <a:pt x="102130" y="436827"/>
                    <a:pt x="82286" y="456935"/>
                    <a:pt x="58738" y="473075"/>
                  </a:cubicBezTo>
                  <a:cubicBezTo>
                    <a:pt x="35190" y="489215"/>
                    <a:pt x="4762" y="500063"/>
                    <a:pt x="0" y="5048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C55D76C2-0105-492B-86F9-66CD88787307}"/>
                </a:ext>
              </a:extLst>
            </p:cNvPr>
            <p:cNvSpPr/>
            <p:nvPr/>
          </p:nvSpPr>
          <p:spPr>
            <a:xfrm>
              <a:off x="5254449" y="3008313"/>
              <a:ext cx="104146" cy="95537"/>
            </a:xfrm>
            <a:custGeom>
              <a:avLst/>
              <a:gdLst>
                <a:gd name="connsiteX0" fmla="*/ 28751 w 104146"/>
                <a:gd name="connsiteY0" fmla="*/ 0 h 95537"/>
                <a:gd name="connsiteX1" fmla="*/ 1764 w 104146"/>
                <a:gd name="connsiteY1" fmla="*/ 44450 h 95537"/>
                <a:gd name="connsiteX2" fmla="*/ 6526 w 104146"/>
                <a:gd name="connsiteY2" fmla="*/ 76200 h 95537"/>
                <a:gd name="connsiteX3" fmla="*/ 38276 w 104146"/>
                <a:gd name="connsiteY3" fmla="*/ 95250 h 95537"/>
                <a:gd name="connsiteX4" fmla="*/ 100189 w 104146"/>
                <a:gd name="connsiteY4" fmla="*/ 61912 h 95537"/>
                <a:gd name="connsiteX5" fmla="*/ 100189 w 104146"/>
                <a:gd name="connsiteY5" fmla="*/ 60325 h 9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146" h="95537">
                  <a:moveTo>
                    <a:pt x="28751" y="0"/>
                  </a:moveTo>
                  <a:cubicBezTo>
                    <a:pt x="17109" y="15875"/>
                    <a:pt x="5468" y="31750"/>
                    <a:pt x="1764" y="44450"/>
                  </a:cubicBezTo>
                  <a:cubicBezTo>
                    <a:pt x="-1940" y="57150"/>
                    <a:pt x="441" y="67733"/>
                    <a:pt x="6526" y="76200"/>
                  </a:cubicBezTo>
                  <a:cubicBezTo>
                    <a:pt x="12611" y="84667"/>
                    <a:pt x="22665" y="97631"/>
                    <a:pt x="38276" y="95250"/>
                  </a:cubicBezTo>
                  <a:cubicBezTo>
                    <a:pt x="53887" y="92869"/>
                    <a:pt x="100189" y="61912"/>
                    <a:pt x="100189" y="61912"/>
                  </a:cubicBezTo>
                  <a:cubicBezTo>
                    <a:pt x="110508" y="56091"/>
                    <a:pt x="97014" y="61383"/>
                    <a:pt x="100189" y="603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F9E01866-4881-4C70-92B6-89065E64E4C4}"/>
                </a:ext>
              </a:extLst>
            </p:cNvPr>
            <p:cNvSpPr/>
            <p:nvPr/>
          </p:nvSpPr>
          <p:spPr>
            <a:xfrm>
              <a:off x="5278438" y="2715628"/>
              <a:ext cx="345850" cy="299035"/>
            </a:xfrm>
            <a:custGeom>
              <a:avLst/>
              <a:gdLst>
                <a:gd name="connsiteX0" fmla="*/ 0 w 345850"/>
                <a:gd name="connsiteY0" fmla="*/ 299035 h 299035"/>
                <a:gd name="connsiteX1" fmla="*/ 60325 w 345850"/>
                <a:gd name="connsiteY1" fmla="*/ 235535 h 299035"/>
                <a:gd name="connsiteX2" fmla="*/ 130175 w 345850"/>
                <a:gd name="connsiteY2" fmla="*/ 176797 h 299035"/>
                <a:gd name="connsiteX3" fmla="*/ 195262 w 345850"/>
                <a:gd name="connsiteY3" fmla="*/ 106947 h 299035"/>
                <a:gd name="connsiteX4" fmla="*/ 247650 w 345850"/>
                <a:gd name="connsiteY4" fmla="*/ 54560 h 299035"/>
                <a:gd name="connsiteX5" fmla="*/ 279400 w 345850"/>
                <a:gd name="connsiteY5" fmla="*/ 22810 h 299035"/>
                <a:gd name="connsiteX6" fmla="*/ 300037 w 345850"/>
                <a:gd name="connsiteY6" fmla="*/ 585 h 299035"/>
                <a:gd name="connsiteX7" fmla="*/ 344487 w 345850"/>
                <a:gd name="connsiteY7" fmla="*/ 46622 h 299035"/>
                <a:gd name="connsiteX8" fmla="*/ 242887 w 345850"/>
                <a:gd name="connsiteY8" fmla="*/ 141872 h 299035"/>
                <a:gd name="connsiteX9" fmla="*/ 204787 w 345850"/>
                <a:gd name="connsiteY9" fmla="*/ 183147 h 299035"/>
                <a:gd name="connsiteX10" fmla="*/ 184150 w 345850"/>
                <a:gd name="connsiteY10" fmla="*/ 203785 h 29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850" h="299035">
                  <a:moveTo>
                    <a:pt x="0" y="299035"/>
                  </a:moveTo>
                  <a:cubicBezTo>
                    <a:pt x="19314" y="277471"/>
                    <a:pt x="38629" y="255908"/>
                    <a:pt x="60325" y="235535"/>
                  </a:cubicBezTo>
                  <a:cubicBezTo>
                    <a:pt x="82021" y="215162"/>
                    <a:pt x="107686" y="198228"/>
                    <a:pt x="130175" y="176797"/>
                  </a:cubicBezTo>
                  <a:cubicBezTo>
                    <a:pt x="152664" y="155366"/>
                    <a:pt x="175683" y="127320"/>
                    <a:pt x="195262" y="106947"/>
                  </a:cubicBezTo>
                  <a:cubicBezTo>
                    <a:pt x="214841" y="86574"/>
                    <a:pt x="247650" y="54560"/>
                    <a:pt x="247650" y="54560"/>
                  </a:cubicBezTo>
                  <a:cubicBezTo>
                    <a:pt x="261673" y="40537"/>
                    <a:pt x="270669" y="31806"/>
                    <a:pt x="279400" y="22810"/>
                  </a:cubicBezTo>
                  <a:cubicBezTo>
                    <a:pt x="288131" y="13814"/>
                    <a:pt x="289189" y="-3384"/>
                    <a:pt x="300037" y="585"/>
                  </a:cubicBezTo>
                  <a:cubicBezTo>
                    <a:pt x="310885" y="4554"/>
                    <a:pt x="354012" y="23074"/>
                    <a:pt x="344487" y="46622"/>
                  </a:cubicBezTo>
                  <a:cubicBezTo>
                    <a:pt x="334962" y="70170"/>
                    <a:pt x="266170" y="119118"/>
                    <a:pt x="242887" y="141872"/>
                  </a:cubicBezTo>
                  <a:cubicBezTo>
                    <a:pt x="219604" y="164626"/>
                    <a:pt x="214576" y="172828"/>
                    <a:pt x="204787" y="183147"/>
                  </a:cubicBezTo>
                  <a:cubicBezTo>
                    <a:pt x="194998" y="193466"/>
                    <a:pt x="190500" y="199023"/>
                    <a:pt x="184150" y="20378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C0D6F14B-5BD1-4AA8-8CA7-EBE846E36E33}"/>
                </a:ext>
              </a:extLst>
            </p:cNvPr>
            <p:cNvSpPr/>
            <p:nvPr/>
          </p:nvSpPr>
          <p:spPr>
            <a:xfrm>
              <a:off x="5422900" y="2738438"/>
              <a:ext cx="254000" cy="211137"/>
            </a:xfrm>
            <a:custGeom>
              <a:avLst/>
              <a:gdLst>
                <a:gd name="connsiteX0" fmla="*/ 254000 w 254000"/>
                <a:gd name="connsiteY0" fmla="*/ 0 h 211137"/>
                <a:gd name="connsiteX1" fmla="*/ 158750 w 254000"/>
                <a:gd name="connsiteY1" fmla="*/ 98425 h 211137"/>
                <a:gd name="connsiteX2" fmla="*/ 77788 w 254000"/>
                <a:gd name="connsiteY2" fmla="*/ 163512 h 211137"/>
                <a:gd name="connsiteX3" fmla="*/ 53975 w 254000"/>
                <a:gd name="connsiteY3" fmla="*/ 182562 h 211137"/>
                <a:gd name="connsiteX4" fmla="*/ 0 w 254000"/>
                <a:gd name="connsiteY4" fmla="*/ 211137 h 21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" h="211137">
                  <a:moveTo>
                    <a:pt x="254000" y="0"/>
                  </a:moveTo>
                  <a:cubicBezTo>
                    <a:pt x="221059" y="35586"/>
                    <a:pt x="188119" y="71173"/>
                    <a:pt x="158750" y="98425"/>
                  </a:cubicBezTo>
                  <a:cubicBezTo>
                    <a:pt x="129381" y="125677"/>
                    <a:pt x="77788" y="163512"/>
                    <a:pt x="77788" y="163512"/>
                  </a:cubicBezTo>
                  <a:cubicBezTo>
                    <a:pt x="60325" y="177535"/>
                    <a:pt x="66940" y="174625"/>
                    <a:pt x="53975" y="182562"/>
                  </a:cubicBezTo>
                  <a:cubicBezTo>
                    <a:pt x="41010" y="190500"/>
                    <a:pt x="7144" y="204522"/>
                    <a:pt x="0" y="21113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17BB542A-BB90-4B30-A5AC-C0D375CA53DF}"/>
                </a:ext>
              </a:extLst>
            </p:cNvPr>
            <p:cNvSpPr/>
            <p:nvPr/>
          </p:nvSpPr>
          <p:spPr>
            <a:xfrm>
              <a:off x="5720553" y="1502833"/>
              <a:ext cx="161664" cy="355600"/>
            </a:xfrm>
            <a:custGeom>
              <a:avLst/>
              <a:gdLst>
                <a:gd name="connsiteX0" fmla="*/ 161664 w 161664"/>
                <a:gd name="connsiteY0" fmla="*/ 0 h 355600"/>
                <a:gd name="connsiteX1" fmla="*/ 119330 w 161664"/>
                <a:gd name="connsiteY1" fmla="*/ 33867 h 355600"/>
                <a:gd name="connsiteX2" fmla="*/ 89697 w 161664"/>
                <a:gd name="connsiteY2" fmla="*/ 44450 h 355600"/>
                <a:gd name="connsiteX3" fmla="*/ 45247 w 161664"/>
                <a:gd name="connsiteY3" fmla="*/ 80434 h 355600"/>
                <a:gd name="connsiteX4" fmla="*/ 13497 w 161664"/>
                <a:gd name="connsiteY4" fmla="*/ 110067 h 355600"/>
                <a:gd name="connsiteX5" fmla="*/ 7147 w 161664"/>
                <a:gd name="connsiteY5" fmla="*/ 135467 h 355600"/>
                <a:gd name="connsiteX6" fmla="*/ 2914 w 161664"/>
                <a:gd name="connsiteY6" fmla="*/ 171450 h 355600"/>
                <a:gd name="connsiteX7" fmla="*/ 7147 w 161664"/>
                <a:gd name="connsiteY7" fmla="*/ 262467 h 355600"/>
                <a:gd name="connsiteX8" fmla="*/ 9264 w 161664"/>
                <a:gd name="connsiteY8" fmla="*/ 294217 h 355600"/>
                <a:gd name="connsiteX9" fmla="*/ 127797 w 161664"/>
                <a:gd name="connsiteY9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64" h="355600">
                  <a:moveTo>
                    <a:pt x="161664" y="0"/>
                  </a:moveTo>
                  <a:cubicBezTo>
                    <a:pt x="146494" y="13229"/>
                    <a:pt x="131324" y="26459"/>
                    <a:pt x="119330" y="33867"/>
                  </a:cubicBezTo>
                  <a:cubicBezTo>
                    <a:pt x="107336" y="41275"/>
                    <a:pt x="102044" y="36689"/>
                    <a:pt x="89697" y="44450"/>
                  </a:cubicBezTo>
                  <a:cubicBezTo>
                    <a:pt x="77350" y="52211"/>
                    <a:pt x="57947" y="69498"/>
                    <a:pt x="45247" y="80434"/>
                  </a:cubicBezTo>
                  <a:cubicBezTo>
                    <a:pt x="32547" y="91370"/>
                    <a:pt x="19847" y="100895"/>
                    <a:pt x="13497" y="110067"/>
                  </a:cubicBezTo>
                  <a:cubicBezTo>
                    <a:pt x="7147" y="119239"/>
                    <a:pt x="8911" y="125237"/>
                    <a:pt x="7147" y="135467"/>
                  </a:cubicBezTo>
                  <a:cubicBezTo>
                    <a:pt x="5383" y="145697"/>
                    <a:pt x="2914" y="150283"/>
                    <a:pt x="2914" y="171450"/>
                  </a:cubicBezTo>
                  <a:cubicBezTo>
                    <a:pt x="2914" y="192617"/>
                    <a:pt x="6089" y="242006"/>
                    <a:pt x="7147" y="262467"/>
                  </a:cubicBezTo>
                  <a:cubicBezTo>
                    <a:pt x="8205" y="282928"/>
                    <a:pt x="-10844" y="278695"/>
                    <a:pt x="9264" y="294217"/>
                  </a:cubicBezTo>
                  <a:cubicBezTo>
                    <a:pt x="29372" y="309739"/>
                    <a:pt x="109100" y="343253"/>
                    <a:pt x="127797" y="3556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9D0AD2E5-549D-4919-A9BD-A159DA1CA3A6}"/>
                </a:ext>
              </a:extLst>
            </p:cNvPr>
            <p:cNvSpPr/>
            <p:nvPr/>
          </p:nvSpPr>
          <p:spPr>
            <a:xfrm>
              <a:off x="5809307" y="1858433"/>
              <a:ext cx="49626" cy="93134"/>
            </a:xfrm>
            <a:custGeom>
              <a:avLst/>
              <a:gdLst>
                <a:gd name="connsiteX0" fmla="*/ 49626 w 49626"/>
                <a:gd name="connsiteY0" fmla="*/ 0 h 93134"/>
                <a:gd name="connsiteX1" fmla="*/ 7293 w 49626"/>
                <a:gd name="connsiteY1" fmla="*/ 50800 h 93134"/>
                <a:gd name="connsiteX2" fmla="*/ 943 w 49626"/>
                <a:gd name="connsiteY2" fmla="*/ 76200 h 93134"/>
                <a:gd name="connsiteX3" fmla="*/ 17876 w 49626"/>
                <a:gd name="connsiteY3" fmla="*/ 93134 h 9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26" h="93134">
                  <a:moveTo>
                    <a:pt x="49626" y="0"/>
                  </a:moveTo>
                  <a:cubicBezTo>
                    <a:pt x="32516" y="19050"/>
                    <a:pt x="15407" y="38100"/>
                    <a:pt x="7293" y="50800"/>
                  </a:cubicBezTo>
                  <a:cubicBezTo>
                    <a:pt x="-821" y="63500"/>
                    <a:pt x="-821" y="69144"/>
                    <a:pt x="943" y="76200"/>
                  </a:cubicBezTo>
                  <a:cubicBezTo>
                    <a:pt x="2707" y="83256"/>
                    <a:pt x="10291" y="88195"/>
                    <a:pt x="17876" y="93134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A50C3024-8406-4E87-877E-FBC1182A4FC7}"/>
                </a:ext>
              </a:extLst>
            </p:cNvPr>
            <p:cNvSpPr/>
            <p:nvPr/>
          </p:nvSpPr>
          <p:spPr>
            <a:xfrm>
              <a:off x="5853113" y="1750317"/>
              <a:ext cx="574675" cy="99121"/>
            </a:xfrm>
            <a:custGeom>
              <a:avLst/>
              <a:gdLst>
                <a:gd name="connsiteX0" fmla="*/ 0 w 574675"/>
                <a:gd name="connsiteY0" fmla="*/ 99121 h 99121"/>
                <a:gd name="connsiteX1" fmla="*/ 93662 w 574675"/>
                <a:gd name="connsiteY1" fmla="*/ 51496 h 99121"/>
                <a:gd name="connsiteX2" fmla="*/ 184150 w 574675"/>
                <a:gd name="connsiteY2" fmla="*/ 22921 h 99121"/>
                <a:gd name="connsiteX3" fmla="*/ 269875 w 574675"/>
                <a:gd name="connsiteY3" fmla="*/ 2283 h 99121"/>
                <a:gd name="connsiteX4" fmla="*/ 323850 w 574675"/>
                <a:gd name="connsiteY4" fmla="*/ 696 h 99121"/>
                <a:gd name="connsiteX5" fmla="*/ 401637 w 574675"/>
                <a:gd name="connsiteY5" fmla="*/ 3871 h 99121"/>
                <a:gd name="connsiteX6" fmla="*/ 482600 w 574675"/>
                <a:gd name="connsiteY6" fmla="*/ 8633 h 99121"/>
                <a:gd name="connsiteX7" fmla="*/ 533400 w 574675"/>
                <a:gd name="connsiteY7" fmla="*/ 18158 h 99121"/>
                <a:gd name="connsiteX8" fmla="*/ 574675 w 574675"/>
                <a:gd name="connsiteY8" fmla="*/ 29271 h 9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4675" h="99121">
                  <a:moveTo>
                    <a:pt x="0" y="99121"/>
                  </a:moveTo>
                  <a:cubicBezTo>
                    <a:pt x="31485" y="81658"/>
                    <a:pt x="62970" y="64196"/>
                    <a:pt x="93662" y="51496"/>
                  </a:cubicBezTo>
                  <a:cubicBezTo>
                    <a:pt x="124354" y="38796"/>
                    <a:pt x="154781" y="31123"/>
                    <a:pt x="184150" y="22921"/>
                  </a:cubicBezTo>
                  <a:cubicBezTo>
                    <a:pt x="213519" y="14719"/>
                    <a:pt x="246592" y="5987"/>
                    <a:pt x="269875" y="2283"/>
                  </a:cubicBezTo>
                  <a:cubicBezTo>
                    <a:pt x="293158" y="-1421"/>
                    <a:pt x="301890" y="431"/>
                    <a:pt x="323850" y="696"/>
                  </a:cubicBezTo>
                  <a:cubicBezTo>
                    <a:pt x="345810" y="961"/>
                    <a:pt x="401637" y="3871"/>
                    <a:pt x="401637" y="3871"/>
                  </a:cubicBezTo>
                  <a:cubicBezTo>
                    <a:pt x="428095" y="5194"/>
                    <a:pt x="460640" y="6252"/>
                    <a:pt x="482600" y="8633"/>
                  </a:cubicBezTo>
                  <a:cubicBezTo>
                    <a:pt x="504561" y="11014"/>
                    <a:pt x="518054" y="14718"/>
                    <a:pt x="533400" y="18158"/>
                  </a:cubicBezTo>
                  <a:cubicBezTo>
                    <a:pt x="548746" y="21598"/>
                    <a:pt x="561710" y="25434"/>
                    <a:pt x="574675" y="29271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C543B10C-AE99-4B24-AA4C-11A17FAC5AD6}"/>
                </a:ext>
              </a:extLst>
            </p:cNvPr>
            <p:cNvSpPr/>
            <p:nvPr/>
          </p:nvSpPr>
          <p:spPr>
            <a:xfrm>
              <a:off x="6511925" y="1817688"/>
              <a:ext cx="74613" cy="52387"/>
            </a:xfrm>
            <a:custGeom>
              <a:avLst/>
              <a:gdLst>
                <a:gd name="connsiteX0" fmla="*/ 0 w 74613"/>
                <a:gd name="connsiteY0" fmla="*/ 0 h 52387"/>
                <a:gd name="connsiteX1" fmla="*/ 57150 w 74613"/>
                <a:gd name="connsiteY1" fmla="*/ 34925 h 52387"/>
                <a:gd name="connsiteX2" fmla="*/ 74613 w 74613"/>
                <a:gd name="connsiteY2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3" h="52387">
                  <a:moveTo>
                    <a:pt x="0" y="0"/>
                  </a:moveTo>
                  <a:cubicBezTo>
                    <a:pt x="22357" y="13097"/>
                    <a:pt x="44715" y="26194"/>
                    <a:pt x="57150" y="34925"/>
                  </a:cubicBezTo>
                  <a:cubicBezTo>
                    <a:pt x="69585" y="43656"/>
                    <a:pt x="72099" y="48021"/>
                    <a:pt x="74613" y="523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楕円 541">
              <a:extLst>
                <a:ext uri="{FF2B5EF4-FFF2-40B4-BE49-F238E27FC236}">
                  <a16:creationId xmlns:a16="http://schemas.microsoft.com/office/drawing/2014/main" id="{EA05511A-EEC8-423D-B2FB-762FCBDA0AD2}"/>
                </a:ext>
              </a:extLst>
            </p:cNvPr>
            <p:cNvSpPr/>
            <p:nvPr/>
          </p:nvSpPr>
          <p:spPr>
            <a:xfrm>
              <a:off x="6102350" y="1739889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楕円 542">
              <a:extLst>
                <a:ext uri="{FF2B5EF4-FFF2-40B4-BE49-F238E27FC236}">
                  <a16:creationId xmlns:a16="http://schemas.microsoft.com/office/drawing/2014/main" id="{B9BAF1CC-17FF-4596-860A-1302C83DBAFA}"/>
                </a:ext>
              </a:extLst>
            </p:cNvPr>
            <p:cNvSpPr/>
            <p:nvPr/>
          </p:nvSpPr>
          <p:spPr>
            <a:xfrm>
              <a:off x="6102353" y="1790688"/>
              <a:ext cx="45719" cy="4571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6319BD0F-5A09-4F57-97E6-40DB5E025B8A}"/>
                </a:ext>
              </a:extLst>
            </p:cNvPr>
            <p:cNvSpPr/>
            <p:nvPr/>
          </p:nvSpPr>
          <p:spPr>
            <a:xfrm>
              <a:off x="6348413" y="342900"/>
              <a:ext cx="23812" cy="158750"/>
            </a:xfrm>
            <a:custGeom>
              <a:avLst/>
              <a:gdLst>
                <a:gd name="connsiteX0" fmla="*/ 0 w 23812"/>
                <a:gd name="connsiteY0" fmla="*/ 0 h 158750"/>
                <a:gd name="connsiteX1" fmla="*/ 14287 w 23812"/>
                <a:gd name="connsiteY1" fmla="*/ 50800 h 158750"/>
                <a:gd name="connsiteX2" fmla="*/ 14287 w 23812"/>
                <a:gd name="connsiteY2" fmla="*/ 88900 h 158750"/>
                <a:gd name="connsiteX3" fmla="*/ 11112 w 23812"/>
                <a:gd name="connsiteY3" fmla="*/ 103188 h 158750"/>
                <a:gd name="connsiteX4" fmla="*/ 23812 w 23812"/>
                <a:gd name="connsiteY4" fmla="*/ 1587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" h="158750">
                  <a:moveTo>
                    <a:pt x="0" y="0"/>
                  </a:moveTo>
                  <a:cubicBezTo>
                    <a:pt x="5953" y="17991"/>
                    <a:pt x="11906" y="35983"/>
                    <a:pt x="14287" y="50800"/>
                  </a:cubicBezTo>
                  <a:cubicBezTo>
                    <a:pt x="16668" y="65617"/>
                    <a:pt x="14816" y="80169"/>
                    <a:pt x="14287" y="88900"/>
                  </a:cubicBezTo>
                  <a:cubicBezTo>
                    <a:pt x="13758" y="97631"/>
                    <a:pt x="9525" y="91546"/>
                    <a:pt x="11112" y="103188"/>
                  </a:cubicBezTo>
                  <a:cubicBezTo>
                    <a:pt x="12699" y="114830"/>
                    <a:pt x="18255" y="136790"/>
                    <a:pt x="23812" y="1587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F4183C83-7E33-4166-808C-9055C5742FD1}"/>
                </a:ext>
              </a:extLst>
            </p:cNvPr>
            <p:cNvSpPr/>
            <p:nvPr/>
          </p:nvSpPr>
          <p:spPr>
            <a:xfrm>
              <a:off x="6243638" y="353060"/>
              <a:ext cx="100012" cy="31115"/>
            </a:xfrm>
            <a:custGeom>
              <a:avLst/>
              <a:gdLst>
                <a:gd name="connsiteX0" fmla="*/ 0 w 100012"/>
                <a:gd name="connsiteY0" fmla="*/ 10478 h 31115"/>
                <a:gd name="connsiteX1" fmla="*/ 57150 w 100012"/>
                <a:gd name="connsiteY1" fmla="*/ 953 h 31115"/>
                <a:gd name="connsiteX2" fmla="*/ 100012 w 100012"/>
                <a:gd name="connsiteY2" fmla="*/ 31115 h 3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12" h="31115">
                  <a:moveTo>
                    <a:pt x="0" y="10478"/>
                  </a:moveTo>
                  <a:cubicBezTo>
                    <a:pt x="20240" y="3996"/>
                    <a:pt x="40481" y="-2486"/>
                    <a:pt x="57150" y="953"/>
                  </a:cubicBezTo>
                  <a:cubicBezTo>
                    <a:pt x="73819" y="4392"/>
                    <a:pt x="86915" y="17753"/>
                    <a:pt x="100012" y="3111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23F0E415-956F-4CEE-ACDB-48A8E423843F}"/>
                </a:ext>
              </a:extLst>
            </p:cNvPr>
            <p:cNvSpPr/>
            <p:nvPr/>
          </p:nvSpPr>
          <p:spPr>
            <a:xfrm>
              <a:off x="6169025" y="389920"/>
              <a:ext cx="168275" cy="37118"/>
            </a:xfrm>
            <a:custGeom>
              <a:avLst/>
              <a:gdLst>
                <a:gd name="connsiteX0" fmla="*/ 0 w 168275"/>
                <a:gd name="connsiteY0" fmla="*/ 30768 h 37118"/>
                <a:gd name="connsiteX1" fmla="*/ 61913 w 168275"/>
                <a:gd name="connsiteY1" fmla="*/ 3780 h 37118"/>
                <a:gd name="connsiteX2" fmla="*/ 119063 w 168275"/>
                <a:gd name="connsiteY2" fmla="*/ 3780 h 37118"/>
                <a:gd name="connsiteX3" fmla="*/ 168275 w 168275"/>
                <a:gd name="connsiteY3" fmla="*/ 37118 h 3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5" h="37118">
                  <a:moveTo>
                    <a:pt x="0" y="30768"/>
                  </a:moveTo>
                  <a:cubicBezTo>
                    <a:pt x="21034" y="19523"/>
                    <a:pt x="42069" y="8278"/>
                    <a:pt x="61913" y="3780"/>
                  </a:cubicBezTo>
                  <a:cubicBezTo>
                    <a:pt x="81757" y="-718"/>
                    <a:pt x="101336" y="-1776"/>
                    <a:pt x="119063" y="3780"/>
                  </a:cubicBezTo>
                  <a:cubicBezTo>
                    <a:pt x="136790" y="9336"/>
                    <a:pt x="152532" y="23227"/>
                    <a:pt x="168275" y="37118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0B31980B-A2F7-4A48-B961-89F812481082}"/>
                </a:ext>
              </a:extLst>
            </p:cNvPr>
            <p:cNvSpPr/>
            <p:nvPr/>
          </p:nvSpPr>
          <p:spPr>
            <a:xfrm>
              <a:off x="6391275" y="360363"/>
              <a:ext cx="34925" cy="66675"/>
            </a:xfrm>
            <a:custGeom>
              <a:avLst/>
              <a:gdLst>
                <a:gd name="connsiteX0" fmla="*/ 0 w 34925"/>
                <a:gd name="connsiteY0" fmla="*/ 0 h 66675"/>
                <a:gd name="connsiteX1" fmla="*/ 34925 w 34925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66675">
                  <a:moveTo>
                    <a:pt x="0" y="0"/>
                  </a:moveTo>
                  <a:lnTo>
                    <a:pt x="34925" y="66675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A85F5706-AAF6-4DD7-A255-E6466401F122}"/>
                </a:ext>
              </a:extLst>
            </p:cNvPr>
            <p:cNvSpPr/>
            <p:nvPr/>
          </p:nvSpPr>
          <p:spPr>
            <a:xfrm>
              <a:off x="6454775" y="449263"/>
              <a:ext cx="84138" cy="36063"/>
            </a:xfrm>
            <a:custGeom>
              <a:avLst/>
              <a:gdLst>
                <a:gd name="connsiteX0" fmla="*/ 0 w 84138"/>
                <a:gd name="connsiteY0" fmla="*/ 0 h 36063"/>
                <a:gd name="connsiteX1" fmla="*/ 46038 w 84138"/>
                <a:gd name="connsiteY1" fmla="*/ 31750 h 36063"/>
                <a:gd name="connsiteX2" fmla="*/ 84138 w 84138"/>
                <a:gd name="connsiteY2" fmla="*/ 34925 h 3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38" h="36063">
                  <a:moveTo>
                    <a:pt x="0" y="0"/>
                  </a:moveTo>
                  <a:cubicBezTo>
                    <a:pt x="16007" y="12964"/>
                    <a:pt x="32015" y="25929"/>
                    <a:pt x="46038" y="31750"/>
                  </a:cubicBezTo>
                  <a:cubicBezTo>
                    <a:pt x="60061" y="37571"/>
                    <a:pt x="72099" y="36248"/>
                    <a:pt x="84138" y="34925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E5A0C9F8-D374-4AA9-AF13-E83765A7ED8B}"/>
                </a:ext>
              </a:extLst>
            </p:cNvPr>
            <p:cNvSpPr/>
            <p:nvPr/>
          </p:nvSpPr>
          <p:spPr>
            <a:xfrm>
              <a:off x="5991225" y="273050"/>
              <a:ext cx="179361" cy="203200"/>
            </a:xfrm>
            <a:custGeom>
              <a:avLst/>
              <a:gdLst>
                <a:gd name="connsiteX0" fmla="*/ 0 w 179361"/>
                <a:gd name="connsiteY0" fmla="*/ 203200 h 203200"/>
                <a:gd name="connsiteX1" fmla="*/ 12700 w 179361"/>
                <a:gd name="connsiteY1" fmla="*/ 147638 h 203200"/>
                <a:gd name="connsiteX2" fmla="*/ 53975 w 179361"/>
                <a:gd name="connsiteY2" fmla="*/ 158750 h 203200"/>
                <a:gd name="connsiteX3" fmla="*/ 93663 w 179361"/>
                <a:gd name="connsiteY3" fmla="*/ 122238 h 203200"/>
                <a:gd name="connsiteX4" fmla="*/ 95250 w 179361"/>
                <a:gd name="connsiteY4" fmla="*/ 93663 h 203200"/>
                <a:gd name="connsiteX5" fmla="*/ 141288 w 179361"/>
                <a:gd name="connsiteY5" fmla="*/ 65088 h 203200"/>
                <a:gd name="connsiteX6" fmla="*/ 138113 w 179361"/>
                <a:gd name="connsiteY6" fmla="*/ 47625 h 203200"/>
                <a:gd name="connsiteX7" fmla="*/ 174625 w 179361"/>
                <a:gd name="connsiteY7" fmla="*/ 19050 h 203200"/>
                <a:gd name="connsiteX8" fmla="*/ 177800 w 179361"/>
                <a:gd name="connsiteY8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61" h="203200">
                  <a:moveTo>
                    <a:pt x="0" y="203200"/>
                  </a:moveTo>
                  <a:cubicBezTo>
                    <a:pt x="1852" y="179123"/>
                    <a:pt x="3704" y="155046"/>
                    <a:pt x="12700" y="147638"/>
                  </a:cubicBezTo>
                  <a:cubicBezTo>
                    <a:pt x="21696" y="140230"/>
                    <a:pt x="40481" y="162983"/>
                    <a:pt x="53975" y="158750"/>
                  </a:cubicBezTo>
                  <a:cubicBezTo>
                    <a:pt x="67469" y="154517"/>
                    <a:pt x="86784" y="133086"/>
                    <a:pt x="93663" y="122238"/>
                  </a:cubicBezTo>
                  <a:cubicBezTo>
                    <a:pt x="100542" y="111390"/>
                    <a:pt x="87313" y="103188"/>
                    <a:pt x="95250" y="93663"/>
                  </a:cubicBezTo>
                  <a:cubicBezTo>
                    <a:pt x="103187" y="84138"/>
                    <a:pt x="134144" y="72761"/>
                    <a:pt x="141288" y="65088"/>
                  </a:cubicBezTo>
                  <a:cubicBezTo>
                    <a:pt x="148432" y="57415"/>
                    <a:pt x="132557" y="55298"/>
                    <a:pt x="138113" y="47625"/>
                  </a:cubicBezTo>
                  <a:cubicBezTo>
                    <a:pt x="143669" y="39952"/>
                    <a:pt x="168011" y="26987"/>
                    <a:pt x="174625" y="19050"/>
                  </a:cubicBezTo>
                  <a:cubicBezTo>
                    <a:pt x="181239" y="11113"/>
                    <a:pt x="179519" y="5556"/>
                    <a:pt x="177800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B6A6FB3C-238E-4635-ADCD-A9A2524E7EB8}"/>
                </a:ext>
              </a:extLst>
            </p:cNvPr>
            <p:cNvSpPr/>
            <p:nvPr/>
          </p:nvSpPr>
          <p:spPr>
            <a:xfrm>
              <a:off x="6183313" y="279400"/>
              <a:ext cx="79375" cy="20638"/>
            </a:xfrm>
            <a:custGeom>
              <a:avLst/>
              <a:gdLst>
                <a:gd name="connsiteX0" fmla="*/ 0 w 79375"/>
                <a:gd name="connsiteY0" fmla="*/ 0 h 20638"/>
                <a:gd name="connsiteX1" fmla="*/ 79375 w 79375"/>
                <a:gd name="connsiteY1" fmla="*/ 20638 h 2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375" h="20638">
                  <a:moveTo>
                    <a:pt x="0" y="0"/>
                  </a:moveTo>
                  <a:lnTo>
                    <a:pt x="79375" y="20638"/>
                  </a:ln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531EE151-4ADC-49F3-ACD3-CCD5983AFEFB}"/>
                </a:ext>
              </a:extLst>
            </p:cNvPr>
            <p:cNvSpPr/>
            <p:nvPr/>
          </p:nvSpPr>
          <p:spPr>
            <a:xfrm>
              <a:off x="6011863" y="296863"/>
              <a:ext cx="242887" cy="252412"/>
            </a:xfrm>
            <a:custGeom>
              <a:avLst/>
              <a:gdLst>
                <a:gd name="connsiteX0" fmla="*/ 0 w 242887"/>
                <a:gd name="connsiteY0" fmla="*/ 252412 h 252412"/>
                <a:gd name="connsiteX1" fmla="*/ 52387 w 242887"/>
                <a:gd name="connsiteY1" fmla="*/ 176212 h 252412"/>
                <a:gd name="connsiteX2" fmla="*/ 98425 w 242887"/>
                <a:gd name="connsiteY2" fmla="*/ 160337 h 252412"/>
                <a:gd name="connsiteX3" fmla="*/ 103187 w 242887"/>
                <a:gd name="connsiteY3" fmla="*/ 122237 h 252412"/>
                <a:gd name="connsiteX4" fmla="*/ 131762 w 242887"/>
                <a:gd name="connsiteY4" fmla="*/ 107950 h 252412"/>
                <a:gd name="connsiteX5" fmla="*/ 149225 w 242887"/>
                <a:gd name="connsiteY5" fmla="*/ 76200 h 252412"/>
                <a:gd name="connsiteX6" fmla="*/ 193675 w 242887"/>
                <a:gd name="connsiteY6" fmla="*/ 44450 h 252412"/>
                <a:gd name="connsiteX7" fmla="*/ 242887 w 242887"/>
                <a:gd name="connsiteY7" fmla="*/ 0 h 25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887" h="252412">
                  <a:moveTo>
                    <a:pt x="0" y="252412"/>
                  </a:moveTo>
                  <a:cubicBezTo>
                    <a:pt x="17991" y="221985"/>
                    <a:pt x="35983" y="191558"/>
                    <a:pt x="52387" y="176212"/>
                  </a:cubicBezTo>
                  <a:cubicBezTo>
                    <a:pt x="68791" y="160866"/>
                    <a:pt x="89958" y="169333"/>
                    <a:pt x="98425" y="160337"/>
                  </a:cubicBezTo>
                  <a:cubicBezTo>
                    <a:pt x="106892" y="151341"/>
                    <a:pt x="97631" y="130968"/>
                    <a:pt x="103187" y="122237"/>
                  </a:cubicBezTo>
                  <a:cubicBezTo>
                    <a:pt x="108743" y="113506"/>
                    <a:pt x="124089" y="115623"/>
                    <a:pt x="131762" y="107950"/>
                  </a:cubicBezTo>
                  <a:cubicBezTo>
                    <a:pt x="139435" y="100277"/>
                    <a:pt x="138906" y="86783"/>
                    <a:pt x="149225" y="76200"/>
                  </a:cubicBezTo>
                  <a:cubicBezTo>
                    <a:pt x="159544" y="65617"/>
                    <a:pt x="178065" y="57150"/>
                    <a:pt x="193675" y="44450"/>
                  </a:cubicBezTo>
                  <a:cubicBezTo>
                    <a:pt x="209285" y="31750"/>
                    <a:pt x="229923" y="8467"/>
                    <a:pt x="242887" y="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70A0F37E-A7A5-4F00-A10B-DF3CF9B1526E}"/>
                </a:ext>
              </a:extLst>
            </p:cNvPr>
            <p:cNvSpPr/>
            <p:nvPr/>
          </p:nvSpPr>
          <p:spPr>
            <a:xfrm>
              <a:off x="5989384" y="469900"/>
              <a:ext cx="28829" cy="81031"/>
            </a:xfrm>
            <a:custGeom>
              <a:avLst/>
              <a:gdLst>
                <a:gd name="connsiteX0" fmla="*/ 254 w 28829"/>
                <a:gd name="connsiteY0" fmla="*/ 0 h 81031"/>
                <a:gd name="connsiteX1" fmla="*/ 5016 w 28829"/>
                <a:gd name="connsiteY1" fmla="*/ 60325 h 81031"/>
                <a:gd name="connsiteX2" fmla="*/ 254 w 28829"/>
                <a:gd name="connsiteY2" fmla="*/ 73025 h 81031"/>
                <a:gd name="connsiteX3" fmla="*/ 14541 w 28829"/>
                <a:gd name="connsiteY3" fmla="*/ 80963 h 81031"/>
                <a:gd name="connsiteX4" fmla="*/ 28829 w 28829"/>
                <a:gd name="connsiteY4" fmla="*/ 76200 h 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9" h="81031">
                  <a:moveTo>
                    <a:pt x="254" y="0"/>
                  </a:moveTo>
                  <a:cubicBezTo>
                    <a:pt x="2635" y="24077"/>
                    <a:pt x="5016" y="48154"/>
                    <a:pt x="5016" y="60325"/>
                  </a:cubicBezTo>
                  <a:cubicBezTo>
                    <a:pt x="5016" y="72496"/>
                    <a:pt x="-1334" y="69585"/>
                    <a:pt x="254" y="73025"/>
                  </a:cubicBezTo>
                  <a:cubicBezTo>
                    <a:pt x="1842" y="76465"/>
                    <a:pt x="9779" y="80434"/>
                    <a:pt x="14541" y="80963"/>
                  </a:cubicBezTo>
                  <a:cubicBezTo>
                    <a:pt x="19304" y="81492"/>
                    <a:pt x="24066" y="78846"/>
                    <a:pt x="28829" y="7620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99BF047F-6C6C-4A25-A42B-7372B7784498}"/>
                </a:ext>
              </a:extLst>
            </p:cNvPr>
            <p:cNvSpPr/>
            <p:nvPr/>
          </p:nvSpPr>
          <p:spPr>
            <a:xfrm>
              <a:off x="6424613" y="268288"/>
              <a:ext cx="203556" cy="298450"/>
            </a:xfrm>
            <a:custGeom>
              <a:avLst/>
              <a:gdLst>
                <a:gd name="connsiteX0" fmla="*/ 0 w 203556"/>
                <a:gd name="connsiteY0" fmla="*/ 0 h 298450"/>
                <a:gd name="connsiteX1" fmla="*/ 42862 w 203556"/>
                <a:gd name="connsiteY1" fmla="*/ 34925 h 298450"/>
                <a:gd name="connsiteX2" fmla="*/ 82550 w 203556"/>
                <a:gd name="connsiteY2" fmla="*/ 74612 h 298450"/>
                <a:gd name="connsiteX3" fmla="*/ 106362 w 203556"/>
                <a:gd name="connsiteY3" fmla="*/ 106362 h 298450"/>
                <a:gd name="connsiteX4" fmla="*/ 128587 w 203556"/>
                <a:gd name="connsiteY4" fmla="*/ 130175 h 298450"/>
                <a:gd name="connsiteX5" fmla="*/ 147637 w 203556"/>
                <a:gd name="connsiteY5" fmla="*/ 153987 h 298450"/>
                <a:gd name="connsiteX6" fmla="*/ 160337 w 203556"/>
                <a:gd name="connsiteY6" fmla="*/ 176212 h 298450"/>
                <a:gd name="connsiteX7" fmla="*/ 190500 w 203556"/>
                <a:gd name="connsiteY7" fmla="*/ 195262 h 298450"/>
                <a:gd name="connsiteX8" fmla="*/ 203200 w 203556"/>
                <a:gd name="connsiteY8" fmla="*/ 201612 h 298450"/>
                <a:gd name="connsiteX9" fmla="*/ 195262 w 203556"/>
                <a:gd name="connsiteY9" fmla="*/ 236537 h 298450"/>
                <a:gd name="connsiteX10" fmla="*/ 203200 w 203556"/>
                <a:gd name="connsiteY10" fmla="*/ 268287 h 298450"/>
                <a:gd name="connsiteX11" fmla="*/ 180975 w 203556"/>
                <a:gd name="connsiteY11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556" h="298450">
                  <a:moveTo>
                    <a:pt x="0" y="0"/>
                  </a:moveTo>
                  <a:cubicBezTo>
                    <a:pt x="14552" y="11245"/>
                    <a:pt x="29104" y="22490"/>
                    <a:pt x="42862" y="34925"/>
                  </a:cubicBezTo>
                  <a:cubicBezTo>
                    <a:pt x="56620" y="47360"/>
                    <a:pt x="71967" y="62706"/>
                    <a:pt x="82550" y="74612"/>
                  </a:cubicBezTo>
                  <a:cubicBezTo>
                    <a:pt x="93133" y="86518"/>
                    <a:pt x="98689" y="97102"/>
                    <a:pt x="106362" y="106362"/>
                  </a:cubicBezTo>
                  <a:cubicBezTo>
                    <a:pt x="114035" y="115622"/>
                    <a:pt x="121708" y="122237"/>
                    <a:pt x="128587" y="130175"/>
                  </a:cubicBezTo>
                  <a:cubicBezTo>
                    <a:pt x="135466" y="138113"/>
                    <a:pt x="142345" y="146314"/>
                    <a:pt x="147637" y="153987"/>
                  </a:cubicBezTo>
                  <a:cubicBezTo>
                    <a:pt x="152929" y="161660"/>
                    <a:pt x="153193" y="169333"/>
                    <a:pt x="160337" y="176212"/>
                  </a:cubicBezTo>
                  <a:cubicBezTo>
                    <a:pt x="167481" y="183091"/>
                    <a:pt x="183356" y="191029"/>
                    <a:pt x="190500" y="195262"/>
                  </a:cubicBezTo>
                  <a:cubicBezTo>
                    <a:pt x="197644" y="199495"/>
                    <a:pt x="202406" y="194733"/>
                    <a:pt x="203200" y="201612"/>
                  </a:cubicBezTo>
                  <a:cubicBezTo>
                    <a:pt x="203994" y="208491"/>
                    <a:pt x="195262" y="225425"/>
                    <a:pt x="195262" y="236537"/>
                  </a:cubicBezTo>
                  <a:cubicBezTo>
                    <a:pt x="195262" y="247649"/>
                    <a:pt x="205581" y="257968"/>
                    <a:pt x="203200" y="268287"/>
                  </a:cubicBezTo>
                  <a:cubicBezTo>
                    <a:pt x="200819" y="278606"/>
                    <a:pt x="182827" y="293688"/>
                    <a:pt x="180975" y="298450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E8ABE9A7-D396-4FA3-85EE-3974ACC94468}"/>
                </a:ext>
              </a:extLst>
            </p:cNvPr>
            <p:cNvSpPr/>
            <p:nvPr/>
          </p:nvSpPr>
          <p:spPr>
            <a:xfrm>
              <a:off x="6378005" y="265113"/>
              <a:ext cx="232345" cy="290512"/>
            </a:xfrm>
            <a:custGeom>
              <a:avLst/>
              <a:gdLst>
                <a:gd name="connsiteX0" fmla="*/ 41845 w 232345"/>
                <a:gd name="connsiteY0" fmla="*/ 0 h 290512"/>
                <a:gd name="connsiteX1" fmla="*/ 570 w 232345"/>
                <a:gd name="connsiteY1" fmla="*/ 49212 h 290512"/>
                <a:gd name="connsiteX2" fmla="*/ 68833 w 232345"/>
                <a:gd name="connsiteY2" fmla="*/ 88900 h 290512"/>
                <a:gd name="connsiteX3" fmla="*/ 100583 w 232345"/>
                <a:gd name="connsiteY3" fmla="*/ 123825 h 290512"/>
                <a:gd name="connsiteX4" fmla="*/ 122808 w 232345"/>
                <a:gd name="connsiteY4" fmla="*/ 150812 h 290512"/>
                <a:gd name="connsiteX5" fmla="*/ 146620 w 232345"/>
                <a:gd name="connsiteY5" fmla="*/ 171450 h 290512"/>
                <a:gd name="connsiteX6" fmla="*/ 165670 w 232345"/>
                <a:gd name="connsiteY6" fmla="*/ 200025 h 290512"/>
                <a:gd name="connsiteX7" fmla="*/ 173608 w 232345"/>
                <a:gd name="connsiteY7" fmla="*/ 230187 h 290512"/>
                <a:gd name="connsiteX8" fmla="*/ 191070 w 232345"/>
                <a:gd name="connsiteY8" fmla="*/ 255587 h 290512"/>
                <a:gd name="connsiteX9" fmla="*/ 208533 w 232345"/>
                <a:gd name="connsiteY9" fmla="*/ 273050 h 290512"/>
                <a:gd name="connsiteX10" fmla="*/ 232345 w 232345"/>
                <a:gd name="connsiteY10" fmla="*/ 29051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345" h="290512">
                  <a:moveTo>
                    <a:pt x="41845" y="0"/>
                  </a:moveTo>
                  <a:cubicBezTo>
                    <a:pt x="18958" y="17197"/>
                    <a:pt x="-3928" y="34395"/>
                    <a:pt x="570" y="49212"/>
                  </a:cubicBezTo>
                  <a:cubicBezTo>
                    <a:pt x="5068" y="64029"/>
                    <a:pt x="52164" y="76465"/>
                    <a:pt x="68833" y="88900"/>
                  </a:cubicBezTo>
                  <a:cubicBezTo>
                    <a:pt x="85502" y="101336"/>
                    <a:pt x="91587" y="113506"/>
                    <a:pt x="100583" y="123825"/>
                  </a:cubicBezTo>
                  <a:cubicBezTo>
                    <a:pt x="109579" y="134144"/>
                    <a:pt x="115135" y="142875"/>
                    <a:pt x="122808" y="150812"/>
                  </a:cubicBezTo>
                  <a:cubicBezTo>
                    <a:pt x="130481" y="158749"/>
                    <a:pt x="139476" y="163248"/>
                    <a:pt x="146620" y="171450"/>
                  </a:cubicBezTo>
                  <a:cubicBezTo>
                    <a:pt x="153764" y="179652"/>
                    <a:pt x="161172" y="190236"/>
                    <a:pt x="165670" y="200025"/>
                  </a:cubicBezTo>
                  <a:cubicBezTo>
                    <a:pt x="170168" y="209815"/>
                    <a:pt x="169375" y="220927"/>
                    <a:pt x="173608" y="230187"/>
                  </a:cubicBezTo>
                  <a:cubicBezTo>
                    <a:pt x="177841" y="239447"/>
                    <a:pt x="185249" y="248443"/>
                    <a:pt x="191070" y="255587"/>
                  </a:cubicBezTo>
                  <a:cubicBezTo>
                    <a:pt x="196891" y="262731"/>
                    <a:pt x="201654" y="267229"/>
                    <a:pt x="208533" y="273050"/>
                  </a:cubicBezTo>
                  <a:cubicBezTo>
                    <a:pt x="215412" y="278871"/>
                    <a:pt x="223878" y="284691"/>
                    <a:pt x="232345" y="290512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953167AC-5DE8-4C5C-8B92-C6B55A85822D}"/>
                </a:ext>
              </a:extLst>
            </p:cNvPr>
            <p:cNvSpPr/>
            <p:nvPr/>
          </p:nvSpPr>
          <p:spPr>
            <a:xfrm>
              <a:off x="4893492" y="2982913"/>
              <a:ext cx="32521" cy="103187"/>
            </a:xfrm>
            <a:custGeom>
              <a:avLst/>
              <a:gdLst>
                <a:gd name="connsiteX0" fmla="*/ 5533 w 32521"/>
                <a:gd name="connsiteY0" fmla="*/ 0 h 103187"/>
                <a:gd name="connsiteX1" fmla="*/ 771 w 32521"/>
                <a:gd name="connsiteY1" fmla="*/ 52387 h 103187"/>
                <a:gd name="connsiteX2" fmla="*/ 19821 w 32521"/>
                <a:gd name="connsiteY2" fmla="*/ 76200 h 103187"/>
                <a:gd name="connsiteX3" fmla="*/ 30933 w 32521"/>
                <a:gd name="connsiteY3" fmla="*/ 93662 h 103187"/>
                <a:gd name="connsiteX4" fmla="*/ 32521 w 32521"/>
                <a:gd name="connsiteY4" fmla="*/ 103187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21" h="103187">
                  <a:moveTo>
                    <a:pt x="5533" y="0"/>
                  </a:moveTo>
                  <a:cubicBezTo>
                    <a:pt x="1961" y="19843"/>
                    <a:pt x="-1610" y="39687"/>
                    <a:pt x="771" y="52387"/>
                  </a:cubicBezTo>
                  <a:cubicBezTo>
                    <a:pt x="3152" y="65087"/>
                    <a:pt x="14794" y="69321"/>
                    <a:pt x="19821" y="76200"/>
                  </a:cubicBezTo>
                  <a:cubicBezTo>
                    <a:pt x="24848" y="83079"/>
                    <a:pt x="28816" y="89164"/>
                    <a:pt x="30933" y="93662"/>
                  </a:cubicBezTo>
                  <a:cubicBezTo>
                    <a:pt x="33050" y="98160"/>
                    <a:pt x="30934" y="101335"/>
                    <a:pt x="32521" y="103187"/>
                  </a:cubicBezTo>
                </a:path>
              </a:pathLst>
            </a:cu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48A84416-B461-49BC-BF6E-38ED376E2A5B}"/>
                </a:ext>
              </a:extLst>
            </p:cNvPr>
            <p:cNvSpPr/>
            <p:nvPr/>
          </p:nvSpPr>
          <p:spPr>
            <a:xfrm>
              <a:off x="5946775" y="123825"/>
              <a:ext cx="146050" cy="227013"/>
            </a:xfrm>
            <a:custGeom>
              <a:avLst/>
              <a:gdLst>
                <a:gd name="connsiteX0" fmla="*/ 146050 w 146050"/>
                <a:gd name="connsiteY0" fmla="*/ 0 h 227013"/>
                <a:gd name="connsiteX1" fmla="*/ 95250 w 146050"/>
                <a:gd name="connsiteY1" fmla="*/ 58738 h 227013"/>
                <a:gd name="connsiteX2" fmla="*/ 63500 w 146050"/>
                <a:gd name="connsiteY2" fmla="*/ 106363 h 227013"/>
                <a:gd name="connsiteX3" fmla="*/ 41275 w 146050"/>
                <a:gd name="connsiteY3" fmla="*/ 147638 h 227013"/>
                <a:gd name="connsiteX4" fmla="*/ 15875 w 146050"/>
                <a:gd name="connsiteY4" fmla="*/ 200025 h 227013"/>
                <a:gd name="connsiteX5" fmla="*/ 0 w 146050"/>
                <a:gd name="connsiteY5" fmla="*/ 227013 h 22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050" h="227013">
                  <a:moveTo>
                    <a:pt x="146050" y="0"/>
                  </a:moveTo>
                  <a:cubicBezTo>
                    <a:pt x="127529" y="20505"/>
                    <a:pt x="109008" y="41011"/>
                    <a:pt x="95250" y="58738"/>
                  </a:cubicBezTo>
                  <a:cubicBezTo>
                    <a:pt x="81492" y="76465"/>
                    <a:pt x="72496" y="91546"/>
                    <a:pt x="63500" y="106363"/>
                  </a:cubicBezTo>
                  <a:cubicBezTo>
                    <a:pt x="54504" y="121180"/>
                    <a:pt x="49212" y="132028"/>
                    <a:pt x="41275" y="147638"/>
                  </a:cubicBezTo>
                  <a:cubicBezTo>
                    <a:pt x="33337" y="163248"/>
                    <a:pt x="22754" y="186796"/>
                    <a:pt x="15875" y="200025"/>
                  </a:cubicBezTo>
                  <a:cubicBezTo>
                    <a:pt x="8996" y="213254"/>
                    <a:pt x="4498" y="220133"/>
                    <a:pt x="0" y="2270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437A1B5D-3086-4ADA-8E9F-463352D02D22}"/>
                </a:ext>
              </a:extLst>
            </p:cNvPr>
            <p:cNvSpPr/>
            <p:nvPr/>
          </p:nvSpPr>
          <p:spPr>
            <a:xfrm>
              <a:off x="5980113" y="174625"/>
              <a:ext cx="138112" cy="179388"/>
            </a:xfrm>
            <a:custGeom>
              <a:avLst/>
              <a:gdLst>
                <a:gd name="connsiteX0" fmla="*/ 138112 w 138112"/>
                <a:gd name="connsiteY0" fmla="*/ 0 h 179388"/>
                <a:gd name="connsiteX1" fmla="*/ 88900 w 138112"/>
                <a:gd name="connsiteY1" fmla="*/ 58738 h 179388"/>
                <a:gd name="connsiteX2" fmla="*/ 47625 w 138112"/>
                <a:gd name="connsiteY2" fmla="*/ 112713 h 179388"/>
                <a:gd name="connsiteX3" fmla="*/ 23812 w 138112"/>
                <a:gd name="connsiteY3" fmla="*/ 155575 h 179388"/>
                <a:gd name="connsiteX4" fmla="*/ 0 w 138112"/>
                <a:gd name="connsiteY4" fmla="*/ 179388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112" h="179388">
                  <a:moveTo>
                    <a:pt x="138112" y="0"/>
                  </a:moveTo>
                  <a:cubicBezTo>
                    <a:pt x="121046" y="19976"/>
                    <a:pt x="103981" y="39952"/>
                    <a:pt x="88900" y="58738"/>
                  </a:cubicBezTo>
                  <a:cubicBezTo>
                    <a:pt x="73819" y="77524"/>
                    <a:pt x="58473" y="96574"/>
                    <a:pt x="47625" y="112713"/>
                  </a:cubicBezTo>
                  <a:cubicBezTo>
                    <a:pt x="36777" y="128852"/>
                    <a:pt x="31749" y="144463"/>
                    <a:pt x="23812" y="155575"/>
                  </a:cubicBezTo>
                  <a:cubicBezTo>
                    <a:pt x="15874" y="166688"/>
                    <a:pt x="7937" y="173038"/>
                    <a:pt x="0" y="1793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2578BCD5-E313-424D-A4AE-82FF45C67829}"/>
                </a:ext>
              </a:extLst>
            </p:cNvPr>
            <p:cNvSpPr/>
            <p:nvPr/>
          </p:nvSpPr>
          <p:spPr>
            <a:xfrm>
              <a:off x="5986463" y="222250"/>
              <a:ext cx="144462" cy="179388"/>
            </a:xfrm>
            <a:custGeom>
              <a:avLst/>
              <a:gdLst>
                <a:gd name="connsiteX0" fmla="*/ 144462 w 144462"/>
                <a:gd name="connsiteY0" fmla="*/ 0 h 179388"/>
                <a:gd name="connsiteX1" fmla="*/ 104775 w 144462"/>
                <a:gd name="connsiteY1" fmla="*/ 49213 h 179388"/>
                <a:gd name="connsiteX2" fmla="*/ 74612 w 144462"/>
                <a:gd name="connsiteY2" fmla="*/ 80963 h 179388"/>
                <a:gd name="connsiteX3" fmla="*/ 36512 w 144462"/>
                <a:gd name="connsiteY3" fmla="*/ 127000 h 179388"/>
                <a:gd name="connsiteX4" fmla="*/ 12700 w 144462"/>
                <a:gd name="connsiteY4" fmla="*/ 160338 h 179388"/>
                <a:gd name="connsiteX5" fmla="*/ 0 w 144462"/>
                <a:gd name="connsiteY5" fmla="*/ 179388 h 17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462" h="179388">
                  <a:moveTo>
                    <a:pt x="144462" y="0"/>
                  </a:moveTo>
                  <a:cubicBezTo>
                    <a:pt x="130439" y="17859"/>
                    <a:pt x="116417" y="35719"/>
                    <a:pt x="104775" y="49213"/>
                  </a:cubicBezTo>
                  <a:cubicBezTo>
                    <a:pt x="93133" y="62707"/>
                    <a:pt x="85989" y="67998"/>
                    <a:pt x="74612" y="80963"/>
                  </a:cubicBezTo>
                  <a:cubicBezTo>
                    <a:pt x="63235" y="93928"/>
                    <a:pt x="46831" y="113771"/>
                    <a:pt x="36512" y="127000"/>
                  </a:cubicBezTo>
                  <a:cubicBezTo>
                    <a:pt x="26193" y="140229"/>
                    <a:pt x="18785" y="151607"/>
                    <a:pt x="12700" y="160338"/>
                  </a:cubicBezTo>
                  <a:cubicBezTo>
                    <a:pt x="6615" y="169069"/>
                    <a:pt x="3307" y="174228"/>
                    <a:pt x="0" y="1793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5F10C07E-674D-454E-8E53-C7EEE1191680}"/>
                </a:ext>
              </a:extLst>
            </p:cNvPr>
            <p:cNvSpPr/>
            <p:nvPr/>
          </p:nvSpPr>
          <p:spPr>
            <a:xfrm>
              <a:off x="6034088" y="260350"/>
              <a:ext cx="106362" cy="127000"/>
            </a:xfrm>
            <a:custGeom>
              <a:avLst/>
              <a:gdLst>
                <a:gd name="connsiteX0" fmla="*/ 106362 w 106362"/>
                <a:gd name="connsiteY0" fmla="*/ 0 h 127000"/>
                <a:gd name="connsiteX1" fmla="*/ 42862 w 106362"/>
                <a:gd name="connsiteY1" fmla="*/ 65088 h 127000"/>
                <a:gd name="connsiteX2" fmla="*/ 7937 w 106362"/>
                <a:gd name="connsiteY2" fmla="*/ 109538 h 127000"/>
                <a:gd name="connsiteX3" fmla="*/ 0 w 106362"/>
                <a:gd name="connsiteY3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362" h="127000">
                  <a:moveTo>
                    <a:pt x="106362" y="0"/>
                  </a:moveTo>
                  <a:cubicBezTo>
                    <a:pt x="82814" y="23416"/>
                    <a:pt x="59266" y="46832"/>
                    <a:pt x="42862" y="65088"/>
                  </a:cubicBezTo>
                  <a:cubicBezTo>
                    <a:pt x="26458" y="83344"/>
                    <a:pt x="15081" y="99219"/>
                    <a:pt x="7937" y="109538"/>
                  </a:cubicBezTo>
                  <a:cubicBezTo>
                    <a:pt x="793" y="119857"/>
                    <a:pt x="396" y="123428"/>
                    <a:pt x="0" y="127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BE39E12B-A58D-48DB-ACFA-4854B39CC4D5}"/>
                </a:ext>
              </a:extLst>
            </p:cNvPr>
            <p:cNvSpPr/>
            <p:nvPr/>
          </p:nvSpPr>
          <p:spPr>
            <a:xfrm>
              <a:off x="5911850" y="222250"/>
              <a:ext cx="88900" cy="88900"/>
            </a:xfrm>
            <a:custGeom>
              <a:avLst/>
              <a:gdLst>
                <a:gd name="connsiteX0" fmla="*/ 88900 w 88900"/>
                <a:gd name="connsiteY0" fmla="*/ 0 h 88900"/>
                <a:gd name="connsiteX1" fmla="*/ 0 w 88900"/>
                <a:gd name="connsiteY1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88900">
                  <a:moveTo>
                    <a:pt x="88900" y="0"/>
                  </a:moveTo>
                  <a:cubicBezTo>
                    <a:pt x="49874" y="36645"/>
                    <a:pt x="10848" y="73290"/>
                    <a:pt x="0" y="88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2D9905DA-0881-4754-9C44-836697CA6AEF}"/>
                </a:ext>
              </a:extLst>
            </p:cNvPr>
            <p:cNvSpPr/>
            <p:nvPr/>
          </p:nvSpPr>
          <p:spPr>
            <a:xfrm>
              <a:off x="5918200" y="217488"/>
              <a:ext cx="76200" cy="23812"/>
            </a:xfrm>
            <a:custGeom>
              <a:avLst/>
              <a:gdLst>
                <a:gd name="connsiteX0" fmla="*/ 0 w 76200"/>
                <a:gd name="connsiteY0" fmla="*/ 23812 h 23812"/>
                <a:gd name="connsiteX1" fmla="*/ 57150 w 76200"/>
                <a:gd name="connsiteY1" fmla="*/ 14287 h 23812"/>
                <a:gd name="connsiteX2" fmla="*/ 76200 w 76200"/>
                <a:gd name="connsiteY2" fmla="*/ 0 h 2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3812">
                  <a:moveTo>
                    <a:pt x="0" y="23812"/>
                  </a:moveTo>
                  <a:cubicBezTo>
                    <a:pt x="22225" y="21034"/>
                    <a:pt x="44450" y="18256"/>
                    <a:pt x="57150" y="14287"/>
                  </a:cubicBezTo>
                  <a:cubicBezTo>
                    <a:pt x="69850" y="10318"/>
                    <a:pt x="73025" y="5159"/>
                    <a:pt x="7620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BB9C41B7-F94A-4CAE-B0FF-37C57404CA68}"/>
                </a:ext>
              </a:extLst>
            </p:cNvPr>
            <p:cNvSpPr/>
            <p:nvPr/>
          </p:nvSpPr>
          <p:spPr>
            <a:xfrm>
              <a:off x="5902325" y="203200"/>
              <a:ext cx="107950" cy="8701"/>
            </a:xfrm>
            <a:custGeom>
              <a:avLst/>
              <a:gdLst>
                <a:gd name="connsiteX0" fmla="*/ 0 w 107950"/>
                <a:gd name="connsiteY0" fmla="*/ 7938 h 8701"/>
                <a:gd name="connsiteX1" fmla="*/ 61913 w 107950"/>
                <a:gd name="connsiteY1" fmla="*/ 7938 h 8701"/>
                <a:gd name="connsiteX2" fmla="*/ 107950 w 107950"/>
                <a:gd name="connsiteY2" fmla="*/ 0 h 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8701">
                  <a:moveTo>
                    <a:pt x="0" y="7938"/>
                  </a:moveTo>
                  <a:cubicBezTo>
                    <a:pt x="21960" y="8599"/>
                    <a:pt x="43921" y="9261"/>
                    <a:pt x="61913" y="7938"/>
                  </a:cubicBezTo>
                  <a:cubicBezTo>
                    <a:pt x="79905" y="6615"/>
                    <a:pt x="93927" y="3307"/>
                    <a:pt x="10795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08E2BE66-E049-471B-ABBD-7BB9D7BB894C}"/>
                </a:ext>
              </a:extLst>
            </p:cNvPr>
            <p:cNvSpPr/>
            <p:nvPr/>
          </p:nvSpPr>
          <p:spPr>
            <a:xfrm>
              <a:off x="5946775" y="90488"/>
              <a:ext cx="73025" cy="22225"/>
            </a:xfrm>
            <a:custGeom>
              <a:avLst/>
              <a:gdLst>
                <a:gd name="connsiteX0" fmla="*/ 0 w 73025"/>
                <a:gd name="connsiteY0" fmla="*/ 0 h 22225"/>
                <a:gd name="connsiteX1" fmla="*/ 49213 w 73025"/>
                <a:gd name="connsiteY1" fmla="*/ 17462 h 22225"/>
                <a:gd name="connsiteX2" fmla="*/ 61913 w 73025"/>
                <a:gd name="connsiteY2" fmla="*/ 17462 h 22225"/>
                <a:gd name="connsiteX3" fmla="*/ 73025 w 73025"/>
                <a:gd name="connsiteY3" fmla="*/ 22225 h 2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25" h="22225">
                  <a:moveTo>
                    <a:pt x="0" y="0"/>
                  </a:moveTo>
                  <a:cubicBezTo>
                    <a:pt x="19447" y="7276"/>
                    <a:pt x="38894" y="14552"/>
                    <a:pt x="49213" y="17462"/>
                  </a:cubicBezTo>
                  <a:cubicBezTo>
                    <a:pt x="59532" y="20372"/>
                    <a:pt x="57944" y="16668"/>
                    <a:pt x="61913" y="17462"/>
                  </a:cubicBezTo>
                  <a:cubicBezTo>
                    <a:pt x="65882" y="18256"/>
                    <a:pt x="69453" y="20240"/>
                    <a:pt x="73025" y="222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8B01BA37-880A-467B-8C70-76910FF88646}"/>
                </a:ext>
              </a:extLst>
            </p:cNvPr>
            <p:cNvSpPr/>
            <p:nvPr/>
          </p:nvSpPr>
          <p:spPr>
            <a:xfrm>
              <a:off x="6496050" y="266700"/>
              <a:ext cx="93663" cy="90488"/>
            </a:xfrm>
            <a:custGeom>
              <a:avLst/>
              <a:gdLst>
                <a:gd name="connsiteX0" fmla="*/ 0 w 93663"/>
                <a:gd name="connsiteY0" fmla="*/ 0 h 90488"/>
                <a:gd name="connsiteX1" fmla="*/ 93663 w 93663"/>
                <a:gd name="connsiteY1" fmla="*/ 90488 h 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663" h="90488">
                  <a:moveTo>
                    <a:pt x="0" y="0"/>
                  </a:moveTo>
                  <a:cubicBezTo>
                    <a:pt x="38100" y="37835"/>
                    <a:pt x="76201" y="75671"/>
                    <a:pt x="93663" y="904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39A0B322-3D98-487B-B1F0-028EA3336405}"/>
                </a:ext>
              </a:extLst>
            </p:cNvPr>
            <p:cNvSpPr/>
            <p:nvPr/>
          </p:nvSpPr>
          <p:spPr>
            <a:xfrm>
              <a:off x="6499225" y="236538"/>
              <a:ext cx="120650" cy="138112"/>
            </a:xfrm>
            <a:custGeom>
              <a:avLst/>
              <a:gdLst>
                <a:gd name="connsiteX0" fmla="*/ 0 w 120650"/>
                <a:gd name="connsiteY0" fmla="*/ 0 h 138112"/>
                <a:gd name="connsiteX1" fmla="*/ 71438 w 120650"/>
                <a:gd name="connsiteY1" fmla="*/ 47625 h 138112"/>
                <a:gd name="connsiteX2" fmla="*/ 96838 w 120650"/>
                <a:gd name="connsiteY2" fmla="*/ 90487 h 138112"/>
                <a:gd name="connsiteX3" fmla="*/ 120650 w 120650"/>
                <a:gd name="connsiteY3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50" h="138112">
                  <a:moveTo>
                    <a:pt x="0" y="0"/>
                  </a:moveTo>
                  <a:cubicBezTo>
                    <a:pt x="27649" y="16272"/>
                    <a:pt x="55298" y="32544"/>
                    <a:pt x="71438" y="47625"/>
                  </a:cubicBezTo>
                  <a:cubicBezTo>
                    <a:pt x="87578" y="62706"/>
                    <a:pt x="88636" y="75406"/>
                    <a:pt x="96838" y="90487"/>
                  </a:cubicBezTo>
                  <a:cubicBezTo>
                    <a:pt x="105040" y="105568"/>
                    <a:pt x="112845" y="121840"/>
                    <a:pt x="120650" y="1381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F95020CA-9971-4028-A70E-29D0E3DF5CE0}"/>
                </a:ext>
              </a:extLst>
            </p:cNvPr>
            <p:cNvSpPr/>
            <p:nvPr/>
          </p:nvSpPr>
          <p:spPr>
            <a:xfrm>
              <a:off x="6510338" y="188913"/>
              <a:ext cx="49212" cy="34925"/>
            </a:xfrm>
            <a:custGeom>
              <a:avLst/>
              <a:gdLst>
                <a:gd name="connsiteX0" fmla="*/ 0 w 49212"/>
                <a:gd name="connsiteY0" fmla="*/ 0 h 34925"/>
                <a:gd name="connsiteX1" fmla="*/ 49212 w 49212"/>
                <a:gd name="connsiteY1" fmla="*/ 34925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212" h="34925">
                  <a:moveTo>
                    <a:pt x="0" y="0"/>
                  </a:moveTo>
                  <a:lnTo>
                    <a:pt x="49212" y="34925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BBCDCD8F-941E-445A-BC71-B38423F1832C}"/>
                </a:ext>
              </a:extLst>
            </p:cNvPr>
            <p:cNvSpPr/>
            <p:nvPr/>
          </p:nvSpPr>
          <p:spPr>
            <a:xfrm>
              <a:off x="6599238" y="254000"/>
              <a:ext cx="65087" cy="131763"/>
            </a:xfrm>
            <a:custGeom>
              <a:avLst/>
              <a:gdLst>
                <a:gd name="connsiteX0" fmla="*/ 0 w 65087"/>
                <a:gd name="connsiteY0" fmla="*/ 0 h 131763"/>
                <a:gd name="connsiteX1" fmla="*/ 49212 w 65087"/>
                <a:gd name="connsiteY1" fmla="*/ 68263 h 131763"/>
                <a:gd name="connsiteX2" fmla="*/ 61912 w 65087"/>
                <a:gd name="connsiteY2" fmla="*/ 100013 h 131763"/>
                <a:gd name="connsiteX3" fmla="*/ 65087 w 65087"/>
                <a:gd name="connsiteY3" fmla="*/ 131763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87" h="131763">
                  <a:moveTo>
                    <a:pt x="0" y="0"/>
                  </a:moveTo>
                  <a:cubicBezTo>
                    <a:pt x="19446" y="25797"/>
                    <a:pt x="38893" y="51594"/>
                    <a:pt x="49212" y="68263"/>
                  </a:cubicBezTo>
                  <a:cubicBezTo>
                    <a:pt x="59531" y="84932"/>
                    <a:pt x="59266" y="89430"/>
                    <a:pt x="61912" y="100013"/>
                  </a:cubicBezTo>
                  <a:cubicBezTo>
                    <a:pt x="64558" y="110596"/>
                    <a:pt x="64822" y="121179"/>
                    <a:pt x="65087" y="1317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9846F61C-A5B5-418C-BC3D-68E930075827}"/>
                </a:ext>
              </a:extLst>
            </p:cNvPr>
            <p:cNvSpPr/>
            <p:nvPr/>
          </p:nvSpPr>
          <p:spPr>
            <a:xfrm>
              <a:off x="6575425" y="103188"/>
              <a:ext cx="114300" cy="144462"/>
            </a:xfrm>
            <a:custGeom>
              <a:avLst/>
              <a:gdLst>
                <a:gd name="connsiteX0" fmla="*/ 0 w 114300"/>
                <a:gd name="connsiteY0" fmla="*/ 0 h 144462"/>
                <a:gd name="connsiteX1" fmla="*/ 55563 w 114300"/>
                <a:gd name="connsiteY1" fmla="*/ 44450 h 144462"/>
                <a:gd name="connsiteX2" fmla="*/ 80963 w 114300"/>
                <a:gd name="connsiteY2" fmla="*/ 79375 h 144462"/>
                <a:gd name="connsiteX3" fmla="*/ 100013 w 114300"/>
                <a:gd name="connsiteY3" fmla="*/ 106362 h 144462"/>
                <a:gd name="connsiteX4" fmla="*/ 114300 w 114300"/>
                <a:gd name="connsiteY4" fmla="*/ 144462 h 14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4462">
                  <a:moveTo>
                    <a:pt x="0" y="0"/>
                  </a:moveTo>
                  <a:cubicBezTo>
                    <a:pt x="21034" y="15610"/>
                    <a:pt x="42069" y="31221"/>
                    <a:pt x="55563" y="44450"/>
                  </a:cubicBezTo>
                  <a:cubicBezTo>
                    <a:pt x="69057" y="57679"/>
                    <a:pt x="73555" y="69056"/>
                    <a:pt x="80963" y="79375"/>
                  </a:cubicBezTo>
                  <a:cubicBezTo>
                    <a:pt x="88371" y="89694"/>
                    <a:pt x="94457" y="95514"/>
                    <a:pt x="100013" y="106362"/>
                  </a:cubicBezTo>
                  <a:cubicBezTo>
                    <a:pt x="105569" y="117210"/>
                    <a:pt x="108744" y="138112"/>
                    <a:pt x="114300" y="1444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CF253845-E553-4F1F-83B5-ADE5CD7639A0}"/>
                </a:ext>
              </a:extLst>
            </p:cNvPr>
            <p:cNvSpPr/>
            <p:nvPr/>
          </p:nvSpPr>
          <p:spPr>
            <a:xfrm>
              <a:off x="6561138" y="128588"/>
              <a:ext cx="100012" cy="112712"/>
            </a:xfrm>
            <a:custGeom>
              <a:avLst/>
              <a:gdLst>
                <a:gd name="connsiteX0" fmla="*/ 0 w 100012"/>
                <a:gd name="connsiteY0" fmla="*/ 0 h 112712"/>
                <a:gd name="connsiteX1" fmla="*/ 34925 w 100012"/>
                <a:gd name="connsiteY1" fmla="*/ 44450 h 112712"/>
                <a:gd name="connsiteX2" fmla="*/ 71437 w 100012"/>
                <a:gd name="connsiteY2" fmla="*/ 88900 h 112712"/>
                <a:gd name="connsiteX3" fmla="*/ 100012 w 100012"/>
                <a:gd name="connsiteY3" fmla="*/ 112712 h 11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112712">
                  <a:moveTo>
                    <a:pt x="0" y="0"/>
                  </a:moveTo>
                  <a:cubicBezTo>
                    <a:pt x="11641" y="14817"/>
                    <a:pt x="23019" y="29633"/>
                    <a:pt x="34925" y="44450"/>
                  </a:cubicBezTo>
                  <a:cubicBezTo>
                    <a:pt x="46831" y="59267"/>
                    <a:pt x="60589" y="77523"/>
                    <a:pt x="71437" y="88900"/>
                  </a:cubicBezTo>
                  <a:cubicBezTo>
                    <a:pt x="82285" y="100277"/>
                    <a:pt x="96837" y="110860"/>
                    <a:pt x="100012" y="1127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A3D07C67-96D8-4174-8151-04BD5F1205E6}"/>
                </a:ext>
              </a:extLst>
            </p:cNvPr>
            <p:cNvSpPr/>
            <p:nvPr/>
          </p:nvSpPr>
          <p:spPr>
            <a:xfrm>
              <a:off x="6545263" y="158750"/>
              <a:ext cx="58737" cy="82550"/>
            </a:xfrm>
            <a:custGeom>
              <a:avLst/>
              <a:gdLst>
                <a:gd name="connsiteX0" fmla="*/ 0 w 58737"/>
                <a:gd name="connsiteY0" fmla="*/ 0 h 82550"/>
                <a:gd name="connsiteX1" fmla="*/ 23812 w 58737"/>
                <a:gd name="connsiteY1" fmla="*/ 46038 h 82550"/>
                <a:gd name="connsiteX2" fmla="*/ 46037 w 58737"/>
                <a:gd name="connsiteY2" fmla="*/ 73025 h 82550"/>
                <a:gd name="connsiteX3" fmla="*/ 58737 w 58737"/>
                <a:gd name="connsiteY3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737" h="82550">
                  <a:moveTo>
                    <a:pt x="0" y="0"/>
                  </a:moveTo>
                  <a:cubicBezTo>
                    <a:pt x="8069" y="16933"/>
                    <a:pt x="16139" y="33867"/>
                    <a:pt x="23812" y="46038"/>
                  </a:cubicBezTo>
                  <a:cubicBezTo>
                    <a:pt x="31485" y="58209"/>
                    <a:pt x="40216" y="66940"/>
                    <a:pt x="46037" y="73025"/>
                  </a:cubicBezTo>
                  <a:cubicBezTo>
                    <a:pt x="51858" y="79110"/>
                    <a:pt x="55297" y="80830"/>
                    <a:pt x="58737" y="82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555B1A3E-24C3-43DC-960E-F82DF5502BBF}"/>
                </a:ext>
              </a:extLst>
            </p:cNvPr>
            <p:cNvSpPr/>
            <p:nvPr/>
          </p:nvSpPr>
          <p:spPr>
            <a:xfrm>
              <a:off x="6258983" y="571500"/>
              <a:ext cx="48684" cy="101600"/>
            </a:xfrm>
            <a:custGeom>
              <a:avLst/>
              <a:gdLst>
                <a:gd name="connsiteX0" fmla="*/ 48684 w 48684"/>
                <a:gd name="connsiteY0" fmla="*/ 0 h 101600"/>
                <a:gd name="connsiteX1" fmla="*/ 19050 w 48684"/>
                <a:gd name="connsiteY1" fmla="*/ 44450 h 101600"/>
                <a:gd name="connsiteX2" fmla="*/ 0 w 48684"/>
                <a:gd name="connsiteY2" fmla="*/ 10160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84" h="101600">
                  <a:moveTo>
                    <a:pt x="48684" y="0"/>
                  </a:moveTo>
                  <a:cubicBezTo>
                    <a:pt x="37924" y="13758"/>
                    <a:pt x="27164" y="27517"/>
                    <a:pt x="19050" y="44450"/>
                  </a:cubicBezTo>
                  <a:cubicBezTo>
                    <a:pt x="10936" y="61383"/>
                    <a:pt x="5468" y="81491"/>
                    <a:pt x="0" y="1016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44DC8097-7A03-476B-A840-4E8305194EFF}"/>
                </a:ext>
              </a:extLst>
            </p:cNvPr>
            <p:cNvSpPr/>
            <p:nvPr/>
          </p:nvSpPr>
          <p:spPr>
            <a:xfrm>
              <a:off x="6089650" y="558800"/>
              <a:ext cx="213783" cy="258233"/>
            </a:xfrm>
            <a:custGeom>
              <a:avLst/>
              <a:gdLst>
                <a:gd name="connsiteX0" fmla="*/ 213783 w 213783"/>
                <a:gd name="connsiteY0" fmla="*/ 0 h 258233"/>
                <a:gd name="connsiteX1" fmla="*/ 127000 w 213783"/>
                <a:gd name="connsiteY1" fmla="*/ 74083 h 258233"/>
                <a:gd name="connsiteX2" fmla="*/ 91017 w 213783"/>
                <a:gd name="connsiteY2" fmla="*/ 124883 h 258233"/>
                <a:gd name="connsiteX3" fmla="*/ 67733 w 213783"/>
                <a:gd name="connsiteY3" fmla="*/ 179917 h 258233"/>
                <a:gd name="connsiteX4" fmla="*/ 33867 w 213783"/>
                <a:gd name="connsiteY4" fmla="*/ 226483 h 258233"/>
                <a:gd name="connsiteX5" fmla="*/ 0 w 213783"/>
                <a:gd name="connsiteY5" fmla="*/ 258233 h 25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83" h="258233">
                  <a:moveTo>
                    <a:pt x="213783" y="0"/>
                  </a:moveTo>
                  <a:cubicBezTo>
                    <a:pt x="180622" y="26634"/>
                    <a:pt x="147461" y="53269"/>
                    <a:pt x="127000" y="74083"/>
                  </a:cubicBezTo>
                  <a:cubicBezTo>
                    <a:pt x="106539" y="94897"/>
                    <a:pt x="100895" y="107244"/>
                    <a:pt x="91017" y="124883"/>
                  </a:cubicBezTo>
                  <a:cubicBezTo>
                    <a:pt x="81139" y="142522"/>
                    <a:pt x="77258" y="162984"/>
                    <a:pt x="67733" y="179917"/>
                  </a:cubicBezTo>
                  <a:cubicBezTo>
                    <a:pt x="58208" y="196850"/>
                    <a:pt x="45156" y="213430"/>
                    <a:pt x="33867" y="226483"/>
                  </a:cubicBezTo>
                  <a:cubicBezTo>
                    <a:pt x="22578" y="239536"/>
                    <a:pt x="4939" y="256116"/>
                    <a:pt x="0" y="2582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9D4506BE-72B9-44A8-B217-CB024B669C65}"/>
                </a:ext>
              </a:extLst>
            </p:cNvPr>
            <p:cNvSpPr/>
            <p:nvPr/>
          </p:nvSpPr>
          <p:spPr>
            <a:xfrm>
              <a:off x="6021917" y="461026"/>
              <a:ext cx="321733" cy="343307"/>
            </a:xfrm>
            <a:custGeom>
              <a:avLst/>
              <a:gdLst>
                <a:gd name="connsiteX0" fmla="*/ 321733 w 321733"/>
                <a:gd name="connsiteY0" fmla="*/ 63907 h 343307"/>
                <a:gd name="connsiteX1" fmla="*/ 245533 w 321733"/>
                <a:gd name="connsiteY1" fmla="*/ 8874 h 343307"/>
                <a:gd name="connsiteX2" fmla="*/ 196850 w 321733"/>
                <a:gd name="connsiteY2" fmla="*/ 6757 h 343307"/>
                <a:gd name="connsiteX3" fmla="*/ 103716 w 321733"/>
                <a:gd name="connsiteY3" fmla="*/ 74491 h 343307"/>
                <a:gd name="connsiteX4" fmla="*/ 63500 w 321733"/>
                <a:gd name="connsiteY4" fmla="*/ 144341 h 343307"/>
                <a:gd name="connsiteX5" fmla="*/ 29633 w 321733"/>
                <a:gd name="connsiteY5" fmla="*/ 226891 h 343307"/>
                <a:gd name="connsiteX6" fmla="*/ 0 w 321733"/>
                <a:gd name="connsiteY6" fmla="*/ 343307 h 343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733" h="343307">
                  <a:moveTo>
                    <a:pt x="321733" y="63907"/>
                  </a:moveTo>
                  <a:cubicBezTo>
                    <a:pt x="294040" y="41153"/>
                    <a:pt x="266347" y="18399"/>
                    <a:pt x="245533" y="8874"/>
                  </a:cubicBezTo>
                  <a:cubicBezTo>
                    <a:pt x="224719" y="-651"/>
                    <a:pt x="220486" y="-4179"/>
                    <a:pt x="196850" y="6757"/>
                  </a:cubicBezTo>
                  <a:cubicBezTo>
                    <a:pt x="173214" y="17693"/>
                    <a:pt x="125941" y="51560"/>
                    <a:pt x="103716" y="74491"/>
                  </a:cubicBezTo>
                  <a:cubicBezTo>
                    <a:pt x="81491" y="97422"/>
                    <a:pt x="75847" y="118941"/>
                    <a:pt x="63500" y="144341"/>
                  </a:cubicBezTo>
                  <a:cubicBezTo>
                    <a:pt x="51153" y="169741"/>
                    <a:pt x="40216" y="193730"/>
                    <a:pt x="29633" y="226891"/>
                  </a:cubicBezTo>
                  <a:cubicBezTo>
                    <a:pt x="19050" y="260052"/>
                    <a:pt x="9525" y="301679"/>
                    <a:pt x="0" y="34330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D00AA3A0-71D1-46A7-A3FA-B597CE73A35B}"/>
                </a:ext>
              </a:extLst>
            </p:cNvPr>
            <p:cNvSpPr/>
            <p:nvPr/>
          </p:nvSpPr>
          <p:spPr>
            <a:xfrm>
              <a:off x="6085417" y="507969"/>
              <a:ext cx="224366" cy="135498"/>
            </a:xfrm>
            <a:custGeom>
              <a:avLst/>
              <a:gdLst>
                <a:gd name="connsiteX0" fmla="*/ 224366 w 224366"/>
                <a:gd name="connsiteY0" fmla="*/ 25431 h 135498"/>
                <a:gd name="connsiteX1" fmla="*/ 160866 w 224366"/>
                <a:gd name="connsiteY1" fmla="*/ 8498 h 135498"/>
                <a:gd name="connsiteX2" fmla="*/ 107950 w 224366"/>
                <a:gd name="connsiteY2" fmla="*/ 4264 h 135498"/>
                <a:gd name="connsiteX3" fmla="*/ 31750 w 224366"/>
                <a:gd name="connsiteY3" fmla="*/ 69881 h 135498"/>
                <a:gd name="connsiteX4" fmla="*/ 0 w 224366"/>
                <a:gd name="connsiteY4" fmla="*/ 135498 h 1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66" h="135498">
                  <a:moveTo>
                    <a:pt x="224366" y="25431"/>
                  </a:moveTo>
                  <a:cubicBezTo>
                    <a:pt x="202317" y="18728"/>
                    <a:pt x="180269" y="12026"/>
                    <a:pt x="160866" y="8498"/>
                  </a:cubicBezTo>
                  <a:cubicBezTo>
                    <a:pt x="141463" y="4970"/>
                    <a:pt x="129469" y="-5966"/>
                    <a:pt x="107950" y="4264"/>
                  </a:cubicBezTo>
                  <a:cubicBezTo>
                    <a:pt x="86431" y="14494"/>
                    <a:pt x="49742" y="48009"/>
                    <a:pt x="31750" y="69881"/>
                  </a:cubicBezTo>
                  <a:cubicBezTo>
                    <a:pt x="13758" y="91753"/>
                    <a:pt x="4233" y="124209"/>
                    <a:pt x="0" y="13549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17930B65-7D42-47D1-BA9C-7DD8522AD41B}"/>
                </a:ext>
              </a:extLst>
            </p:cNvPr>
            <p:cNvSpPr/>
            <p:nvPr/>
          </p:nvSpPr>
          <p:spPr>
            <a:xfrm>
              <a:off x="6064250" y="543983"/>
              <a:ext cx="154517" cy="241300"/>
            </a:xfrm>
            <a:custGeom>
              <a:avLst/>
              <a:gdLst>
                <a:gd name="connsiteX0" fmla="*/ 154517 w 154517"/>
                <a:gd name="connsiteY0" fmla="*/ 0 h 241300"/>
                <a:gd name="connsiteX1" fmla="*/ 80433 w 154517"/>
                <a:gd name="connsiteY1" fmla="*/ 76200 h 241300"/>
                <a:gd name="connsiteX2" fmla="*/ 31750 w 154517"/>
                <a:gd name="connsiteY2" fmla="*/ 154517 h 241300"/>
                <a:gd name="connsiteX3" fmla="*/ 6350 w 154517"/>
                <a:gd name="connsiteY3" fmla="*/ 203200 h 241300"/>
                <a:gd name="connsiteX4" fmla="*/ 0 w 154517"/>
                <a:gd name="connsiteY4" fmla="*/ 241300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17" h="241300">
                  <a:moveTo>
                    <a:pt x="154517" y="0"/>
                  </a:moveTo>
                  <a:cubicBezTo>
                    <a:pt x="127705" y="25223"/>
                    <a:pt x="100894" y="50447"/>
                    <a:pt x="80433" y="76200"/>
                  </a:cubicBezTo>
                  <a:cubicBezTo>
                    <a:pt x="59972" y="101953"/>
                    <a:pt x="44097" y="133350"/>
                    <a:pt x="31750" y="154517"/>
                  </a:cubicBezTo>
                  <a:cubicBezTo>
                    <a:pt x="19403" y="175684"/>
                    <a:pt x="11642" y="188736"/>
                    <a:pt x="6350" y="203200"/>
                  </a:cubicBezTo>
                  <a:cubicBezTo>
                    <a:pt x="1058" y="217664"/>
                    <a:pt x="3175" y="234244"/>
                    <a:pt x="0" y="2413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8B8304B5-A384-4AB3-9D67-522E1B44CB52}"/>
                </a:ext>
              </a:extLst>
            </p:cNvPr>
            <p:cNvSpPr/>
            <p:nvPr/>
          </p:nvSpPr>
          <p:spPr>
            <a:xfrm>
              <a:off x="6043083" y="550333"/>
              <a:ext cx="215900" cy="300567"/>
            </a:xfrm>
            <a:custGeom>
              <a:avLst/>
              <a:gdLst>
                <a:gd name="connsiteX0" fmla="*/ 215900 w 215900"/>
                <a:gd name="connsiteY0" fmla="*/ 0 h 300567"/>
                <a:gd name="connsiteX1" fmla="*/ 150284 w 215900"/>
                <a:gd name="connsiteY1" fmla="*/ 63500 h 300567"/>
                <a:gd name="connsiteX2" fmla="*/ 97367 w 215900"/>
                <a:gd name="connsiteY2" fmla="*/ 122767 h 300567"/>
                <a:gd name="connsiteX3" fmla="*/ 61384 w 215900"/>
                <a:gd name="connsiteY3" fmla="*/ 205317 h 300567"/>
                <a:gd name="connsiteX4" fmla="*/ 27517 w 215900"/>
                <a:gd name="connsiteY4" fmla="*/ 266700 h 300567"/>
                <a:gd name="connsiteX5" fmla="*/ 0 w 215900"/>
                <a:gd name="connsiteY5" fmla="*/ 300567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900" h="300567">
                  <a:moveTo>
                    <a:pt x="215900" y="0"/>
                  </a:moveTo>
                  <a:cubicBezTo>
                    <a:pt x="192969" y="21519"/>
                    <a:pt x="170039" y="43039"/>
                    <a:pt x="150284" y="63500"/>
                  </a:cubicBezTo>
                  <a:cubicBezTo>
                    <a:pt x="130529" y="83961"/>
                    <a:pt x="112184" y="99131"/>
                    <a:pt x="97367" y="122767"/>
                  </a:cubicBezTo>
                  <a:cubicBezTo>
                    <a:pt x="82550" y="146403"/>
                    <a:pt x="73026" y="181328"/>
                    <a:pt x="61384" y="205317"/>
                  </a:cubicBezTo>
                  <a:cubicBezTo>
                    <a:pt x="49742" y="229306"/>
                    <a:pt x="37748" y="250825"/>
                    <a:pt x="27517" y="266700"/>
                  </a:cubicBezTo>
                  <a:cubicBezTo>
                    <a:pt x="17286" y="282575"/>
                    <a:pt x="2469" y="295981"/>
                    <a:pt x="0" y="30056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56BA91C7-F038-47EA-852C-2D9FBFD4B571}"/>
                </a:ext>
              </a:extLst>
            </p:cNvPr>
            <p:cNvSpPr/>
            <p:nvPr/>
          </p:nvSpPr>
          <p:spPr>
            <a:xfrm>
              <a:off x="6421967" y="501650"/>
              <a:ext cx="127627" cy="298450"/>
            </a:xfrm>
            <a:custGeom>
              <a:avLst/>
              <a:gdLst>
                <a:gd name="connsiteX0" fmla="*/ 0 w 127627"/>
                <a:gd name="connsiteY0" fmla="*/ 0 h 298450"/>
                <a:gd name="connsiteX1" fmla="*/ 61383 w 127627"/>
                <a:gd name="connsiteY1" fmla="*/ 52917 h 298450"/>
                <a:gd name="connsiteX2" fmla="*/ 91016 w 127627"/>
                <a:gd name="connsiteY2" fmla="*/ 118533 h 298450"/>
                <a:gd name="connsiteX3" fmla="*/ 118533 w 127627"/>
                <a:gd name="connsiteY3" fmla="*/ 177800 h 298450"/>
                <a:gd name="connsiteX4" fmla="*/ 127000 w 127627"/>
                <a:gd name="connsiteY4" fmla="*/ 226483 h 298450"/>
                <a:gd name="connsiteX5" fmla="*/ 127000 w 127627"/>
                <a:gd name="connsiteY5" fmla="*/ 264583 h 298450"/>
                <a:gd name="connsiteX6" fmla="*/ 127000 w 127627"/>
                <a:gd name="connsiteY6" fmla="*/ 298450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627" h="298450">
                  <a:moveTo>
                    <a:pt x="0" y="0"/>
                  </a:moveTo>
                  <a:cubicBezTo>
                    <a:pt x="23107" y="16581"/>
                    <a:pt x="46214" y="33162"/>
                    <a:pt x="61383" y="52917"/>
                  </a:cubicBezTo>
                  <a:cubicBezTo>
                    <a:pt x="76552" y="72673"/>
                    <a:pt x="81491" y="97719"/>
                    <a:pt x="91016" y="118533"/>
                  </a:cubicBezTo>
                  <a:cubicBezTo>
                    <a:pt x="100541" y="139347"/>
                    <a:pt x="112536" y="159808"/>
                    <a:pt x="118533" y="177800"/>
                  </a:cubicBezTo>
                  <a:cubicBezTo>
                    <a:pt x="124530" y="195792"/>
                    <a:pt x="125589" y="212019"/>
                    <a:pt x="127000" y="226483"/>
                  </a:cubicBezTo>
                  <a:cubicBezTo>
                    <a:pt x="128411" y="240947"/>
                    <a:pt x="127000" y="264583"/>
                    <a:pt x="127000" y="264583"/>
                  </a:cubicBezTo>
                  <a:cubicBezTo>
                    <a:pt x="127000" y="276577"/>
                    <a:pt x="121356" y="291394"/>
                    <a:pt x="127000" y="2984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F58316BA-F73C-4013-AD14-92DA55BBE073}"/>
                </a:ext>
              </a:extLst>
            </p:cNvPr>
            <p:cNvSpPr/>
            <p:nvPr/>
          </p:nvSpPr>
          <p:spPr>
            <a:xfrm>
              <a:off x="6421967" y="541867"/>
              <a:ext cx="110223" cy="338666"/>
            </a:xfrm>
            <a:custGeom>
              <a:avLst/>
              <a:gdLst>
                <a:gd name="connsiteX0" fmla="*/ 0 w 110223"/>
                <a:gd name="connsiteY0" fmla="*/ 0 h 338666"/>
                <a:gd name="connsiteX1" fmla="*/ 48683 w 110223"/>
                <a:gd name="connsiteY1" fmla="*/ 42333 h 338666"/>
                <a:gd name="connsiteX2" fmla="*/ 69850 w 110223"/>
                <a:gd name="connsiteY2" fmla="*/ 82550 h 338666"/>
                <a:gd name="connsiteX3" fmla="*/ 82550 w 110223"/>
                <a:gd name="connsiteY3" fmla="*/ 133350 h 338666"/>
                <a:gd name="connsiteX4" fmla="*/ 103716 w 110223"/>
                <a:gd name="connsiteY4" fmla="*/ 188383 h 338666"/>
                <a:gd name="connsiteX5" fmla="*/ 105833 w 110223"/>
                <a:gd name="connsiteY5" fmla="*/ 247650 h 338666"/>
                <a:gd name="connsiteX6" fmla="*/ 105833 w 110223"/>
                <a:gd name="connsiteY6" fmla="*/ 292100 h 338666"/>
                <a:gd name="connsiteX7" fmla="*/ 110066 w 110223"/>
                <a:gd name="connsiteY7" fmla="*/ 338666 h 33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223" h="338666">
                  <a:moveTo>
                    <a:pt x="0" y="0"/>
                  </a:moveTo>
                  <a:cubicBezTo>
                    <a:pt x="18520" y="14287"/>
                    <a:pt x="37041" y="28575"/>
                    <a:pt x="48683" y="42333"/>
                  </a:cubicBezTo>
                  <a:cubicBezTo>
                    <a:pt x="60325" y="56091"/>
                    <a:pt x="64206" y="67381"/>
                    <a:pt x="69850" y="82550"/>
                  </a:cubicBezTo>
                  <a:cubicBezTo>
                    <a:pt x="75494" y="97719"/>
                    <a:pt x="76906" y="115711"/>
                    <a:pt x="82550" y="133350"/>
                  </a:cubicBezTo>
                  <a:cubicBezTo>
                    <a:pt x="88194" y="150989"/>
                    <a:pt x="99836" y="169333"/>
                    <a:pt x="103716" y="188383"/>
                  </a:cubicBezTo>
                  <a:cubicBezTo>
                    <a:pt x="107596" y="207433"/>
                    <a:pt x="105480" y="230364"/>
                    <a:pt x="105833" y="247650"/>
                  </a:cubicBezTo>
                  <a:cubicBezTo>
                    <a:pt x="106186" y="264936"/>
                    <a:pt x="105127" y="276931"/>
                    <a:pt x="105833" y="292100"/>
                  </a:cubicBezTo>
                  <a:cubicBezTo>
                    <a:pt x="106539" y="307269"/>
                    <a:pt x="111124" y="336197"/>
                    <a:pt x="110066" y="3386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635BC843-0D74-4956-8C05-96F76B8E1333}"/>
                </a:ext>
              </a:extLst>
            </p:cNvPr>
            <p:cNvSpPr/>
            <p:nvPr/>
          </p:nvSpPr>
          <p:spPr>
            <a:xfrm>
              <a:off x="6040438" y="927100"/>
              <a:ext cx="19050" cy="85725"/>
            </a:xfrm>
            <a:custGeom>
              <a:avLst/>
              <a:gdLst>
                <a:gd name="connsiteX0" fmla="*/ 19050 w 19050"/>
                <a:gd name="connsiteY0" fmla="*/ 0 h 85725"/>
                <a:gd name="connsiteX1" fmla="*/ 6350 w 19050"/>
                <a:gd name="connsiteY1" fmla="*/ 65088 h 85725"/>
                <a:gd name="connsiteX2" fmla="*/ 0 w 19050"/>
                <a:gd name="connsiteY2" fmla="*/ 857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85725">
                  <a:moveTo>
                    <a:pt x="19050" y="0"/>
                  </a:moveTo>
                  <a:cubicBezTo>
                    <a:pt x="14287" y="25400"/>
                    <a:pt x="9525" y="50801"/>
                    <a:pt x="6350" y="65088"/>
                  </a:cubicBezTo>
                  <a:cubicBezTo>
                    <a:pt x="3175" y="79375"/>
                    <a:pt x="1587" y="82550"/>
                    <a:pt x="0" y="857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8F53BD2A-6322-413D-9D51-C94CD734F772}"/>
                </a:ext>
              </a:extLst>
            </p:cNvPr>
            <p:cNvSpPr/>
            <p:nvPr/>
          </p:nvSpPr>
          <p:spPr>
            <a:xfrm>
              <a:off x="6086475" y="938213"/>
              <a:ext cx="26988" cy="138112"/>
            </a:xfrm>
            <a:custGeom>
              <a:avLst/>
              <a:gdLst>
                <a:gd name="connsiteX0" fmla="*/ 0 w 26988"/>
                <a:gd name="connsiteY0" fmla="*/ 0 h 138112"/>
                <a:gd name="connsiteX1" fmla="*/ 4763 w 26988"/>
                <a:gd name="connsiteY1" fmla="*/ 79375 h 138112"/>
                <a:gd name="connsiteX2" fmla="*/ 11113 w 26988"/>
                <a:gd name="connsiteY2" fmla="*/ 107950 h 138112"/>
                <a:gd name="connsiteX3" fmla="*/ 26988 w 26988"/>
                <a:gd name="connsiteY3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88" h="138112">
                  <a:moveTo>
                    <a:pt x="0" y="0"/>
                  </a:moveTo>
                  <a:cubicBezTo>
                    <a:pt x="1455" y="30691"/>
                    <a:pt x="2911" y="61383"/>
                    <a:pt x="4763" y="79375"/>
                  </a:cubicBezTo>
                  <a:cubicBezTo>
                    <a:pt x="6615" y="97367"/>
                    <a:pt x="7409" y="98161"/>
                    <a:pt x="11113" y="107950"/>
                  </a:cubicBezTo>
                  <a:cubicBezTo>
                    <a:pt x="14817" y="117740"/>
                    <a:pt x="20902" y="127926"/>
                    <a:pt x="26988" y="1381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BA7F67D0-73F4-492A-9A79-0D90BD2777E9}"/>
                </a:ext>
              </a:extLst>
            </p:cNvPr>
            <p:cNvSpPr/>
            <p:nvPr/>
          </p:nvSpPr>
          <p:spPr>
            <a:xfrm>
              <a:off x="6064250" y="1027113"/>
              <a:ext cx="46038" cy="46037"/>
            </a:xfrm>
            <a:custGeom>
              <a:avLst/>
              <a:gdLst>
                <a:gd name="connsiteX0" fmla="*/ 0 w 46038"/>
                <a:gd name="connsiteY0" fmla="*/ 0 h 46037"/>
                <a:gd name="connsiteX1" fmla="*/ 46038 w 46038"/>
                <a:gd name="connsiteY1" fmla="*/ 46037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038" h="46037">
                  <a:moveTo>
                    <a:pt x="0" y="0"/>
                  </a:moveTo>
                  <a:lnTo>
                    <a:pt x="46038" y="4603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C099F239-03B0-41BB-9856-D80185DDACA0}"/>
                </a:ext>
              </a:extLst>
            </p:cNvPr>
            <p:cNvSpPr/>
            <p:nvPr/>
          </p:nvSpPr>
          <p:spPr>
            <a:xfrm>
              <a:off x="6040438" y="966788"/>
              <a:ext cx="31750" cy="84137"/>
            </a:xfrm>
            <a:custGeom>
              <a:avLst/>
              <a:gdLst>
                <a:gd name="connsiteX0" fmla="*/ 31750 w 31750"/>
                <a:gd name="connsiteY0" fmla="*/ 0 h 84137"/>
                <a:gd name="connsiteX1" fmla="*/ 15875 w 31750"/>
                <a:gd name="connsiteY1" fmla="*/ 68262 h 84137"/>
                <a:gd name="connsiteX2" fmla="*/ 0 w 31750"/>
                <a:gd name="connsiteY2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" h="84137">
                  <a:moveTo>
                    <a:pt x="31750" y="0"/>
                  </a:moveTo>
                  <a:cubicBezTo>
                    <a:pt x="26458" y="27119"/>
                    <a:pt x="21167" y="54239"/>
                    <a:pt x="15875" y="68262"/>
                  </a:cubicBezTo>
                  <a:cubicBezTo>
                    <a:pt x="10583" y="82285"/>
                    <a:pt x="5291" y="83211"/>
                    <a:pt x="0" y="841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F27537EB-7A0B-43BE-88F8-FFA81F48F9FD}"/>
                </a:ext>
              </a:extLst>
            </p:cNvPr>
            <p:cNvSpPr/>
            <p:nvPr/>
          </p:nvSpPr>
          <p:spPr>
            <a:xfrm>
              <a:off x="6065838" y="1063625"/>
              <a:ext cx="95250" cy="54013"/>
            </a:xfrm>
            <a:custGeom>
              <a:avLst/>
              <a:gdLst>
                <a:gd name="connsiteX0" fmla="*/ 95250 w 95250"/>
                <a:gd name="connsiteY0" fmla="*/ 0 h 54013"/>
                <a:gd name="connsiteX1" fmla="*/ 25400 w 95250"/>
                <a:gd name="connsiteY1" fmla="*/ 46038 h 54013"/>
                <a:gd name="connsiteX2" fmla="*/ 0 w 95250"/>
                <a:gd name="connsiteY2" fmla="*/ 53975 h 5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4013">
                  <a:moveTo>
                    <a:pt x="95250" y="0"/>
                  </a:moveTo>
                  <a:cubicBezTo>
                    <a:pt x="68262" y="18521"/>
                    <a:pt x="41275" y="37042"/>
                    <a:pt x="25400" y="46038"/>
                  </a:cubicBezTo>
                  <a:cubicBezTo>
                    <a:pt x="9525" y="55034"/>
                    <a:pt x="0" y="53975"/>
                    <a:pt x="0" y="53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A0677EA4-4F7A-417B-AE2F-65A15BDDD5EB}"/>
                </a:ext>
              </a:extLst>
            </p:cNvPr>
            <p:cNvSpPr/>
            <p:nvPr/>
          </p:nvSpPr>
          <p:spPr>
            <a:xfrm>
              <a:off x="6575425" y="690563"/>
              <a:ext cx="39688" cy="31750"/>
            </a:xfrm>
            <a:custGeom>
              <a:avLst/>
              <a:gdLst>
                <a:gd name="connsiteX0" fmla="*/ 0 w 39688"/>
                <a:gd name="connsiteY0" fmla="*/ 0 h 31750"/>
                <a:gd name="connsiteX1" fmla="*/ 39688 w 39688"/>
                <a:gd name="connsiteY1" fmla="*/ 3175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88" h="31750">
                  <a:moveTo>
                    <a:pt x="0" y="0"/>
                  </a:moveTo>
                  <a:lnTo>
                    <a:pt x="39688" y="3175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751561B0-B05E-4AE1-9AAE-ADE1080A2D21}"/>
                </a:ext>
              </a:extLst>
            </p:cNvPr>
            <p:cNvSpPr/>
            <p:nvPr/>
          </p:nvSpPr>
          <p:spPr>
            <a:xfrm>
              <a:off x="5378450" y="4092575"/>
              <a:ext cx="142875" cy="123964"/>
            </a:xfrm>
            <a:custGeom>
              <a:avLst/>
              <a:gdLst>
                <a:gd name="connsiteX0" fmla="*/ 0 w 142875"/>
                <a:gd name="connsiteY0" fmla="*/ 0 h 123964"/>
                <a:gd name="connsiteX1" fmla="*/ 39688 w 142875"/>
                <a:gd name="connsiteY1" fmla="*/ 57150 h 123964"/>
                <a:gd name="connsiteX2" fmla="*/ 68263 w 142875"/>
                <a:gd name="connsiteY2" fmla="*/ 96838 h 123964"/>
                <a:gd name="connsiteX3" fmla="*/ 101600 w 142875"/>
                <a:gd name="connsiteY3" fmla="*/ 123825 h 123964"/>
                <a:gd name="connsiteX4" fmla="*/ 136525 w 142875"/>
                <a:gd name="connsiteY4" fmla="*/ 104775 h 123964"/>
                <a:gd name="connsiteX5" fmla="*/ 142875 w 142875"/>
                <a:gd name="connsiteY5" fmla="*/ 50800 h 1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123964">
                  <a:moveTo>
                    <a:pt x="0" y="0"/>
                  </a:moveTo>
                  <a:lnTo>
                    <a:pt x="39688" y="57150"/>
                  </a:lnTo>
                  <a:cubicBezTo>
                    <a:pt x="51065" y="73290"/>
                    <a:pt x="57944" y="85725"/>
                    <a:pt x="68263" y="96838"/>
                  </a:cubicBezTo>
                  <a:cubicBezTo>
                    <a:pt x="78582" y="107951"/>
                    <a:pt x="90223" y="122502"/>
                    <a:pt x="101600" y="123825"/>
                  </a:cubicBezTo>
                  <a:cubicBezTo>
                    <a:pt x="112977" y="125148"/>
                    <a:pt x="129646" y="116946"/>
                    <a:pt x="136525" y="104775"/>
                  </a:cubicBezTo>
                  <a:cubicBezTo>
                    <a:pt x="143404" y="92604"/>
                    <a:pt x="140494" y="61383"/>
                    <a:pt x="142875" y="508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A78F226B-CB2C-482A-BEFE-88BFF28FDABC}"/>
                </a:ext>
              </a:extLst>
            </p:cNvPr>
            <p:cNvSpPr/>
            <p:nvPr/>
          </p:nvSpPr>
          <p:spPr>
            <a:xfrm>
              <a:off x="5445125" y="4116388"/>
              <a:ext cx="71438" cy="79375"/>
            </a:xfrm>
            <a:custGeom>
              <a:avLst/>
              <a:gdLst>
                <a:gd name="connsiteX0" fmla="*/ 0 w 71438"/>
                <a:gd name="connsiteY0" fmla="*/ 0 h 79375"/>
                <a:gd name="connsiteX1" fmla="*/ 28575 w 71438"/>
                <a:gd name="connsiteY1" fmla="*/ 41275 h 79375"/>
                <a:gd name="connsiteX2" fmla="*/ 46038 w 71438"/>
                <a:gd name="connsiteY2" fmla="*/ 61912 h 79375"/>
                <a:gd name="connsiteX3" fmla="*/ 71438 w 71438"/>
                <a:gd name="connsiteY3" fmla="*/ 79375 h 7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38" h="79375">
                  <a:moveTo>
                    <a:pt x="0" y="0"/>
                  </a:moveTo>
                  <a:cubicBezTo>
                    <a:pt x="10451" y="15478"/>
                    <a:pt x="20902" y="30956"/>
                    <a:pt x="28575" y="41275"/>
                  </a:cubicBezTo>
                  <a:cubicBezTo>
                    <a:pt x="36248" y="51594"/>
                    <a:pt x="38894" y="55562"/>
                    <a:pt x="46038" y="61912"/>
                  </a:cubicBezTo>
                  <a:cubicBezTo>
                    <a:pt x="53182" y="68262"/>
                    <a:pt x="62310" y="73818"/>
                    <a:pt x="71438" y="793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83C8C758-7744-4364-B38E-7645F99CC8DF}"/>
                </a:ext>
              </a:extLst>
            </p:cNvPr>
            <p:cNvSpPr/>
            <p:nvPr/>
          </p:nvSpPr>
          <p:spPr>
            <a:xfrm>
              <a:off x="5575387" y="4156556"/>
              <a:ext cx="250752" cy="129643"/>
            </a:xfrm>
            <a:custGeom>
              <a:avLst/>
              <a:gdLst>
                <a:gd name="connsiteX0" fmla="*/ 31663 w 250752"/>
                <a:gd name="connsiteY0" fmla="*/ 15394 h 129643"/>
                <a:gd name="connsiteX1" fmla="*/ 6263 w 250752"/>
                <a:gd name="connsiteY1" fmla="*/ 67782 h 129643"/>
                <a:gd name="connsiteX2" fmla="*/ 23726 w 250752"/>
                <a:gd name="connsiteY2" fmla="*/ 123344 h 129643"/>
                <a:gd name="connsiteX3" fmla="*/ 238038 w 250752"/>
                <a:gd name="connsiteY3" fmla="*/ 118582 h 129643"/>
                <a:gd name="connsiteX4" fmla="*/ 226926 w 250752"/>
                <a:gd name="connsiteY4" fmla="*/ 36032 h 129643"/>
                <a:gd name="connsiteX5" fmla="*/ 234863 w 250752"/>
                <a:gd name="connsiteY5" fmla="*/ 1107 h 129643"/>
                <a:gd name="connsiteX6" fmla="*/ 31663 w 250752"/>
                <a:gd name="connsiteY6" fmla="*/ 15394 h 12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52" h="129643">
                  <a:moveTo>
                    <a:pt x="31663" y="15394"/>
                  </a:moveTo>
                  <a:cubicBezTo>
                    <a:pt x="-6437" y="26506"/>
                    <a:pt x="7586" y="49790"/>
                    <a:pt x="6263" y="67782"/>
                  </a:cubicBezTo>
                  <a:cubicBezTo>
                    <a:pt x="4940" y="85774"/>
                    <a:pt x="-14903" y="114877"/>
                    <a:pt x="23726" y="123344"/>
                  </a:cubicBezTo>
                  <a:cubicBezTo>
                    <a:pt x="62355" y="131811"/>
                    <a:pt x="204171" y="133134"/>
                    <a:pt x="238038" y="118582"/>
                  </a:cubicBezTo>
                  <a:cubicBezTo>
                    <a:pt x="271905" y="104030"/>
                    <a:pt x="227455" y="55611"/>
                    <a:pt x="226926" y="36032"/>
                  </a:cubicBezTo>
                  <a:cubicBezTo>
                    <a:pt x="226397" y="16453"/>
                    <a:pt x="268200" y="5076"/>
                    <a:pt x="234863" y="1107"/>
                  </a:cubicBezTo>
                  <a:cubicBezTo>
                    <a:pt x="201526" y="-2862"/>
                    <a:pt x="69763" y="4282"/>
                    <a:pt x="31663" y="15394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2FF487E8-B1DC-4A03-9214-F730C33DE377}"/>
                </a:ext>
              </a:extLst>
            </p:cNvPr>
            <p:cNvSpPr/>
            <p:nvPr/>
          </p:nvSpPr>
          <p:spPr>
            <a:xfrm>
              <a:off x="5583238" y="4194175"/>
              <a:ext cx="225425" cy="12700"/>
            </a:xfrm>
            <a:custGeom>
              <a:avLst/>
              <a:gdLst>
                <a:gd name="connsiteX0" fmla="*/ 0 w 225425"/>
                <a:gd name="connsiteY0" fmla="*/ 12700 h 12700"/>
                <a:gd name="connsiteX1" fmla="*/ 225425 w 225425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5425" h="12700">
                  <a:moveTo>
                    <a:pt x="0" y="12700"/>
                  </a:moveTo>
                  <a:lnTo>
                    <a:pt x="2254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81BB1785-0050-4131-84F1-3330B7A9678D}"/>
                </a:ext>
              </a:extLst>
            </p:cNvPr>
            <p:cNvSpPr/>
            <p:nvPr/>
          </p:nvSpPr>
          <p:spPr>
            <a:xfrm>
              <a:off x="5747264" y="3838468"/>
              <a:ext cx="177881" cy="243833"/>
            </a:xfrm>
            <a:custGeom>
              <a:avLst/>
              <a:gdLst>
                <a:gd name="connsiteX0" fmla="*/ 5836 w 177881"/>
                <a:gd name="connsiteY0" fmla="*/ 49320 h 243833"/>
                <a:gd name="connsiteX1" fmla="*/ 32824 w 177881"/>
                <a:gd name="connsiteY1" fmla="*/ 238232 h 243833"/>
                <a:gd name="connsiteX2" fmla="*/ 170936 w 177881"/>
                <a:gd name="connsiteY2" fmla="*/ 184257 h 243833"/>
                <a:gd name="connsiteX3" fmla="*/ 153474 w 177881"/>
                <a:gd name="connsiteY3" fmla="*/ 84245 h 243833"/>
                <a:gd name="connsiteX4" fmla="*/ 120136 w 177881"/>
                <a:gd name="connsiteY4" fmla="*/ 1695 h 243833"/>
                <a:gd name="connsiteX5" fmla="*/ 5836 w 177881"/>
                <a:gd name="connsiteY5" fmla="*/ 49320 h 24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81" h="243833">
                  <a:moveTo>
                    <a:pt x="5836" y="49320"/>
                  </a:moveTo>
                  <a:cubicBezTo>
                    <a:pt x="-8716" y="88743"/>
                    <a:pt x="5307" y="215743"/>
                    <a:pt x="32824" y="238232"/>
                  </a:cubicBezTo>
                  <a:cubicBezTo>
                    <a:pt x="60341" y="260722"/>
                    <a:pt x="150828" y="209921"/>
                    <a:pt x="170936" y="184257"/>
                  </a:cubicBezTo>
                  <a:cubicBezTo>
                    <a:pt x="191044" y="158593"/>
                    <a:pt x="161941" y="114672"/>
                    <a:pt x="153474" y="84245"/>
                  </a:cubicBezTo>
                  <a:cubicBezTo>
                    <a:pt x="145007" y="53818"/>
                    <a:pt x="143948" y="8839"/>
                    <a:pt x="120136" y="1695"/>
                  </a:cubicBezTo>
                  <a:cubicBezTo>
                    <a:pt x="96324" y="-5449"/>
                    <a:pt x="20388" y="9897"/>
                    <a:pt x="5836" y="49320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3B4A34FE-D7FF-49AD-9F4C-CD3509E38012}"/>
                </a:ext>
              </a:extLst>
            </p:cNvPr>
            <p:cNvSpPr/>
            <p:nvPr/>
          </p:nvSpPr>
          <p:spPr>
            <a:xfrm>
              <a:off x="5920829" y="3923907"/>
              <a:ext cx="65043" cy="213160"/>
            </a:xfrm>
            <a:custGeom>
              <a:avLst/>
              <a:gdLst>
                <a:gd name="connsiteX0" fmla="*/ 3721 w 65043"/>
                <a:gd name="connsiteY0" fmla="*/ 9918 h 213160"/>
                <a:gd name="connsiteX1" fmla="*/ 64046 w 65043"/>
                <a:gd name="connsiteY1" fmla="*/ 5156 h 213160"/>
                <a:gd name="connsiteX2" fmla="*/ 41821 w 65043"/>
                <a:gd name="connsiteY2" fmla="*/ 54368 h 213160"/>
                <a:gd name="connsiteX3" fmla="*/ 48171 w 65043"/>
                <a:gd name="connsiteY3" fmla="*/ 100406 h 213160"/>
                <a:gd name="connsiteX4" fmla="*/ 57696 w 65043"/>
                <a:gd name="connsiteY4" fmla="*/ 155968 h 213160"/>
                <a:gd name="connsiteX5" fmla="*/ 59284 w 65043"/>
                <a:gd name="connsiteY5" fmla="*/ 197243 h 213160"/>
                <a:gd name="connsiteX6" fmla="*/ 49759 w 65043"/>
                <a:gd name="connsiteY6" fmla="*/ 208356 h 213160"/>
                <a:gd name="connsiteX7" fmla="*/ 21184 w 65043"/>
                <a:gd name="connsiteY7" fmla="*/ 206768 h 213160"/>
                <a:gd name="connsiteX8" fmla="*/ 11659 w 65043"/>
                <a:gd name="connsiteY8" fmla="*/ 133743 h 213160"/>
                <a:gd name="connsiteX9" fmla="*/ 6896 w 65043"/>
                <a:gd name="connsiteY9" fmla="*/ 79768 h 213160"/>
                <a:gd name="connsiteX10" fmla="*/ 3721 w 65043"/>
                <a:gd name="connsiteY10" fmla="*/ 9918 h 21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43" h="213160">
                  <a:moveTo>
                    <a:pt x="3721" y="9918"/>
                  </a:moveTo>
                  <a:cubicBezTo>
                    <a:pt x="13246" y="-2517"/>
                    <a:pt x="57696" y="-2252"/>
                    <a:pt x="64046" y="5156"/>
                  </a:cubicBezTo>
                  <a:cubicBezTo>
                    <a:pt x="70396" y="12564"/>
                    <a:pt x="44467" y="38493"/>
                    <a:pt x="41821" y="54368"/>
                  </a:cubicBezTo>
                  <a:cubicBezTo>
                    <a:pt x="39175" y="70243"/>
                    <a:pt x="45525" y="83473"/>
                    <a:pt x="48171" y="100406"/>
                  </a:cubicBezTo>
                  <a:cubicBezTo>
                    <a:pt x="50817" y="117339"/>
                    <a:pt x="55844" y="139829"/>
                    <a:pt x="57696" y="155968"/>
                  </a:cubicBezTo>
                  <a:cubicBezTo>
                    <a:pt x="59548" y="172107"/>
                    <a:pt x="60607" y="188512"/>
                    <a:pt x="59284" y="197243"/>
                  </a:cubicBezTo>
                  <a:cubicBezTo>
                    <a:pt x="57961" y="205974"/>
                    <a:pt x="56109" y="206769"/>
                    <a:pt x="49759" y="208356"/>
                  </a:cubicBezTo>
                  <a:cubicBezTo>
                    <a:pt x="43409" y="209944"/>
                    <a:pt x="27534" y="219204"/>
                    <a:pt x="21184" y="206768"/>
                  </a:cubicBezTo>
                  <a:cubicBezTo>
                    <a:pt x="14834" y="194333"/>
                    <a:pt x="14040" y="154910"/>
                    <a:pt x="11659" y="133743"/>
                  </a:cubicBezTo>
                  <a:cubicBezTo>
                    <a:pt x="9278" y="112576"/>
                    <a:pt x="7954" y="96437"/>
                    <a:pt x="6896" y="79768"/>
                  </a:cubicBezTo>
                  <a:cubicBezTo>
                    <a:pt x="5838" y="63099"/>
                    <a:pt x="-5804" y="22353"/>
                    <a:pt x="3721" y="9918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E83F7F9A-F390-42A4-B086-0378D65D5150}"/>
                </a:ext>
              </a:extLst>
            </p:cNvPr>
            <p:cNvSpPr/>
            <p:nvPr/>
          </p:nvSpPr>
          <p:spPr>
            <a:xfrm>
              <a:off x="5986463" y="3940175"/>
              <a:ext cx="50800" cy="61913"/>
            </a:xfrm>
            <a:custGeom>
              <a:avLst/>
              <a:gdLst>
                <a:gd name="connsiteX0" fmla="*/ 0 w 50800"/>
                <a:gd name="connsiteY0" fmla="*/ 0 h 61913"/>
                <a:gd name="connsiteX1" fmla="*/ 50800 w 50800"/>
                <a:gd name="connsiteY1" fmla="*/ 61913 h 6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61913">
                  <a:moveTo>
                    <a:pt x="0" y="0"/>
                  </a:moveTo>
                  <a:lnTo>
                    <a:pt x="50800" y="6191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8557FEB3-CCF6-49A3-9444-60A7B76CC095}"/>
                </a:ext>
              </a:extLst>
            </p:cNvPr>
            <p:cNvSpPr/>
            <p:nvPr/>
          </p:nvSpPr>
          <p:spPr>
            <a:xfrm>
              <a:off x="5948291" y="4140656"/>
              <a:ext cx="84780" cy="34624"/>
            </a:xfrm>
            <a:custGeom>
              <a:avLst/>
              <a:gdLst>
                <a:gd name="connsiteX0" fmla="*/ 72 w 84780"/>
                <a:gd name="connsiteY0" fmla="*/ 1132 h 34624"/>
                <a:gd name="connsiteX1" fmla="*/ 68334 w 84780"/>
                <a:gd name="connsiteY1" fmla="*/ 34469 h 34624"/>
                <a:gd name="connsiteX2" fmla="*/ 82622 w 84780"/>
                <a:gd name="connsiteY2" fmla="*/ 12244 h 34624"/>
                <a:gd name="connsiteX3" fmla="*/ 72 w 84780"/>
                <a:gd name="connsiteY3" fmla="*/ 1132 h 3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80" h="34624">
                  <a:moveTo>
                    <a:pt x="72" y="1132"/>
                  </a:moveTo>
                  <a:cubicBezTo>
                    <a:pt x="-2309" y="4836"/>
                    <a:pt x="54576" y="32617"/>
                    <a:pt x="68334" y="34469"/>
                  </a:cubicBezTo>
                  <a:cubicBezTo>
                    <a:pt x="82092" y="36321"/>
                    <a:pt x="88443" y="21240"/>
                    <a:pt x="82622" y="12244"/>
                  </a:cubicBezTo>
                  <a:cubicBezTo>
                    <a:pt x="76801" y="3248"/>
                    <a:pt x="2453" y="-2572"/>
                    <a:pt x="72" y="1132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9E492FD9-33D5-40D5-AEE5-7F1BD35E3592}"/>
                </a:ext>
              </a:extLst>
            </p:cNvPr>
            <p:cNvSpPr/>
            <p:nvPr/>
          </p:nvSpPr>
          <p:spPr>
            <a:xfrm>
              <a:off x="6018213" y="4070350"/>
              <a:ext cx="9525" cy="76200"/>
            </a:xfrm>
            <a:custGeom>
              <a:avLst/>
              <a:gdLst>
                <a:gd name="connsiteX0" fmla="*/ 0 w 9525"/>
                <a:gd name="connsiteY0" fmla="*/ 0 h 76200"/>
                <a:gd name="connsiteX1" fmla="*/ 9525 w 9525"/>
                <a:gd name="connsiteY1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6200">
                  <a:moveTo>
                    <a:pt x="0" y="0"/>
                  </a:moveTo>
                  <a:lnTo>
                    <a:pt x="9525" y="7620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楕円 593">
              <a:extLst>
                <a:ext uri="{FF2B5EF4-FFF2-40B4-BE49-F238E27FC236}">
                  <a16:creationId xmlns:a16="http://schemas.microsoft.com/office/drawing/2014/main" id="{443092EA-9DD4-4716-B844-5BEC8A4F9410}"/>
                </a:ext>
              </a:extLst>
            </p:cNvPr>
            <p:cNvSpPr/>
            <p:nvPr/>
          </p:nvSpPr>
          <p:spPr>
            <a:xfrm>
              <a:off x="5829619" y="3924618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楕円 594">
              <a:extLst>
                <a:ext uri="{FF2B5EF4-FFF2-40B4-BE49-F238E27FC236}">
                  <a16:creationId xmlns:a16="http://schemas.microsoft.com/office/drawing/2014/main" id="{A54B0171-4D11-40F8-BCA8-CDEF94F624E9}"/>
                </a:ext>
              </a:extLst>
            </p:cNvPr>
            <p:cNvSpPr/>
            <p:nvPr/>
          </p:nvSpPr>
          <p:spPr>
            <a:xfrm>
              <a:off x="5975667" y="400716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楕円 595">
              <a:extLst>
                <a:ext uri="{FF2B5EF4-FFF2-40B4-BE49-F238E27FC236}">
                  <a16:creationId xmlns:a16="http://schemas.microsoft.com/office/drawing/2014/main" id="{34BAA267-76E2-40B4-BE39-205CFD78597D}"/>
                </a:ext>
              </a:extLst>
            </p:cNvPr>
            <p:cNvSpPr/>
            <p:nvPr/>
          </p:nvSpPr>
          <p:spPr>
            <a:xfrm>
              <a:off x="5673090" y="422624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楕円 596">
              <a:extLst>
                <a:ext uri="{FF2B5EF4-FFF2-40B4-BE49-F238E27FC236}">
                  <a16:creationId xmlns:a16="http://schemas.microsoft.com/office/drawing/2014/main" id="{87914393-4CB7-4018-B038-45DF2D0E8096}"/>
                </a:ext>
              </a:extLst>
            </p:cNvPr>
            <p:cNvSpPr/>
            <p:nvPr/>
          </p:nvSpPr>
          <p:spPr>
            <a:xfrm>
              <a:off x="5909628" y="4410293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楕円 597">
              <a:extLst>
                <a:ext uri="{FF2B5EF4-FFF2-40B4-BE49-F238E27FC236}">
                  <a16:creationId xmlns:a16="http://schemas.microsoft.com/office/drawing/2014/main" id="{DF409328-62ED-4706-83D8-8942843A0559}"/>
                </a:ext>
              </a:extLst>
            </p:cNvPr>
            <p:cNvSpPr/>
            <p:nvPr/>
          </p:nvSpPr>
          <p:spPr>
            <a:xfrm>
              <a:off x="6177271" y="4157732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EA200201-AA87-4CD7-904C-B4086A1470DE}"/>
                </a:ext>
              </a:extLst>
            </p:cNvPr>
            <p:cNvSpPr/>
            <p:nvPr/>
          </p:nvSpPr>
          <p:spPr>
            <a:xfrm>
              <a:off x="5769738" y="4334732"/>
              <a:ext cx="260392" cy="49985"/>
            </a:xfrm>
            <a:custGeom>
              <a:avLst/>
              <a:gdLst>
                <a:gd name="connsiteX0" fmla="*/ 83375 w 260392"/>
                <a:gd name="connsiteY0" fmla="*/ 731 h 49985"/>
                <a:gd name="connsiteX1" fmla="*/ 2412 w 260392"/>
                <a:gd name="connsiteY1" fmla="*/ 40418 h 49985"/>
                <a:gd name="connsiteX2" fmla="*/ 183387 w 260392"/>
                <a:gd name="connsiteY2" fmla="*/ 49943 h 49985"/>
                <a:gd name="connsiteX3" fmla="*/ 242125 w 260392"/>
                <a:gd name="connsiteY3" fmla="*/ 42006 h 49985"/>
                <a:gd name="connsiteX4" fmla="*/ 253237 w 260392"/>
                <a:gd name="connsiteY4" fmla="*/ 5493 h 49985"/>
                <a:gd name="connsiteX5" fmla="*/ 142112 w 260392"/>
                <a:gd name="connsiteY5" fmla="*/ 13431 h 49985"/>
                <a:gd name="connsiteX6" fmla="*/ 83375 w 260392"/>
                <a:gd name="connsiteY6" fmla="*/ 731 h 4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92" h="49985">
                  <a:moveTo>
                    <a:pt x="83375" y="731"/>
                  </a:moveTo>
                  <a:cubicBezTo>
                    <a:pt x="60092" y="5229"/>
                    <a:pt x="-14257" y="32216"/>
                    <a:pt x="2412" y="40418"/>
                  </a:cubicBezTo>
                  <a:cubicBezTo>
                    <a:pt x="19081" y="48620"/>
                    <a:pt x="143435" y="49678"/>
                    <a:pt x="183387" y="49943"/>
                  </a:cubicBezTo>
                  <a:cubicBezTo>
                    <a:pt x="223339" y="50208"/>
                    <a:pt x="230483" y="49414"/>
                    <a:pt x="242125" y="42006"/>
                  </a:cubicBezTo>
                  <a:cubicBezTo>
                    <a:pt x="253767" y="34598"/>
                    <a:pt x="269906" y="10256"/>
                    <a:pt x="253237" y="5493"/>
                  </a:cubicBezTo>
                  <a:cubicBezTo>
                    <a:pt x="236568" y="730"/>
                    <a:pt x="172275" y="12902"/>
                    <a:pt x="142112" y="13431"/>
                  </a:cubicBezTo>
                  <a:cubicBezTo>
                    <a:pt x="111950" y="13960"/>
                    <a:pt x="106658" y="-3767"/>
                    <a:pt x="83375" y="731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72B16F26-3DD8-475D-A064-87D1670A1A97}"/>
                </a:ext>
              </a:extLst>
            </p:cNvPr>
            <p:cNvSpPr/>
            <p:nvPr/>
          </p:nvSpPr>
          <p:spPr>
            <a:xfrm>
              <a:off x="5776913" y="4357688"/>
              <a:ext cx="273304" cy="133046"/>
            </a:xfrm>
            <a:custGeom>
              <a:avLst/>
              <a:gdLst>
                <a:gd name="connsiteX0" fmla="*/ 0 w 273304"/>
                <a:gd name="connsiteY0" fmla="*/ 26987 h 133046"/>
                <a:gd name="connsiteX1" fmla="*/ 88900 w 273304"/>
                <a:gd name="connsiteY1" fmla="*/ 127000 h 133046"/>
                <a:gd name="connsiteX2" fmla="*/ 173037 w 273304"/>
                <a:gd name="connsiteY2" fmla="*/ 122237 h 133046"/>
                <a:gd name="connsiteX3" fmla="*/ 236537 w 273304"/>
                <a:gd name="connsiteY3" fmla="*/ 125412 h 133046"/>
                <a:gd name="connsiteX4" fmla="*/ 273050 w 273304"/>
                <a:gd name="connsiteY4" fmla="*/ 115887 h 133046"/>
                <a:gd name="connsiteX5" fmla="*/ 252412 w 273304"/>
                <a:gd name="connsiteY5" fmla="*/ 0 h 1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3304" h="133046">
                  <a:moveTo>
                    <a:pt x="0" y="26987"/>
                  </a:moveTo>
                  <a:cubicBezTo>
                    <a:pt x="30030" y="69056"/>
                    <a:pt x="60061" y="111125"/>
                    <a:pt x="88900" y="127000"/>
                  </a:cubicBezTo>
                  <a:cubicBezTo>
                    <a:pt x="117739" y="142875"/>
                    <a:pt x="148431" y="122502"/>
                    <a:pt x="173037" y="122237"/>
                  </a:cubicBezTo>
                  <a:cubicBezTo>
                    <a:pt x="197643" y="121972"/>
                    <a:pt x="219868" y="126470"/>
                    <a:pt x="236537" y="125412"/>
                  </a:cubicBezTo>
                  <a:cubicBezTo>
                    <a:pt x="253206" y="124354"/>
                    <a:pt x="270404" y="136789"/>
                    <a:pt x="273050" y="115887"/>
                  </a:cubicBezTo>
                  <a:cubicBezTo>
                    <a:pt x="275696" y="94985"/>
                    <a:pt x="256910" y="19314"/>
                    <a:pt x="2524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DBEB4F81-0B31-4DA6-A666-207B653EBFC5}"/>
                </a:ext>
              </a:extLst>
            </p:cNvPr>
            <p:cNvSpPr/>
            <p:nvPr/>
          </p:nvSpPr>
          <p:spPr>
            <a:xfrm>
              <a:off x="6108775" y="4049982"/>
              <a:ext cx="122245" cy="265723"/>
            </a:xfrm>
            <a:custGeom>
              <a:avLst/>
              <a:gdLst>
                <a:gd name="connsiteX0" fmla="*/ 3100 w 122245"/>
                <a:gd name="connsiteY0" fmla="*/ 9256 h 265723"/>
                <a:gd name="connsiteX1" fmla="*/ 69775 w 122245"/>
                <a:gd name="connsiteY1" fmla="*/ 12431 h 265723"/>
                <a:gd name="connsiteX2" fmla="*/ 118988 w 122245"/>
                <a:gd name="connsiteY2" fmla="*/ 67993 h 265723"/>
                <a:gd name="connsiteX3" fmla="*/ 117400 w 122245"/>
                <a:gd name="connsiteY3" fmla="*/ 104506 h 265723"/>
                <a:gd name="connsiteX4" fmla="*/ 115813 w 122245"/>
                <a:gd name="connsiteY4" fmla="*/ 160068 h 265723"/>
                <a:gd name="connsiteX5" fmla="*/ 118988 w 122245"/>
                <a:gd name="connsiteY5" fmla="*/ 212456 h 265723"/>
                <a:gd name="connsiteX6" fmla="*/ 118988 w 122245"/>
                <a:gd name="connsiteY6" fmla="*/ 239443 h 265723"/>
                <a:gd name="connsiteX7" fmla="*/ 92000 w 122245"/>
                <a:gd name="connsiteY7" fmla="*/ 264843 h 265723"/>
                <a:gd name="connsiteX8" fmla="*/ 18975 w 122245"/>
                <a:gd name="connsiteY8" fmla="*/ 206106 h 265723"/>
                <a:gd name="connsiteX9" fmla="*/ 11038 w 122245"/>
                <a:gd name="connsiteY9" fmla="*/ 117206 h 265723"/>
                <a:gd name="connsiteX10" fmla="*/ 3100 w 122245"/>
                <a:gd name="connsiteY10" fmla="*/ 9256 h 26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245" h="265723">
                  <a:moveTo>
                    <a:pt x="3100" y="9256"/>
                  </a:moveTo>
                  <a:cubicBezTo>
                    <a:pt x="12890" y="-8207"/>
                    <a:pt x="50460" y="2642"/>
                    <a:pt x="69775" y="12431"/>
                  </a:cubicBezTo>
                  <a:cubicBezTo>
                    <a:pt x="89090" y="22220"/>
                    <a:pt x="111051" y="52647"/>
                    <a:pt x="118988" y="67993"/>
                  </a:cubicBezTo>
                  <a:cubicBezTo>
                    <a:pt x="126925" y="83339"/>
                    <a:pt x="117929" y="89160"/>
                    <a:pt x="117400" y="104506"/>
                  </a:cubicBezTo>
                  <a:cubicBezTo>
                    <a:pt x="116871" y="119852"/>
                    <a:pt x="115548" y="142076"/>
                    <a:pt x="115813" y="160068"/>
                  </a:cubicBezTo>
                  <a:cubicBezTo>
                    <a:pt x="116078" y="178060"/>
                    <a:pt x="118459" y="199227"/>
                    <a:pt x="118988" y="212456"/>
                  </a:cubicBezTo>
                  <a:cubicBezTo>
                    <a:pt x="119517" y="225685"/>
                    <a:pt x="123486" y="230712"/>
                    <a:pt x="118988" y="239443"/>
                  </a:cubicBezTo>
                  <a:cubicBezTo>
                    <a:pt x="114490" y="248174"/>
                    <a:pt x="108669" y="270399"/>
                    <a:pt x="92000" y="264843"/>
                  </a:cubicBezTo>
                  <a:cubicBezTo>
                    <a:pt x="75331" y="259287"/>
                    <a:pt x="32469" y="230712"/>
                    <a:pt x="18975" y="206106"/>
                  </a:cubicBezTo>
                  <a:cubicBezTo>
                    <a:pt x="5481" y="181500"/>
                    <a:pt x="12361" y="142077"/>
                    <a:pt x="11038" y="117206"/>
                  </a:cubicBezTo>
                  <a:cubicBezTo>
                    <a:pt x="9715" y="92335"/>
                    <a:pt x="-6690" y="26719"/>
                    <a:pt x="3100" y="9256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CD004C35-271F-436D-B3BC-7707EAA8E6FB}"/>
                </a:ext>
              </a:extLst>
            </p:cNvPr>
            <p:cNvSpPr/>
            <p:nvPr/>
          </p:nvSpPr>
          <p:spPr>
            <a:xfrm>
              <a:off x="6147317" y="4081463"/>
              <a:ext cx="66158" cy="203200"/>
            </a:xfrm>
            <a:custGeom>
              <a:avLst/>
              <a:gdLst>
                <a:gd name="connsiteX0" fmla="*/ 9008 w 66158"/>
                <a:gd name="connsiteY0" fmla="*/ 0 h 203200"/>
                <a:gd name="connsiteX1" fmla="*/ 4246 w 66158"/>
                <a:gd name="connsiteY1" fmla="*/ 127000 h 203200"/>
                <a:gd name="connsiteX2" fmla="*/ 2658 w 66158"/>
                <a:gd name="connsiteY2" fmla="*/ 157162 h 203200"/>
                <a:gd name="connsiteX3" fmla="*/ 42346 w 66158"/>
                <a:gd name="connsiteY3" fmla="*/ 190500 h 203200"/>
                <a:gd name="connsiteX4" fmla="*/ 66158 w 66158"/>
                <a:gd name="connsiteY4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58" h="203200">
                  <a:moveTo>
                    <a:pt x="9008" y="0"/>
                  </a:moveTo>
                  <a:cubicBezTo>
                    <a:pt x="7156" y="50403"/>
                    <a:pt x="5304" y="100806"/>
                    <a:pt x="4246" y="127000"/>
                  </a:cubicBezTo>
                  <a:cubicBezTo>
                    <a:pt x="3188" y="153194"/>
                    <a:pt x="-3692" y="146579"/>
                    <a:pt x="2658" y="157162"/>
                  </a:cubicBezTo>
                  <a:cubicBezTo>
                    <a:pt x="9008" y="167745"/>
                    <a:pt x="31763" y="182827"/>
                    <a:pt x="42346" y="190500"/>
                  </a:cubicBezTo>
                  <a:cubicBezTo>
                    <a:pt x="52929" y="198173"/>
                    <a:pt x="59279" y="199231"/>
                    <a:pt x="66158" y="2032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0C61D83-67B6-463A-B28E-1C21452E321B}"/>
                </a:ext>
              </a:extLst>
            </p:cNvPr>
            <p:cNvSpPr/>
            <p:nvPr/>
          </p:nvSpPr>
          <p:spPr>
            <a:xfrm>
              <a:off x="5705088" y="3854603"/>
              <a:ext cx="89287" cy="226448"/>
            </a:xfrm>
            <a:custGeom>
              <a:avLst/>
              <a:gdLst>
                <a:gd name="connsiteX0" fmla="*/ 48012 w 89287"/>
                <a:gd name="connsiteY0" fmla="*/ 33185 h 226448"/>
                <a:gd name="connsiteX1" fmla="*/ 387 w 89287"/>
                <a:gd name="connsiteY1" fmla="*/ 12547 h 226448"/>
                <a:gd name="connsiteX2" fmla="*/ 28962 w 89287"/>
                <a:gd name="connsiteY2" fmla="*/ 201460 h 226448"/>
                <a:gd name="connsiteX3" fmla="*/ 89287 w 89287"/>
                <a:gd name="connsiteY3" fmla="*/ 218922 h 22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287" h="226448">
                  <a:moveTo>
                    <a:pt x="48012" y="33185"/>
                  </a:moveTo>
                  <a:cubicBezTo>
                    <a:pt x="25787" y="8843"/>
                    <a:pt x="3562" y="-15499"/>
                    <a:pt x="387" y="12547"/>
                  </a:cubicBezTo>
                  <a:cubicBezTo>
                    <a:pt x="-2788" y="40593"/>
                    <a:pt x="14145" y="167064"/>
                    <a:pt x="28962" y="201460"/>
                  </a:cubicBezTo>
                  <a:cubicBezTo>
                    <a:pt x="43779" y="235856"/>
                    <a:pt x="66533" y="227389"/>
                    <a:pt x="89287" y="21892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6F8B1623-1A01-4C4B-9616-B9FB60C2B154}"/>
                </a:ext>
              </a:extLst>
            </p:cNvPr>
            <p:cNvSpPr/>
            <p:nvPr/>
          </p:nvSpPr>
          <p:spPr>
            <a:xfrm>
              <a:off x="5707063" y="3832225"/>
              <a:ext cx="163512" cy="25400"/>
            </a:xfrm>
            <a:custGeom>
              <a:avLst/>
              <a:gdLst>
                <a:gd name="connsiteX0" fmla="*/ 0 w 163512"/>
                <a:gd name="connsiteY0" fmla="*/ 25400 h 25400"/>
                <a:gd name="connsiteX1" fmla="*/ 163512 w 163512"/>
                <a:gd name="connsiteY1" fmla="*/ 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512" h="25400">
                  <a:moveTo>
                    <a:pt x="0" y="25400"/>
                  </a:moveTo>
                  <a:lnTo>
                    <a:pt x="163512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94498A2F-D1F3-4D7A-9292-5C63D96F85F8}"/>
                </a:ext>
              </a:extLst>
            </p:cNvPr>
            <p:cNvSpPr/>
            <p:nvPr/>
          </p:nvSpPr>
          <p:spPr>
            <a:xfrm>
              <a:off x="5576888" y="3713163"/>
              <a:ext cx="74612" cy="46037"/>
            </a:xfrm>
            <a:custGeom>
              <a:avLst/>
              <a:gdLst>
                <a:gd name="connsiteX0" fmla="*/ 0 w 74612"/>
                <a:gd name="connsiteY0" fmla="*/ 0 h 46037"/>
                <a:gd name="connsiteX1" fmla="*/ 74612 w 74612"/>
                <a:gd name="connsiteY1" fmla="*/ 46037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612" h="46037">
                  <a:moveTo>
                    <a:pt x="0" y="0"/>
                  </a:moveTo>
                  <a:lnTo>
                    <a:pt x="74612" y="4603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3073F222-5198-4196-9D70-36DAE79437EA}"/>
                </a:ext>
              </a:extLst>
            </p:cNvPr>
            <p:cNvSpPr/>
            <p:nvPr/>
          </p:nvSpPr>
          <p:spPr>
            <a:xfrm>
              <a:off x="6631157" y="4689433"/>
              <a:ext cx="198540" cy="260814"/>
            </a:xfrm>
            <a:custGeom>
              <a:avLst/>
              <a:gdLst>
                <a:gd name="connsiteX0" fmla="*/ 77618 w 198540"/>
                <a:gd name="connsiteY0" fmla="*/ 42 h 260814"/>
                <a:gd name="connsiteX1" fmla="*/ 23643 w 198540"/>
                <a:gd name="connsiteY1" fmla="*/ 68305 h 260814"/>
                <a:gd name="connsiteX2" fmla="*/ 14118 w 198540"/>
                <a:gd name="connsiteY2" fmla="*/ 109580 h 260814"/>
                <a:gd name="connsiteX3" fmla="*/ 7768 w 198540"/>
                <a:gd name="connsiteY3" fmla="*/ 149267 h 260814"/>
                <a:gd name="connsiteX4" fmla="*/ 131593 w 198540"/>
                <a:gd name="connsiteY4" fmla="*/ 260392 h 260814"/>
                <a:gd name="connsiteX5" fmla="*/ 164931 w 198540"/>
                <a:gd name="connsiteY5" fmla="*/ 184192 h 260814"/>
                <a:gd name="connsiteX6" fmla="*/ 198268 w 198540"/>
                <a:gd name="connsiteY6" fmla="*/ 103230 h 260814"/>
                <a:gd name="connsiteX7" fmla="*/ 145881 w 198540"/>
                <a:gd name="connsiteY7" fmla="*/ 58780 h 260814"/>
                <a:gd name="connsiteX8" fmla="*/ 77618 w 198540"/>
                <a:gd name="connsiteY8" fmla="*/ 42 h 26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540" h="260814">
                  <a:moveTo>
                    <a:pt x="77618" y="42"/>
                  </a:moveTo>
                  <a:cubicBezTo>
                    <a:pt x="57245" y="1629"/>
                    <a:pt x="34226" y="50049"/>
                    <a:pt x="23643" y="68305"/>
                  </a:cubicBezTo>
                  <a:cubicBezTo>
                    <a:pt x="13060" y="86561"/>
                    <a:pt x="16764" y="96086"/>
                    <a:pt x="14118" y="109580"/>
                  </a:cubicBezTo>
                  <a:cubicBezTo>
                    <a:pt x="11472" y="123074"/>
                    <a:pt x="-11811" y="124132"/>
                    <a:pt x="7768" y="149267"/>
                  </a:cubicBezTo>
                  <a:cubicBezTo>
                    <a:pt x="27347" y="174402"/>
                    <a:pt x="105399" y="254571"/>
                    <a:pt x="131593" y="260392"/>
                  </a:cubicBezTo>
                  <a:cubicBezTo>
                    <a:pt x="157787" y="266213"/>
                    <a:pt x="153819" y="210386"/>
                    <a:pt x="164931" y="184192"/>
                  </a:cubicBezTo>
                  <a:cubicBezTo>
                    <a:pt x="176043" y="157998"/>
                    <a:pt x="201443" y="124132"/>
                    <a:pt x="198268" y="103230"/>
                  </a:cubicBezTo>
                  <a:cubicBezTo>
                    <a:pt x="195093" y="82328"/>
                    <a:pt x="165460" y="75978"/>
                    <a:pt x="145881" y="58780"/>
                  </a:cubicBezTo>
                  <a:cubicBezTo>
                    <a:pt x="126302" y="41582"/>
                    <a:pt x="97991" y="-1545"/>
                    <a:pt x="77618" y="42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DD0C6443-330F-43A4-8259-43948DE09549}"/>
                </a:ext>
              </a:extLst>
            </p:cNvPr>
            <p:cNvSpPr/>
            <p:nvPr/>
          </p:nvSpPr>
          <p:spPr>
            <a:xfrm>
              <a:off x="6702425" y="4716463"/>
              <a:ext cx="95250" cy="195262"/>
            </a:xfrm>
            <a:custGeom>
              <a:avLst/>
              <a:gdLst>
                <a:gd name="connsiteX0" fmla="*/ 0 w 95250"/>
                <a:gd name="connsiteY0" fmla="*/ 0 h 195262"/>
                <a:gd name="connsiteX1" fmla="*/ 41275 w 95250"/>
                <a:gd name="connsiteY1" fmla="*/ 33337 h 195262"/>
                <a:gd name="connsiteX2" fmla="*/ 79375 w 95250"/>
                <a:gd name="connsiteY2" fmla="*/ 57150 h 195262"/>
                <a:gd name="connsiteX3" fmla="*/ 95250 w 95250"/>
                <a:gd name="connsiteY3" fmla="*/ 69850 h 195262"/>
                <a:gd name="connsiteX4" fmla="*/ 79375 w 95250"/>
                <a:gd name="connsiteY4" fmla="*/ 114300 h 195262"/>
                <a:gd name="connsiteX5" fmla="*/ 69850 w 95250"/>
                <a:gd name="connsiteY5" fmla="*/ 165100 h 195262"/>
                <a:gd name="connsiteX6" fmla="*/ 60325 w 95250"/>
                <a:gd name="connsiteY6" fmla="*/ 195262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195262">
                  <a:moveTo>
                    <a:pt x="0" y="0"/>
                  </a:moveTo>
                  <a:cubicBezTo>
                    <a:pt x="14023" y="11906"/>
                    <a:pt x="28046" y="23812"/>
                    <a:pt x="41275" y="33337"/>
                  </a:cubicBezTo>
                  <a:cubicBezTo>
                    <a:pt x="54504" y="42862"/>
                    <a:pt x="70379" y="51065"/>
                    <a:pt x="79375" y="57150"/>
                  </a:cubicBezTo>
                  <a:cubicBezTo>
                    <a:pt x="88371" y="63235"/>
                    <a:pt x="95250" y="60325"/>
                    <a:pt x="95250" y="69850"/>
                  </a:cubicBezTo>
                  <a:cubicBezTo>
                    <a:pt x="95250" y="79375"/>
                    <a:pt x="83608" y="98425"/>
                    <a:pt x="79375" y="114300"/>
                  </a:cubicBezTo>
                  <a:cubicBezTo>
                    <a:pt x="75142" y="130175"/>
                    <a:pt x="73025" y="151606"/>
                    <a:pt x="69850" y="165100"/>
                  </a:cubicBezTo>
                  <a:cubicBezTo>
                    <a:pt x="66675" y="178594"/>
                    <a:pt x="63500" y="186928"/>
                    <a:pt x="60325" y="1952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楕円 607">
              <a:extLst>
                <a:ext uri="{FF2B5EF4-FFF2-40B4-BE49-F238E27FC236}">
                  <a16:creationId xmlns:a16="http://schemas.microsoft.com/office/drawing/2014/main" id="{AA5E1F6D-8489-4659-B214-F8765206E0DF}"/>
                </a:ext>
              </a:extLst>
            </p:cNvPr>
            <p:cNvSpPr/>
            <p:nvPr/>
          </p:nvSpPr>
          <p:spPr>
            <a:xfrm>
              <a:off x="6689090" y="4795537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24A33018-CC3B-4292-BAF6-7234EF4FD8FA}"/>
                </a:ext>
              </a:extLst>
            </p:cNvPr>
            <p:cNvSpPr/>
            <p:nvPr/>
          </p:nvSpPr>
          <p:spPr>
            <a:xfrm>
              <a:off x="6657975" y="4852988"/>
              <a:ext cx="11113" cy="88900"/>
            </a:xfrm>
            <a:custGeom>
              <a:avLst/>
              <a:gdLst>
                <a:gd name="connsiteX0" fmla="*/ 11113 w 11113"/>
                <a:gd name="connsiteY0" fmla="*/ 88900 h 88900"/>
                <a:gd name="connsiteX1" fmla="*/ 0 w 11113"/>
                <a:gd name="connsiteY1" fmla="*/ 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3" h="88900">
                  <a:moveTo>
                    <a:pt x="11113" y="88900"/>
                  </a:move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32986FFC-BCE2-4505-A71D-E20A536AF889}"/>
                </a:ext>
              </a:extLst>
            </p:cNvPr>
            <p:cNvSpPr/>
            <p:nvPr/>
          </p:nvSpPr>
          <p:spPr>
            <a:xfrm>
              <a:off x="6694488" y="4889500"/>
              <a:ext cx="4762" cy="82550"/>
            </a:xfrm>
            <a:custGeom>
              <a:avLst/>
              <a:gdLst>
                <a:gd name="connsiteX0" fmla="*/ 4762 w 4762"/>
                <a:gd name="connsiteY0" fmla="*/ 82550 h 82550"/>
                <a:gd name="connsiteX1" fmla="*/ 3175 w 4762"/>
                <a:gd name="connsiteY1" fmla="*/ 23813 h 82550"/>
                <a:gd name="connsiteX2" fmla="*/ 0 w 4762"/>
                <a:gd name="connsiteY2" fmla="*/ 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82550">
                  <a:moveTo>
                    <a:pt x="4762" y="82550"/>
                  </a:moveTo>
                  <a:cubicBezTo>
                    <a:pt x="4365" y="60060"/>
                    <a:pt x="3969" y="37571"/>
                    <a:pt x="3175" y="23813"/>
                  </a:cubicBezTo>
                  <a:cubicBezTo>
                    <a:pt x="2381" y="10055"/>
                    <a:pt x="1190" y="5027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C6ABE479-71EF-49E2-9ECD-4AEBA3DDE6F0}"/>
                </a:ext>
              </a:extLst>
            </p:cNvPr>
            <p:cNvSpPr/>
            <p:nvPr/>
          </p:nvSpPr>
          <p:spPr>
            <a:xfrm>
              <a:off x="6734250" y="4862513"/>
              <a:ext cx="254406" cy="231179"/>
            </a:xfrm>
            <a:custGeom>
              <a:avLst/>
              <a:gdLst>
                <a:gd name="connsiteX0" fmla="*/ 72950 w 254406"/>
                <a:gd name="connsiteY0" fmla="*/ 0 h 231179"/>
                <a:gd name="connsiteX1" fmla="*/ 155500 w 254406"/>
                <a:gd name="connsiteY1" fmla="*/ 20637 h 231179"/>
                <a:gd name="connsiteX2" fmla="*/ 206300 w 254406"/>
                <a:gd name="connsiteY2" fmla="*/ 44450 h 231179"/>
                <a:gd name="connsiteX3" fmla="*/ 253925 w 254406"/>
                <a:gd name="connsiteY3" fmla="*/ 55562 h 231179"/>
                <a:gd name="connsiteX4" fmla="*/ 230113 w 254406"/>
                <a:gd name="connsiteY4" fmla="*/ 123825 h 231179"/>
                <a:gd name="connsiteX5" fmla="*/ 217413 w 254406"/>
                <a:gd name="connsiteY5" fmla="*/ 179387 h 231179"/>
                <a:gd name="connsiteX6" fmla="*/ 204713 w 254406"/>
                <a:gd name="connsiteY6" fmla="*/ 230187 h 231179"/>
                <a:gd name="connsiteX7" fmla="*/ 128513 w 254406"/>
                <a:gd name="connsiteY7" fmla="*/ 214312 h 231179"/>
                <a:gd name="connsiteX8" fmla="*/ 65013 w 254406"/>
                <a:gd name="connsiteY8" fmla="*/ 201612 h 231179"/>
                <a:gd name="connsiteX9" fmla="*/ 1513 w 254406"/>
                <a:gd name="connsiteY9" fmla="*/ 166687 h 231179"/>
                <a:gd name="connsiteX10" fmla="*/ 20563 w 254406"/>
                <a:gd name="connsiteY10" fmla="*/ 119062 h 231179"/>
                <a:gd name="connsiteX11" fmla="*/ 28500 w 254406"/>
                <a:gd name="connsiteY11" fmla="*/ 87312 h 231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4406" h="231179">
                  <a:moveTo>
                    <a:pt x="72950" y="0"/>
                  </a:moveTo>
                  <a:cubicBezTo>
                    <a:pt x="103112" y="6614"/>
                    <a:pt x="133275" y="13229"/>
                    <a:pt x="155500" y="20637"/>
                  </a:cubicBezTo>
                  <a:cubicBezTo>
                    <a:pt x="177725" y="28045"/>
                    <a:pt x="189896" y="38629"/>
                    <a:pt x="206300" y="44450"/>
                  </a:cubicBezTo>
                  <a:cubicBezTo>
                    <a:pt x="222704" y="50271"/>
                    <a:pt x="249956" y="42333"/>
                    <a:pt x="253925" y="55562"/>
                  </a:cubicBezTo>
                  <a:cubicBezTo>
                    <a:pt x="257894" y="68791"/>
                    <a:pt x="236198" y="103188"/>
                    <a:pt x="230113" y="123825"/>
                  </a:cubicBezTo>
                  <a:cubicBezTo>
                    <a:pt x="224028" y="144462"/>
                    <a:pt x="221646" y="161660"/>
                    <a:pt x="217413" y="179387"/>
                  </a:cubicBezTo>
                  <a:cubicBezTo>
                    <a:pt x="213180" y="197114"/>
                    <a:pt x="219530" y="224366"/>
                    <a:pt x="204713" y="230187"/>
                  </a:cubicBezTo>
                  <a:cubicBezTo>
                    <a:pt x="189896" y="236008"/>
                    <a:pt x="128513" y="214312"/>
                    <a:pt x="128513" y="214312"/>
                  </a:cubicBezTo>
                  <a:cubicBezTo>
                    <a:pt x="105230" y="209550"/>
                    <a:pt x="86180" y="209550"/>
                    <a:pt x="65013" y="201612"/>
                  </a:cubicBezTo>
                  <a:cubicBezTo>
                    <a:pt x="43846" y="193675"/>
                    <a:pt x="8921" y="180445"/>
                    <a:pt x="1513" y="166687"/>
                  </a:cubicBezTo>
                  <a:cubicBezTo>
                    <a:pt x="-5895" y="152929"/>
                    <a:pt x="16065" y="132291"/>
                    <a:pt x="20563" y="119062"/>
                  </a:cubicBezTo>
                  <a:cubicBezTo>
                    <a:pt x="25061" y="105833"/>
                    <a:pt x="29029" y="93662"/>
                    <a:pt x="28500" y="873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楕円 611">
              <a:extLst>
                <a:ext uri="{FF2B5EF4-FFF2-40B4-BE49-F238E27FC236}">
                  <a16:creationId xmlns:a16="http://schemas.microsoft.com/office/drawing/2014/main" id="{E4EC1BF4-CE32-4926-8CD5-7250D3D307B1}"/>
                </a:ext>
              </a:extLst>
            </p:cNvPr>
            <p:cNvSpPr/>
            <p:nvPr/>
          </p:nvSpPr>
          <p:spPr>
            <a:xfrm>
              <a:off x="6841490" y="4947937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05D41C55-06C2-4C04-A920-668A0F9B802F}"/>
                </a:ext>
              </a:extLst>
            </p:cNvPr>
            <p:cNvSpPr/>
            <p:nvPr/>
          </p:nvSpPr>
          <p:spPr>
            <a:xfrm>
              <a:off x="6734169" y="5247369"/>
              <a:ext cx="252485" cy="260051"/>
            </a:xfrm>
            <a:custGeom>
              <a:avLst/>
              <a:gdLst>
                <a:gd name="connsiteX0" fmla="*/ 79381 w 252485"/>
                <a:gd name="connsiteY0" fmla="*/ 906 h 260051"/>
                <a:gd name="connsiteX1" fmla="*/ 134944 w 252485"/>
                <a:gd name="connsiteY1" fmla="*/ 27894 h 260051"/>
                <a:gd name="connsiteX2" fmla="*/ 234956 w 252485"/>
                <a:gd name="connsiteY2" fmla="*/ 80281 h 260051"/>
                <a:gd name="connsiteX3" fmla="*/ 252419 w 252485"/>
                <a:gd name="connsiteY3" fmla="*/ 85044 h 260051"/>
                <a:gd name="connsiteX4" fmla="*/ 234956 w 252485"/>
                <a:gd name="connsiteY4" fmla="*/ 132669 h 260051"/>
                <a:gd name="connsiteX5" fmla="*/ 206381 w 252485"/>
                <a:gd name="connsiteY5" fmla="*/ 194581 h 260051"/>
                <a:gd name="connsiteX6" fmla="*/ 180981 w 252485"/>
                <a:gd name="connsiteY6" fmla="*/ 259669 h 260051"/>
                <a:gd name="connsiteX7" fmla="*/ 96844 w 252485"/>
                <a:gd name="connsiteY7" fmla="*/ 223156 h 260051"/>
                <a:gd name="connsiteX8" fmla="*/ 42869 w 252485"/>
                <a:gd name="connsiteY8" fmla="*/ 199344 h 260051"/>
                <a:gd name="connsiteX9" fmla="*/ 6 w 252485"/>
                <a:gd name="connsiteY9" fmla="*/ 178706 h 260051"/>
                <a:gd name="connsiteX10" fmla="*/ 39694 w 252485"/>
                <a:gd name="connsiteY10" fmla="*/ 104094 h 260051"/>
                <a:gd name="connsiteX11" fmla="*/ 58744 w 252485"/>
                <a:gd name="connsiteY11" fmla="*/ 59644 h 260051"/>
                <a:gd name="connsiteX12" fmla="*/ 79381 w 252485"/>
                <a:gd name="connsiteY12" fmla="*/ 906 h 26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485" h="260051">
                  <a:moveTo>
                    <a:pt x="79381" y="906"/>
                  </a:moveTo>
                  <a:cubicBezTo>
                    <a:pt x="92081" y="-4386"/>
                    <a:pt x="109015" y="14665"/>
                    <a:pt x="134944" y="27894"/>
                  </a:cubicBezTo>
                  <a:cubicBezTo>
                    <a:pt x="160873" y="41123"/>
                    <a:pt x="215377" y="70756"/>
                    <a:pt x="234956" y="80281"/>
                  </a:cubicBezTo>
                  <a:cubicBezTo>
                    <a:pt x="254535" y="89806"/>
                    <a:pt x="252419" y="76313"/>
                    <a:pt x="252419" y="85044"/>
                  </a:cubicBezTo>
                  <a:cubicBezTo>
                    <a:pt x="252419" y="93775"/>
                    <a:pt x="242629" y="114413"/>
                    <a:pt x="234956" y="132669"/>
                  </a:cubicBezTo>
                  <a:cubicBezTo>
                    <a:pt x="227283" y="150925"/>
                    <a:pt x="215377" y="173414"/>
                    <a:pt x="206381" y="194581"/>
                  </a:cubicBezTo>
                  <a:cubicBezTo>
                    <a:pt x="197385" y="215748"/>
                    <a:pt x="199237" y="254907"/>
                    <a:pt x="180981" y="259669"/>
                  </a:cubicBezTo>
                  <a:cubicBezTo>
                    <a:pt x="162725" y="264431"/>
                    <a:pt x="96844" y="223156"/>
                    <a:pt x="96844" y="223156"/>
                  </a:cubicBezTo>
                  <a:lnTo>
                    <a:pt x="42869" y="199344"/>
                  </a:lnTo>
                  <a:cubicBezTo>
                    <a:pt x="26729" y="191936"/>
                    <a:pt x="535" y="194581"/>
                    <a:pt x="6" y="178706"/>
                  </a:cubicBezTo>
                  <a:cubicBezTo>
                    <a:pt x="-523" y="162831"/>
                    <a:pt x="29904" y="123938"/>
                    <a:pt x="39694" y="104094"/>
                  </a:cubicBezTo>
                  <a:cubicBezTo>
                    <a:pt x="49484" y="84250"/>
                    <a:pt x="53188" y="70757"/>
                    <a:pt x="58744" y="59644"/>
                  </a:cubicBezTo>
                  <a:cubicBezTo>
                    <a:pt x="64300" y="48532"/>
                    <a:pt x="66681" y="6198"/>
                    <a:pt x="79381" y="906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楕円 613">
              <a:extLst>
                <a:ext uri="{FF2B5EF4-FFF2-40B4-BE49-F238E27FC236}">
                  <a16:creationId xmlns:a16="http://schemas.microsoft.com/office/drawing/2014/main" id="{C4666495-BB37-4DB6-A2AF-854A2C8F7CF4}"/>
                </a:ext>
              </a:extLst>
            </p:cNvPr>
            <p:cNvSpPr/>
            <p:nvPr/>
          </p:nvSpPr>
          <p:spPr>
            <a:xfrm>
              <a:off x="6837054" y="5349266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3AC707E1-CC70-447B-AA0C-7D63DD7752AA}"/>
                </a:ext>
              </a:extLst>
            </p:cNvPr>
            <p:cNvSpPr/>
            <p:nvPr/>
          </p:nvSpPr>
          <p:spPr>
            <a:xfrm>
              <a:off x="7088066" y="4946650"/>
              <a:ext cx="62034" cy="263525"/>
            </a:xfrm>
            <a:custGeom>
              <a:avLst/>
              <a:gdLst>
                <a:gd name="connsiteX0" fmla="*/ 62034 w 62034"/>
                <a:gd name="connsiteY0" fmla="*/ 0 h 263525"/>
                <a:gd name="connsiteX1" fmla="*/ 31872 w 62034"/>
                <a:gd name="connsiteY1" fmla="*/ 50800 h 263525"/>
                <a:gd name="connsiteX2" fmla="*/ 12822 w 62034"/>
                <a:gd name="connsiteY2" fmla="*/ 93663 h 263525"/>
                <a:gd name="connsiteX3" fmla="*/ 122 w 62034"/>
                <a:gd name="connsiteY3" fmla="*/ 107950 h 263525"/>
                <a:gd name="connsiteX4" fmla="*/ 6472 w 62034"/>
                <a:gd name="connsiteY4" fmla="*/ 141288 h 263525"/>
                <a:gd name="connsiteX5" fmla="*/ 8059 w 62034"/>
                <a:gd name="connsiteY5" fmla="*/ 188913 h 263525"/>
                <a:gd name="connsiteX6" fmla="*/ 11234 w 62034"/>
                <a:gd name="connsiteY6" fmla="*/ 227013 h 263525"/>
                <a:gd name="connsiteX7" fmla="*/ 11234 w 62034"/>
                <a:gd name="connsiteY7" fmla="*/ 257175 h 263525"/>
                <a:gd name="connsiteX8" fmla="*/ 11234 w 62034"/>
                <a:gd name="connsiteY8" fmla="*/ 263525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34" h="263525">
                  <a:moveTo>
                    <a:pt x="62034" y="0"/>
                  </a:moveTo>
                  <a:cubicBezTo>
                    <a:pt x="51054" y="17594"/>
                    <a:pt x="40074" y="35189"/>
                    <a:pt x="31872" y="50800"/>
                  </a:cubicBezTo>
                  <a:cubicBezTo>
                    <a:pt x="23670" y="66411"/>
                    <a:pt x="18114" y="84138"/>
                    <a:pt x="12822" y="93663"/>
                  </a:cubicBezTo>
                  <a:cubicBezTo>
                    <a:pt x="7530" y="103188"/>
                    <a:pt x="1180" y="100013"/>
                    <a:pt x="122" y="107950"/>
                  </a:cubicBezTo>
                  <a:cubicBezTo>
                    <a:pt x="-936" y="115887"/>
                    <a:pt x="5149" y="127794"/>
                    <a:pt x="6472" y="141288"/>
                  </a:cubicBezTo>
                  <a:cubicBezTo>
                    <a:pt x="7795" y="154782"/>
                    <a:pt x="7265" y="174626"/>
                    <a:pt x="8059" y="188913"/>
                  </a:cubicBezTo>
                  <a:cubicBezTo>
                    <a:pt x="8853" y="203200"/>
                    <a:pt x="10705" y="215636"/>
                    <a:pt x="11234" y="227013"/>
                  </a:cubicBezTo>
                  <a:cubicBezTo>
                    <a:pt x="11763" y="238390"/>
                    <a:pt x="11234" y="257175"/>
                    <a:pt x="11234" y="257175"/>
                  </a:cubicBezTo>
                  <a:lnTo>
                    <a:pt x="11234" y="263525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81535BF0-FA8D-4D10-BFE7-FA4F0B1AA14A}"/>
                </a:ext>
              </a:extLst>
            </p:cNvPr>
            <p:cNvSpPr/>
            <p:nvPr/>
          </p:nvSpPr>
          <p:spPr>
            <a:xfrm>
              <a:off x="7088188" y="4933950"/>
              <a:ext cx="97554" cy="291358"/>
            </a:xfrm>
            <a:custGeom>
              <a:avLst/>
              <a:gdLst>
                <a:gd name="connsiteX0" fmla="*/ 34925 w 97554"/>
                <a:gd name="connsiteY0" fmla="*/ 0 h 291358"/>
                <a:gd name="connsiteX1" fmla="*/ 96837 w 97554"/>
                <a:gd name="connsiteY1" fmla="*/ 22225 h 291358"/>
                <a:gd name="connsiteX2" fmla="*/ 66675 w 97554"/>
                <a:gd name="connsiteY2" fmla="*/ 84138 h 291358"/>
                <a:gd name="connsiteX3" fmla="*/ 36512 w 97554"/>
                <a:gd name="connsiteY3" fmla="*/ 133350 h 291358"/>
                <a:gd name="connsiteX4" fmla="*/ 39687 w 97554"/>
                <a:gd name="connsiteY4" fmla="*/ 180975 h 291358"/>
                <a:gd name="connsiteX5" fmla="*/ 44450 w 97554"/>
                <a:gd name="connsiteY5" fmla="*/ 249238 h 291358"/>
                <a:gd name="connsiteX6" fmla="*/ 49212 w 97554"/>
                <a:gd name="connsiteY6" fmla="*/ 290513 h 291358"/>
                <a:gd name="connsiteX7" fmla="*/ 0 w 97554"/>
                <a:gd name="connsiteY7" fmla="*/ 273050 h 29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554" h="291358">
                  <a:moveTo>
                    <a:pt x="34925" y="0"/>
                  </a:moveTo>
                  <a:cubicBezTo>
                    <a:pt x="63235" y="4101"/>
                    <a:pt x="91545" y="8202"/>
                    <a:pt x="96837" y="22225"/>
                  </a:cubicBezTo>
                  <a:cubicBezTo>
                    <a:pt x="102129" y="36248"/>
                    <a:pt x="76729" y="65617"/>
                    <a:pt x="66675" y="84138"/>
                  </a:cubicBezTo>
                  <a:cubicBezTo>
                    <a:pt x="56621" y="102659"/>
                    <a:pt x="41010" y="117211"/>
                    <a:pt x="36512" y="133350"/>
                  </a:cubicBezTo>
                  <a:cubicBezTo>
                    <a:pt x="32014" y="149490"/>
                    <a:pt x="38364" y="161660"/>
                    <a:pt x="39687" y="180975"/>
                  </a:cubicBezTo>
                  <a:cubicBezTo>
                    <a:pt x="41010" y="200290"/>
                    <a:pt x="42863" y="230982"/>
                    <a:pt x="44450" y="249238"/>
                  </a:cubicBezTo>
                  <a:cubicBezTo>
                    <a:pt x="46038" y="267494"/>
                    <a:pt x="56620" y="286544"/>
                    <a:pt x="49212" y="290513"/>
                  </a:cubicBezTo>
                  <a:cubicBezTo>
                    <a:pt x="41804" y="294482"/>
                    <a:pt x="20902" y="283766"/>
                    <a:pt x="0" y="2730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E9D2C13A-35BE-46CC-8627-5CAA256E1949}"/>
                </a:ext>
              </a:extLst>
            </p:cNvPr>
            <p:cNvSpPr/>
            <p:nvPr/>
          </p:nvSpPr>
          <p:spPr>
            <a:xfrm>
              <a:off x="7142163" y="4964113"/>
              <a:ext cx="42888" cy="246062"/>
            </a:xfrm>
            <a:custGeom>
              <a:avLst/>
              <a:gdLst>
                <a:gd name="connsiteX0" fmla="*/ 39687 w 42888"/>
                <a:gd name="connsiteY0" fmla="*/ 0 h 246062"/>
                <a:gd name="connsiteX1" fmla="*/ 42862 w 42888"/>
                <a:gd name="connsiteY1" fmla="*/ 82550 h 246062"/>
                <a:gd name="connsiteX2" fmla="*/ 38100 w 42888"/>
                <a:gd name="connsiteY2" fmla="*/ 141287 h 246062"/>
                <a:gd name="connsiteX3" fmla="*/ 19050 w 42888"/>
                <a:gd name="connsiteY3" fmla="*/ 190500 h 246062"/>
                <a:gd name="connsiteX4" fmla="*/ 0 w 42888"/>
                <a:gd name="connsiteY4" fmla="*/ 246062 h 24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8" h="246062">
                  <a:moveTo>
                    <a:pt x="39687" y="0"/>
                  </a:moveTo>
                  <a:cubicBezTo>
                    <a:pt x="41406" y="29501"/>
                    <a:pt x="43126" y="59002"/>
                    <a:pt x="42862" y="82550"/>
                  </a:cubicBezTo>
                  <a:cubicBezTo>
                    <a:pt x="42598" y="106098"/>
                    <a:pt x="42069" y="123295"/>
                    <a:pt x="38100" y="141287"/>
                  </a:cubicBezTo>
                  <a:cubicBezTo>
                    <a:pt x="34131" y="159279"/>
                    <a:pt x="25400" y="173038"/>
                    <a:pt x="19050" y="190500"/>
                  </a:cubicBezTo>
                  <a:cubicBezTo>
                    <a:pt x="12700" y="207962"/>
                    <a:pt x="4498" y="238654"/>
                    <a:pt x="0" y="2460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楕円 617">
              <a:extLst>
                <a:ext uri="{FF2B5EF4-FFF2-40B4-BE49-F238E27FC236}">
                  <a16:creationId xmlns:a16="http://schemas.microsoft.com/office/drawing/2014/main" id="{E5CB165E-BCE9-461C-9B09-367F33CA43C1}"/>
                </a:ext>
              </a:extLst>
            </p:cNvPr>
            <p:cNvSpPr/>
            <p:nvPr/>
          </p:nvSpPr>
          <p:spPr>
            <a:xfrm>
              <a:off x="7133272" y="5058074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B0674E85-DF6E-44F2-A540-688180D28F9D}"/>
                </a:ext>
              </a:extLst>
            </p:cNvPr>
            <p:cNvSpPr/>
            <p:nvPr/>
          </p:nvSpPr>
          <p:spPr>
            <a:xfrm>
              <a:off x="5958417" y="3109383"/>
              <a:ext cx="67904" cy="882650"/>
            </a:xfrm>
            <a:custGeom>
              <a:avLst/>
              <a:gdLst>
                <a:gd name="connsiteX0" fmla="*/ 0 w 67904"/>
                <a:gd name="connsiteY0" fmla="*/ 0 h 882650"/>
                <a:gd name="connsiteX1" fmla="*/ 52916 w 67904"/>
                <a:gd name="connsiteY1" fmla="*/ 309034 h 882650"/>
                <a:gd name="connsiteX2" fmla="*/ 67733 w 67904"/>
                <a:gd name="connsiteY2" fmla="*/ 533400 h 882650"/>
                <a:gd name="connsiteX3" fmla="*/ 61383 w 67904"/>
                <a:gd name="connsiteY3" fmla="*/ 700617 h 882650"/>
                <a:gd name="connsiteX4" fmla="*/ 67733 w 67904"/>
                <a:gd name="connsiteY4" fmla="*/ 882650 h 88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04" h="882650">
                  <a:moveTo>
                    <a:pt x="0" y="0"/>
                  </a:moveTo>
                  <a:cubicBezTo>
                    <a:pt x="20813" y="110067"/>
                    <a:pt x="41627" y="220134"/>
                    <a:pt x="52916" y="309034"/>
                  </a:cubicBezTo>
                  <a:cubicBezTo>
                    <a:pt x="64205" y="397934"/>
                    <a:pt x="66322" y="468136"/>
                    <a:pt x="67733" y="533400"/>
                  </a:cubicBezTo>
                  <a:cubicBezTo>
                    <a:pt x="69144" y="598664"/>
                    <a:pt x="61383" y="642409"/>
                    <a:pt x="61383" y="700617"/>
                  </a:cubicBezTo>
                  <a:cubicBezTo>
                    <a:pt x="61383" y="758825"/>
                    <a:pt x="64558" y="820737"/>
                    <a:pt x="67733" y="8826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89216FCA-D6CF-4F5F-8724-C231C76073E9}"/>
                </a:ext>
              </a:extLst>
            </p:cNvPr>
            <p:cNvSpPr/>
            <p:nvPr/>
          </p:nvSpPr>
          <p:spPr>
            <a:xfrm>
              <a:off x="5992856" y="4491567"/>
              <a:ext cx="437577" cy="456305"/>
            </a:xfrm>
            <a:custGeom>
              <a:avLst/>
              <a:gdLst>
                <a:gd name="connsiteX0" fmla="*/ 18477 w 437577"/>
                <a:gd name="connsiteY0" fmla="*/ 0 h 456305"/>
                <a:gd name="connsiteX1" fmla="*/ 12127 w 437577"/>
                <a:gd name="connsiteY1" fmla="*/ 186266 h 456305"/>
                <a:gd name="connsiteX2" fmla="*/ 12127 w 437577"/>
                <a:gd name="connsiteY2" fmla="*/ 317500 h 456305"/>
                <a:gd name="connsiteX3" fmla="*/ 1544 w 437577"/>
                <a:gd name="connsiteY3" fmla="*/ 372533 h 456305"/>
                <a:gd name="connsiteX4" fmla="*/ 50227 w 437577"/>
                <a:gd name="connsiteY4" fmla="*/ 436033 h 456305"/>
                <a:gd name="connsiteX5" fmla="*/ 122194 w 437577"/>
                <a:gd name="connsiteY5" fmla="*/ 402166 h 456305"/>
                <a:gd name="connsiteX6" fmla="*/ 240727 w 437577"/>
                <a:gd name="connsiteY6" fmla="*/ 442383 h 456305"/>
                <a:gd name="connsiteX7" fmla="*/ 344444 w 437577"/>
                <a:gd name="connsiteY7" fmla="*/ 455083 h 456305"/>
                <a:gd name="connsiteX8" fmla="*/ 437577 w 437577"/>
                <a:gd name="connsiteY8" fmla="*/ 455083 h 45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7577" h="456305">
                  <a:moveTo>
                    <a:pt x="18477" y="0"/>
                  </a:moveTo>
                  <a:cubicBezTo>
                    <a:pt x="15831" y="66674"/>
                    <a:pt x="13185" y="133349"/>
                    <a:pt x="12127" y="186266"/>
                  </a:cubicBezTo>
                  <a:cubicBezTo>
                    <a:pt x="11069" y="239183"/>
                    <a:pt x="13891" y="286456"/>
                    <a:pt x="12127" y="317500"/>
                  </a:cubicBezTo>
                  <a:cubicBezTo>
                    <a:pt x="10363" y="348544"/>
                    <a:pt x="-4806" y="352778"/>
                    <a:pt x="1544" y="372533"/>
                  </a:cubicBezTo>
                  <a:cubicBezTo>
                    <a:pt x="7894" y="392288"/>
                    <a:pt x="30119" y="431094"/>
                    <a:pt x="50227" y="436033"/>
                  </a:cubicBezTo>
                  <a:cubicBezTo>
                    <a:pt x="70335" y="440972"/>
                    <a:pt x="90444" y="401108"/>
                    <a:pt x="122194" y="402166"/>
                  </a:cubicBezTo>
                  <a:cubicBezTo>
                    <a:pt x="153944" y="403224"/>
                    <a:pt x="203685" y="433564"/>
                    <a:pt x="240727" y="442383"/>
                  </a:cubicBezTo>
                  <a:cubicBezTo>
                    <a:pt x="277769" y="451202"/>
                    <a:pt x="311636" y="452966"/>
                    <a:pt x="344444" y="455083"/>
                  </a:cubicBezTo>
                  <a:cubicBezTo>
                    <a:pt x="377252" y="457200"/>
                    <a:pt x="407414" y="456141"/>
                    <a:pt x="437577" y="4550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8F074B54-C904-47C7-8844-A7D757793BBB}"/>
                </a:ext>
              </a:extLst>
            </p:cNvPr>
            <p:cNvSpPr/>
            <p:nvPr/>
          </p:nvSpPr>
          <p:spPr>
            <a:xfrm>
              <a:off x="6582833" y="2669117"/>
              <a:ext cx="438150" cy="850900"/>
            </a:xfrm>
            <a:custGeom>
              <a:avLst/>
              <a:gdLst>
                <a:gd name="connsiteX0" fmla="*/ 0 w 438150"/>
                <a:gd name="connsiteY0" fmla="*/ 0 h 850900"/>
                <a:gd name="connsiteX1" fmla="*/ 99484 w 438150"/>
                <a:gd name="connsiteY1" fmla="*/ 78316 h 850900"/>
                <a:gd name="connsiteX2" fmla="*/ 120650 w 438150"/>
                <a:gd name="connsiteY2" fmla="*/ 169333 h 850900"/>
                <a:gd name="connsiteX3" fmla="*/ 175684 w 438150"/>
                <a:gd name="connsiteY3" fmla="*/ 317500 h 850900"/>
                <a:gd name="connsiteX4" fmla="*/ 349250 w 438150"/>
                <a:gd name="connsiteY4" fmla="*/ 690033 h 850900"/>
                <a:gd name="connsiteX5" fmla="*/ 438150 w 438150"/>
                <a:gd name="connsiteY5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850900">
                  <a:moveTo>
                    <a:pt x="0" y="0"/>
                  </a:moveTo>
                  <a:cubicBezTo>
                    <a:pt x="39688" y="25047"/>
                    <a:pt x="79376" y="50094"/>
                    <a:pt x="99484" y="78316"/>
                  </a:cubicBezTo>
                  <a:cubicBezTo>
                    <a:pt x="119592" y="106538"/>
                    <a:pt x="107950" y="129469"/>
                    <a:pt x="120650" y="169333"/>
                  </a:cubicBezTo>
                  <a:cubicBezTo>
                    <a:pt x="133350" y="209197"/>
                    <a:pt x="137584" y="230717"/>
                    <a:pt x="175684" y="317500"/>
                  </a:cubicBezTo>
                  <a:cubicBezTo>
                    <a:pt x="213784" y="404283"/>
                    <a:pt x="305506" y="601133"/>
                    <a:pt x="349250" y="690033"/>
                  </a:cubicBezTo>
                  <a:cubicBezTo>
                    <a:pt x="392994" y="778933"/>
                    <a:pt x="422275" y="819150"/>
                    <a:pt x="438150" y="850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1627782E-4A42-45E2-B0F7-CC96A11527E3}"/>
                </a:ext>
              </a:extLst>
            </p:cNvPr>
            <p:cNvSpPr/>
            <p:nvPr/>
          </p:nvSpPr>
          <p:spPr>
            <a:xfrm>
              <a:off x="6593417" y="2681817"/>
              <a:ext cx="505883" cy="1206500"/>
            </a:xfrm>
            <a:custGeom>
              <a:avLst/>
              <a:gdLst>
                <a:gd name="connsiteX0" fmla="*/ 0 w 505883"/>
                <a:gd name="connsiteY0" fmla="*/ 0 h 1206500"/>
                <a:gd name="connsiteX1" fmla="*/ 61383 w 505883"/>
                <a:gd name="connsiteY1" fmla="*/ 141816 h 1206500"/>
                <a:gd name="connsiteX2" fmla="*/ 95250 w 505883"/>
                <a:gd name="connsiteY2" fmla="*/ 277283 h 1206500"/>
                <a:gd name="connsiteX3" fmla="*/ 165100 w 505883"/>
                <a:gd name="connsiteY3" fmla="*/ 416983 h 1206500"/>
                <a:gd name="connsiteX4" fmla="*/ 220133 w 505883"/>
                <a:gd name="connsiteY4" fmla="*/ 552450 h 1206500"/>
                <a:gd name="connsiteX5" fmla="*/ 304800 w 505883"/>
                <a:gd name="connsiteY5" fmla="*/ 736600 h 1206500"/>
                <a:gd name="connsiteX6" fmla="*/ 383116 w 505883"/>
                <a:gd name="connsiteY6" fmla="*/ 905933 h 1206500"/>
                <a:gd name="connsiteX7" fmla="*/ 440266 w 505883"/>
                <a:gd name="connsiteY7" fmla="*/ 1024466 h 1206500"/>
                <a:gd name="connsiteX8" fmla="*/ 505883 w 505883"/>
                <a:gd name="connsiteY8" fmla="*/ 1206500 h 120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83" h="1206500">
                  <a:moveTo>
                    <a:pt x="0" y="0"/>
                  </a:moveTo>
                  <a:cubicBezTo>
                    <a:pt x="22754" y="47801"/>
                    <a:pt x="45508" y="95602"/>
                    <a:pt x="61383" y="141816"/>
                  </a:cubicBezTo>
                  <a:cubicBezTo>
                    <a:pt x="77258" y="188030"/>
                    <a:pt x="77964" y="231422"/>
                    <a:pt x="95250" y="277283"/>
                  </a:cubicBezTo>
                  <a:cubicBezTo>
                    <a:pt x="112536" y="323144"/>
                    <a:pt x="144286" y="371122"/>
                    <a:pt x="165100" y="416983"/>
                  </a:cubicBezTo>
                  <a:cubicBezTo>
                    <a:pt x="185914" y="462844"/>
                    <a:pt x="196850" y="499181"/>
                    <a:pt x="220133" y="552450"/>
                  </a:cubicBezTo>
                  <a:cubicBezTo>
                    <a:pt x="243416" y="605720"/>
                    <a:pt x="304800" y="736600"/>
                    <a:pt x="304800" y="736600"/>
                  </a:cubicBezTo>
                  <a:cubicBezTo>
                    <a:pt x="331964" y="795514"/>
                    <a:pt x="360538" y="857955"/>
                    <a:pt x="383116" y="905933"/>
                  </a:cubicBezTo>
                  <a:cubicBezTo>
                    <a:pt x="405694" y="953911"/>
                    <a:pt x="419805" y="974371"/>
                    <a:pt x="440266" y="1024466"/>
                  </a:cubicBezTo>
                  <a:cubicBezTo>
                    <a:pt x="460727" y="1074561"/>
                    <a:pt x="485069" y="1169458"/>
                    <a:pt x="505883" y="12065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3A10D59F-4606-446D-B616-474464B23FC9}"/>
                </a:ext>
              </a:extLst>
            </p:cNvPr>
            <p:cNvSpPr/>
            <p:nvPr/>
          </p:nvSpPr>
          <p:spPr>
            <a:xfrm>
              <a:off x="7025217" y="3532717"/>
              <a:ext cx="408516" cy="846666"/>
            </a:xfrm>
            <a:custGeom>
              <a:avLst/>
              <a:gdLst>
                <a:gd name="connsiteX0" fmla="*/ 0 w 408516"/>
                <a:gd name="connsiteY0" fmla="*/ 0 h 846666"/>
                <a:gd name="connsiteX1" fmla="*/ 69850 w 408516"/>
                <a:gd name="connsiteY1" fmla="*/ 135466 h 846666"/>
                <a:gd name="connsiteX2" fmla="*/ 226483 w 408516"/>
                <a:gd name="connsiteY2" fmla="*/ 357716 h 846666"/>
                <a:gd name="connsiteX3" fmla="*/ 338666 w 408516"/>
                <a:gd name="connsiteY3" fmla="*/ 537633 h 846666"/>
                <a:gd name="connsiteX4" fmla="*/ 393700 w 408516"/>
                <a:gd name="connsiteY4" fmla="*/ 721783 h 846666"/>
                <a:gd name="connsiteX5" fmla="*/ 408516 w 408516"/>
                <a:gd name="connsiteY5" fmla="*/ 846666 h 84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516" h="846666">
                  <a:moveTo>
                    <a:pt x="0" y="0"/>
                  </a:moveTo>
                  <a:cubicBezTo>
                    <a:pt x="16051" y="37923"/>
                    <a:pt x="32103" y="75847"/>
                    <a:pt x="69850" y="135466"/>
                  </a:cubicBezTo>
                  <a:cubicBezTo>
                    <a:pt x="107597" y="195085"/>
                    <a:pt x="181680" y="290688"/>
                    <a:pt x="226483" y="357716"/>
                  </a:cubicBezTo>
                  <a:cubicBezTo>
                    <a:pt x="271286" y="424744"/>
                    <a:pt x="310797" y="476955"/>
                    <a:pt x="338666" y="537633"/>
                  </a:cubicBezTo>
                  <a:cubicBezTo>
                    <a:pt x="366535" y="598311"/>
                    <a:pt x="382058" y="670278"/>
                    <a:pt x="393700" y="721783"/>
                  </a:cubicBezTo>
                  <a:cubicBezTo>
                    <a:pt x="405342" y="773288"/>
                    <a:pt x="403930" y="823736"/>
                    <a:pt x="408516" y="8466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B25598B3-3998-49FF-8C29-5EB023CA62DD}"/>
                </a:ext>
              </a:extLst>
            </p:cNvPr>
            <p:cNvSpPr/>
            <p:nvPr/>
          </p:nvSpPr>
          <p:spPr>
            <a:xfrm>
              <a:off x="7004050" y="3901017"/>
              <a:ext cx="186674" cy="956733"/>
            </a:xfrm>
            <a:custGeom>
              <a:avLst/>
              <a:gdLst>
                <a:gd name="connsiteX0" fmla="*/ 97367 w 186674"/>
                <a:gd name="connsiteY0" fmla="*/ 0 h 956733"/>
                <a:gd name="connsiteX1" fmla="*/ 146050 w 186674"/>
                <a:gd name="connsiteY1" fmla="*/ 139700 h 956733"/>
                <a:gd name="connsiteX2" fmla="*/ 182033 w 186674"/>
                <a:gd name="connsiteY2" fmla="*/ 289983 h 956733"/>
                <a:gd name="connsiteX3" fmla="*/ 184150 w 186674"/>
                <a:gd name="connsiteY3" fmla="*/ 442383 h 956733"/>
                <a:gd name="connsiteX4" fmla="*/ 162983 w 186674"/>
                <a:gd name="connsiteY4" fmla="*/ 577850 h 956733"/>
                <a:gd name="connsiteX5" fmla="*/ 112183 w 186674"/>
                <a:gd name="connsiteY5" fmla="*/ 738716 h 956733"/>
                <a:gd name="connsiteX6" fmla="*/ 33867 w 186674"/>
                <a:gd name="connsiteY6" fmla="*/ 884766 h 956733"/>
                <a:gd name="connsiteX7" fmla="*/ 0 w 186674"/>
                <a:gd name="connsiteY7" fmla="*/ 956733 h 95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674" h="956733">
                  <a:moveTo>
                    <a:pt x="97367" y="0"/>
                  </a:moveTo>
                  <a:cubicBezTo>
                    <a:pt x="114653" y="45685"/>
                    <a:pt x="131939" y="91370"/>
                    <a:pt x="146050" y="139700"/>
                  </a:cubicBezTo>
                  <a:cubicBezTo>
                    <a:pt x="160161" y="188030"/>
                    <a:pt x="175683" y="239536"/>
                    <a:pt x="182033" y="289983"/>
                  </a:cubicBezTo>
                  <a:cubicBezTo>
                    <a:pt x="188383" y="340430"/>
                    <a:pt x="187325" y="394405"/>
                    <a:pt x="184150" y="442383"/>
                  </a:cubicBezTo>
                  <a:cubicBezTo>
                    <a:pt x="180975" y="490361"/>
                    <a:pt x="174977" y="528461"/>
                    <a:pt x="162983" y="577850"/>
                  </a:cubicBezTo>
                  <a:cubicBezTo>
                    <a:pt x="150989" y="627239"/>
                    <a:pt x="133702" y="687563"/>
                    <a:pt x="112183" y="738716"/>
                  </a:cubicBezTo>
                  <a:cubicBezTo>
                    <a:pt x="90664" y="789869"/>
                    <a:pt x="52564" y="848430"/>
                    <a:pt x="33867" y="884766"/>
                  </a:cubicBezTo>
                  <a:cubicBezTo>
                    <a:pt x="15170" y="921102"/>
                    <a:pt x="3881" y="945797"/>
                    <a:pt x="0" y="9567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073E586F-0FAE-4A1A-8DC2-5DB30B52B043}"/>
                </a:ext>
              </a:extLst>
            </p:cNvPr>
            <p:cNvSpPr/>
            <p:nvPr/>
          </p:nvSpPr>
          <p:spPr>
            <a:xfrm>
              <a:off x="6997700" y="4364567"/>
              <a:ext cx="454050" cy="501650"/>
            </a:xfrm>
            <a:custGeom>
              <a:avLst/>
              <a:gdLst>
                <a:gd name="connsiteX0" fmla="*/ 0 w 454050"/>
                <a:gd name="connsiteY0" fmla="*/ 501650 h 501650"/>
                <a:gd name="connsiteX1" fmla="*/ 243417 w 454050"/>
                <a:gd name="connsiteY1" fmla="*/ 459316 h 501650"/>
                <a:gd name="connsiteX2" fmla="*/ 364067 w 454050"/>
                <a:gd name="connsiteY2" fmla="*/ 433916 h 501650"/>
                <a:gd name="connsiteX3" fmla="*/ 446617 w 454050"/>
                <a:gd name="connsiteY3" fmla="*/ 368300 h 501650"/>
                <a:gd name="connsiteX4" fmla="*/ 450850 w 454050"/>
                <a:gd name="connsiteY4" fmla="*/ 287866 h 501650"/>
                <a:gd name="connsiteX5" fmla="*/ 452967 w 454050"/>
                <a:gd name="connsiteY5" fmla="*/ 188383 h 501650"/>
                <a:gd name="connsiteX6" fmla="*/ 433917 w 454050"/>
                <a:gd name="connsiteY6" fmla="*/ 118533 h 501650"/>
                <a:gd name="connsiteX7" fmla="*/ 431800 w 454050"/>
                <a:gd name="connsiteY7" fmla="*/ 61383 h 501650"/>
                <a:gd name="connsiteX8" fmla="*/ 436033 w 454050"/>
                <a:gd name="connsiteY8" fmla="*/ 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050" h="501650">
                  <a:moveTo>
                    <a:pt x="0" y="501650"/>
                  </a:moveTo>
                  <a:lnTo>
                    <a:pt x="243417" y="459316"/>
                  </a:lnTo>
                  <a:cubicBezTo>
                    <a:pt x="304095" y="448027"/>
                    <a:pt x="330200" y="449085"/>
                    <a:pt x="364067" y="433916"/>
                  </a:cubicBezTo>
                  <a:cubicBezTo>
                    <a:pt x="397934" y="418747"/>
                    <a:pt x="432153" y="392642"/>
                    <a:pt x="446617" y="368300"/>
                  </a:cubicBezTo>
                  <a:cubicBezTo>
                    <a:pt x="461081" y="343958"/>
                    <a:pt x="449792" y="317852"/>
                    <a:pt x="450850" y="287866"/>
                  </a:cubicBezTo>
                  <a:cubicBezTo>
                    <a:pt x="451908" y="257880"/>
                    <a:pt x="455789" y="216605"/>
                    <a:pt x="452967" y="188383"/>
                  </a:cubicBezTo>
                  <a:cubicBezTo>
                    <a:pt x="450145" y="160161"/>
                    <a:pt x="437445" y="139700"/>
                    <a:pt x="433917" y="118533"/>
                  </a:cubicBezTo>
                  <a:cubicBezTo>
                    <a:pt x="430389" y="97366"/>
                    <a:pt x="431447" y="81138"/>
                    <a:pt x="431800" y="61383"/>
                  </a:cubicBezTo>
                  <a:cubicBezTo>
                    <a:pt x="432153" y="41628"/>
                    <a:pt x="437444" y="13053"/>
                    <a:pt x="4360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39D02719-3A3B-470A-A796-5F0D294F747F}"/>
                </a:ext>
              </a:extLst>
            </p:cNvPr>
            <p:cNvSpPr/>
            <p:nvPr/>
          </p:nvSpPr>
          <p:spPr>
            <a:xfrm>
              <a:off x="6035919" y="3615267"/>
              <a:ext cx="11398" cy="395816"/>
            </a:xfrm>
            <a:custGeom>
              <a:avLst/>
              <a:gdLst>
                <a:gd name="connsiteX0" fmla="*/ 814 w 11398"/>
                <a:gd name="connsiteY0" fmla="*/ 0 h 395816"/>
                <a:gd name="connsiteX1" fmla="*/ 814 w 11398"/>
                <a:gd name="connsiteY1" fmla="*/ 129116 h 395816"/>
                <a:gd name="connsiteX2" fmla="*/ 9281 w 11398"/>
                <a:gd name="connsiteY2" fmla="*/ 203200 h 395816"/>
                <a:gd name="connsiteX3" fmla="*/ 9281 w 11398"/>
                <a:gd name="connsiteY3" fmla="*/ 287866 h 395816"/>
                <a:gd name="connsiteX4" fmla="*/ 11398 w 11398"/>
                <a:gd name="connsiteY4" fmla="*/ 395816 h 39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8" h="395816">
                  <a:moveTo>
                    <a:pt x="814" y="0"/>
                  </a:moveTo>
                  <a:cubicBezTo>
                    <a:pt x="108" y="47624"/>
                    <a:pt x="-597" y="95249"/>
                    <a:pt x="814" y="129116"/>
                  </a:cubicBezTo>
                  <a:cubicBezTo>
                    <a:pt x="2225" y="162983"/>
                    <a:pt x="7870" y="176742"/>
                    <a:pt x="9281" y="203200"/>
                  </a:cubicBezTo>
                  <a:cubicBezTo>
                    <a:pt x="10692" y="229658"/>
                    <a:pt x="8928" y="255763"/>
                    <a:pt x="9281" y="287866"/>
                  </a:cubicBezTo>
                  <a:cubicBezTo>
                    <a:pt x="9634" y="319969"/>
                    <a:pt x="11398" y="395816"/>
                    <a:pt x="11398" y="3958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2CE68E74-4EC5-4AAC-825B-D3B10B28F994}"/>
                </a:ext>
              </a:extLst>
            </p:cNvPr>
            <p:cNvSpPr/>
            <p:nvPr/>
          </p:nvSpPr>
          <p:spPr>
            <a:xfrm>
              <a:off x="6049963" y="4491038"/>
              <a:ext cx="9642" cy="434975"/>
            </a:xfrm>
            <a:custGeom>
              <a:avLst/>
              <a:gdLst>
                <a:gd name="connsiteX0" fmla="*/ 0 w 9642"/>
                <a:gd name="connsiteY0" fmla="*/ 0 h 434975"/>
                <a:gd name="connsiteX1" fmla="*/ 3175 w 9642"/>
                <a:gd name="connsiteY1" fmla="*/ 96837 h 434975"/>
                <a:gd name="connsiteX2" fmla="*/ 1587 w 9642"/>
                <a:gd name="connsiteY2" fmla="*/ 254000 h 434975"/>
                <a:gd name="connsiteX3" fmla="*/ 7937 w 9642"/>
                <a:gd name="connsiteY3" fmla="*/ 354012 h 434975"/>
                <a:gd name="connsiteX4" fmla="*/ 9525 w 9642"/>
                <a:gd name="connsiteY4" fmla="*/ 393700 h 434975"/>
                <a:gd name="connsiteX5" fmla="*/ 9525 w 9642"/>
                <a:gd name="connsiteY5" fmla="*/ 434975 h 43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42" h="434975">
                  <a:moveTo>
                    <a:pt x="0" y="0"/>
                  </a:moveTo>
                  <a:cubicBezTo>
                    <a:pt x="1455" y="27252"/>
                    <a:pt x="2911" y="54504"/>
                    <a:pt x="3175" y="96837"/>
                  </a:cubicBezTo>
                  <a:cubicBezTo>
                    <a:pt x="3439" y="139170"/>
                    <a:pt x="793" y="211138"/>
                    <a:pt x="1587" y="254000"/>
                  </a:cubicBezTo>
                  <a:cubicBezTo>
                    <a:pt x="2381" y="296862"/>
                    <a:pt x="6614" y="330729"/>
                    <a:pt x="7937" y="354012"/>
                  </a:cubicBezTo>
                  <a:cubicBezTo>
                    <a:pt x="9260" y="377295"/>
                    <a:pt x="9260" y="380206"/>
                    <a:pt x="9525" y="393700"/>
                  </a:cubicBezTo>
                  <a:cubicBezTo>
                    <a:pt x="9790" y="407194"/>
                    <a:pt x="9525" y="434975"/>
                    <a:pt x="9525" y="434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楕円 627">
              <a:extLst>
                <a:ext uri="{FF2B5EF4-FFF2-40B4-BE49-F238E27FC236}">
                  <a16:creationId xmlns:a16="http://schemas.microsoft.com/office/drawing/2014/main" id="{2B376399-A43B-45C8-A77C-6FD4053546F8}"/>
                </a:ext>
              </a:extLst>
            </p:cNvPr>
            <p:cNvSpPr/>
            <p:nvPr/>
          </p:nvSpPr>
          <p:spPr>
            <a:xfrm>
              <a:off x="5977897" y="2326651"/>
              <a:ext cx="45720" cy="45720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1ACB0697-1647-41DA-89AD-BCC01FC772D5}"/>
                </a:ext>
              </a:extLst>
            </p:cNvPr>
            <p:cNvSpPr/>
            <p:nvPr/>
          </p:nvSpPr>
          <p:spPr>
            <a:xfrm>
              <a:off x="5922127" y="2397125"/>
              <a:ext cx="64336" cy="47625"/>
            </a:xfrm>
            <a:custGeom>
              <a:avLst/>
              <a:gdLst>
                <a:gd name="connsiteX0" fmla="*/ 64336 w 64336"/>
                <a:gd name="connsiteY0" fmla="*/ 0 h 47625"/>
                <a:gd name="connsiteX1" fmla="*/ 4011 w 64336"/>
                <a:gd name="connsiteY1" fmla="*/ 14288 h 47625"/>
                <a:gd name="connsiteX2" fmla="*/ 8773 w 64336"/>
                <a:gd name="connsiteY2" fmla="*/ 39688 h 47625"/>
                <a:gd name="connsiteX3" fmla="*/ 34173 w 64336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36" h="47625">
                  <a:moveTo>
                    <a:pt x="64336" y="0"/>
                  </a:moveTo>
                  <a:cubicBezTo>
                    <a:pt x="38803" y="3836"/>
                    <a:pt x="13271" y="7673"/>
                    <a:pt x="4011" y="14288"/>
                  </a:cubicBezTo>
                  <a:cubicBezTo>
                    <a:pt x="-5249" y="20903"/>
                    <a:pt x="3746" y="34132"/>
                    <a:pt x="8773" y="39688"/>
                  </a:cubicBezTo>
                  <a:cubicBezTo>
                    <a:pt x="13800" y="45244"/>
                    <a:pt x="23986" y="46434"/>
                    <a:pt x="34173" y="476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AF0CA6C0-A073-4C2E-B8F0-57BCA7F02DF6}"/>
                </a:ext>
              </a:extLst>
            </p:cNvPr>
            <p:cNvSpPr/>
            <p:nvPr/>
          </p:nvSpPr>
          <p:spPr>
            <a:xfrm>
              <a:off x="6777038" y="5060950"/>
              <a:ext cx="4762" cy="96838"/>
            </a:xfrm>
            <a:custGeom>
              <a:avLst/>
              <a:gdLst>
                <a:gd name="connsiteX0" fmla="*/ 4762 w 4762"/>
                <a:gd name="connsiteY0" fmla="*/ 0 h 96838"/>
                <a:gd name="connsiteX1" fmla="*/ 1587 w 4762"/>
                <a:gd name="connsiteY1" fmla="*/ 61913 h 96838"/>
                <a:gd name="connsiteX2" fmla="*/ 0 w 4762"/>
                <a:gd name="connsiteY2" fmla="*/ 96838 h 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96838">
                  <a:moveTo>
                    <a:pt x="4762" y="0"/>
                  </a:moveTo>
                  <a:cubicBezTo>
                    <a:pt x="3571" y="22886"/>
                    <a:pt x="2381" y="45773"/>
                    <a:pt x="1587" y="61913"/>
                  </a:cubicBezTo>
                  <a:cubicBezTo>
                    <a:pt x="793" y="78053"/>
                    <a:pt x="396" y="87445"/>
                    <a:pt x="0" y="9683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F60E66B6-F904-40E7-86CE-41FDC59AD5B3}"/>
                </a:ext>
              </a:extLst>
            </p:cNvPr>
            <p:cNvSpPr/>
            <p:nvPr/>
          </p:nvSpPr>
          <p:spPr>
            <a:xfrm>
              <a:off x="6718977" y="4965700"/>
              <a:ext cx="47835" cy="261542"/>
            </a:xfrm>
            <a:custGeom>
              <a:avLst/>
              <a:gdLst>
                <a:gd name="connsiteX0" fmla="*/ 911 w 47835"/>
                <a:gd name="connsiteY0" fmla="*/ 0 h 261542"/>
                <a:gd name="connsiteX1" fmla="*/ 42186 w 47835"/>
                <a:gd name="connsiteY1" fmla="*/ 106363 h 261542"/>
                <a:gd name="connsiteX2" fmla="*/ 45361 w 47835"/>
                <a:gd name="connsiteY2" fmla="*/ 180975 h 261542"/>
                <a:gd name="connsiteX3" fmla="*/ 45361 w 47835"/>
                <a:gd name="connsiteY3" fmla="*/ 252413 h 261542"/>
                <a:gd name="connsiteX4" fmla="*/ 13611 w 47835"/>
                <a:gd name="connsiteY4" fmla="*/ 252413 h 261542"/>
                <a:gd name="connsiteX5" fmla="*/ 21548 w 47835"/>
                <a:gd name="connsiteY5" fmla="*/ 177800 h 261542"/>
                <a:gd name="connsiteX6" fmla="*/ 13611 w 47835"/>
                <a:gd name="connsiteY6" fmla="*/ 107950 h 261542"/>
                <a:gd name="connsiteX7" fmla="*/ 911 w 47835"/>
                <a:gd name="connsiteY7" fmla="*/ 0 h 261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835" h="261542">
                  <a:moveTo>
                    <a:pt x="911" y="0"/>
                  </a:moveTo>
                  <a:cubicBezTo>
                    <a:pt x="5673" y="-264"/>
                    <a:pt x="34778" y="76201"/>
                    <a:pt x="42186" y="106363"/>
                  </a:cubicBezTo>
                  <a:cubicBezTo>
                    <a:pt x="49594" y="136525"/>
                    <a:pt x="44832" y="156633"/>
                    <a:pt x="45361" y="180975"/>
                  </a:cubicBezTo>
                  <a:cubicBezTo>
                    <a:pt x="45890" y="205317"/>
                    <a:pt x="50653" y="240507"/>
                    <a:pt x="45361" y="252413"/>
                  </a:cubicBezTo>
                  <a:cubicBezTo>
                    <a:pt x="40069" y="264319"/>
                    <a:pt x="17580" y="264849"/>
                    <a:pt x="13611" y="252413"/>
                  </a:cubicBezTo>
                  <a:cubicBezTo>
                    <a:pt x="9642" y="239977"/>
                    <a:pt x="21548" y="201877"/>
                    <a:pt x="21548" y="177800"/>
                  </a:cubicBezTo>
                  <a:cubicBezTo>
                    <a:pt x="21548" y="153723"/>
                    <a:pt x="15728" y="129646"/>
                    <a:pt x="13611" y="107950"/>
                  </a:cubicBezTo>
                  <a:cubicBezTo>
                    <a:pt x="11494" y="86254"/>
                    <a:pt x="-3851" y="264"/>
                    <a:pt x="911" y="0"/>
                  </a:cubicBezTo>
                  <a:close/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AEFDE49C-DBFD-4570-AF85-AC3737F0E26B}"/>
                </a:ext>
              </a:extLst>
            </p:cNvPr>
            <p:cNvSpPr/>
            <p:nvPr/>
          </p:nvSpPr>
          <p:spPr>
            <a:xfrm>
              <a:off x="6098117" y="1445607"/>
              <a:ext cx="345016" cy="97443"/>
            </a:xfrm>
            <a:custGeom>
              <a:avLst/>
              <a:gdLst>
                <a:gd name="connsiteX0" fmla="*/ 0 w 345016"/>
                <a:gd name="connsiteY0" fmla="*/ 76276 h 97443"/>
                <a:gd name="connsiteX1" fmla="*/ 103716 w 345016"/>
                <a:gd name="connsiteY1" fmla="*/ 12776 h 97443"/>
                <a:gd name="connsiteX2" fmla="*/ 162983 w 345016"/>
                <a:gd name="connsiteY2" fmla="*/ 76 h 97443"/>
                <a:gd name="connsiteX3" fmla="*/ 243416 w 345016"/>
                <a:gd name="connsiteY3" fmla="*/ 14893 h 97443"/>
                <a:gd name="connsiteX4" fmla="*/ 309033 w 345016"/>
                <a:gd name="connsiteY4" fmla="*/ 48760 h 97443"/>
                <a:gd name="connsiteX5" fmla="*/ 338666 w 345016"/>
                <a:gd name="connsiteY5" fmla="*/ 74160 h 97443"/>
                <a:gd name="connsiteX6" fmla="*/ 345016 w 345016"/>
                <a:gd name="connsiteY6" fmla="*/ 97443 h 9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016" h="97443">
                  <a:moveTo>
                    <a:pt x="0" y="76276"/>
                  </a:moveTo>
                  <a:cubicBezTo>
                    <a:pt x="38276" y="50876"/>
                    <a:pt x="76552" y="25476"/>
                    <a:pt x="103716" y="12776"/>
                  </a:cubicBezTo>
                  <a:cubicBezTo>
                    <a:pt x="130880" y="76"/>
                    <a:pt x="139700" y="-277"/>
                    <a:pt x="162983" y="76"/>
                  </a:cubicBezTo>
                  <a:cubicBezTo>
                    <a:pt x="186266" y="429"/>
                    <a:pt x="219074" y="6779"/>
                    <a:pt x="243416" y="14893"/>
                  </a:cubicBezTo>
                  <a:cubicBezTo>
                    <a:pt x="267758" y="23007"/>
                    <a:pt x="293158" y="38882"/>
                    <a:pt x="309033" y="48760"/>
                  </a:cubicBezTo>
                  <a:cubicBezTo>
                    <a:pt x="324908" y="58638"/>
                    <a:pt x="332669" y="66046"/>
                    <a:pt x="338666" y="74160"/>
                  </a:cubicBezTo>
                  <a:cubicBezTo>
                    <a:pt x="344663" y="82274"/>
                    <a:pt x="344839" y="89858"/>
                    <a:pt x="345016" y="9744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F51039D9-A7B2-4330-A112-A27E315A077E}"/>
                </a:ext>
              </a:extLst>
            </p:cNvPr>
            <p:cNvSpPr/>
            <p:nvPr/>
          </p:nvSpPr>
          <p:spPr>
            <a:xfrm>
              <a:off x="5763683" y="1595934"/>
              <a:ext cx="203200" cy="12733"/>
            </a:xfrm>
            <a:custGeom>
              <a:avLst/>
              <a:gdLst>
                <a:gd name="connsiteX0" fmla="*/ 0 w 203200"/>
                <a:gd name="connsiteY0" fmla="*/ 6383 h 12733"/>
                <a:gd name="connsiteX1" fmla="*/ 76200 w 203200"/>
                <a:gd name="connsiteY1" fmla="*/ 33 h 12733"/>
                <a:gd name="connsiteX2" fmla="*/ 156634 w 203200"/>
                <a:gd name="connsiteY2" fmla="*/ 4266 h 12733"/>
                <a:gd name="connsiteX3" fmla="*/ 203200 w 203200"/>
                <a:gd name="connsiteY3" fmla="*/ 12733 h 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00" h="12733">
                  <a:moveTo>
                    <a:pt x="0" y="6383"/>
                  </a:moveTo>
                  <a:cubicBezTo>
                    <a:pt x="25047" y="3384"/>
                    <a:pt x="50094" y="386"/>
                    <a:pt x="76200" y="33"/>
                  </a:cubicBezTo>
                  <a:cubicBezTo>
                    <a:pt x="102306" y="-320"/>
                    <a:pt x="135467" y="2149"/>
                    <a:pt x="156634" y="4266"/>
                  </a:cubicBezTo>
                  <a:cubicBezTo>
                    <a:pt x="177801" y="6383"/>
                    <a:pt x="190500" y="9558"/>
                    <a:pt x="203200" y="127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E013D9BD-A3B0-4044-BFB1-8110843FA9B2}"/>
                </a:ext>
              </a:extLst>
            </p:cNvPr>
            <p:cNvSpPr/>
            <p:nvPr/>
          </p:nvSpPr>
          <p:spPr>
            <a:xfrm>
              <a:off x="5742517" y="1634067"/>
              <a:ext cx="220133" cy="173566"/>
            </a:xfrm>
            <a:custGeom>
              <a:avLst/>
              <a:gdLst>
                <a:gd name="connsiteX0" fmla="*/ 0 w 220133"/>
                <a:gd name="connsiteY0" fmla="*/ 173566 h 173566"/>
                <a:gd name="connsiteX1" fmla="*/ 55033 w 220133"/>
                <a:gd name="connsiteY1" fmla="*/ 80433 h 173566"/>
                <a:gd name="connsiteX2" fmla="*/ 82550 w 220133"/>
                <a:gd name="connsiteY2" fmla="*/ 67733 h 173566"/>
                <a:gd name="connsiteX3" fmla="*/ 175683 w 220133"/>
                <a:gd name="connsiteY3" fmla="*/ 27516 h 173566"/>
                <a:gd name="connsiteX4" fmla="*/ 220133 w 220133"/>
                <a:gd name="connsiteY4" fmla="*/ 0 h 17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33" h="173566">
                  <a:moveTo>
                    <a:pt x="0" y="173566"/>
                  </a:moveTo>
                  <a:cubicBezTo>
                    <a:pt x="20637" y="135819"/>
                    <a:pt x="41275" y="98072"/>
                    <a:pt x="55033" y="80433"/>
                  </a:cubicBezTo>
                  <a:cubicBezTo>
                    <a:pt x="68791" y="62794"/>
                    <a:pt x="82550" y="67733"/>
                    <a:pt x="82550" y="67733"/>
                  </a:cubicBezTo>
                  <a:cubicBezTo>
                    <a:pt x="102658" y="58913"/>
                    <a:pt x="152752" y="38805"/>
                    <a:pt x="175683" y="27516"/>
                  </a:cubicBezTo>
                  <a:cubicBezTo>
                    <a:pt x="198614" y="16227"/>
                    <a:pt x="209373" y="8113"/>
                    <a:pt x="2201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40B7A3D3-9ED0-4CAA-8E33-8FB631688C6F}"/>
                </a:ext>
              </a:extLst>
            </p:cNvPr>
            <p:cNvSpPr/>
            <p:nvPr/>
          </p:nvSpPr>
          <p:spPr>
            <a:xfrm>
              <a:off x="6220883" y="1456267"/>
              <a:ext cx="4280" cy="137583"/>
            </a:xfrm>
            <a:custGeom>
              <a:avLst/>
              <a:gdLst>
                <a:gd name="connsiteX0" fmla="*/ 0 w 4280"/>
                <a:gd name="connsiteY0" fmla="*/ 0 h 137583"/>
                <a:gd name="connsiteX1" fmla="*/ 2117 w 4280"/>
                <a:gd name="connsiteY1" fmla="*/ 59266 h 137583"/>
                <a:gd name="connsiteX2" fmla="*/ 4234 w 4280"/>
                <a:gd name="connsiteY2" fmla="*/ 99483 h 137583"/>
                <a:gd name="connsiteX3" fmla="*/ 0 w 4280"/>
                <a:gd name="connsiteY3" fmla="*/ 137583 h 13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0" h="137583">
                  <a:moveTo>
                    <a:pt x="0" y="0"/>
                  </a:moveTo>
                  <a:cubicBezTo>
                    <a:pt x="705" y="21343"/>
                    <a:pt x="1411" y="42686"/>
                    <a:pt x="2117" y="59266"/>
                  </a:cubicBezTo>
                  <a:cubicBezTo>
                    <a:pt x="2823" y="75846"/>
                    <a:pt x="4587" y="86430"/>
                    <a:pt x="4234" y="99483"/>
                  </a:cubicBezTo>
                  <a:cubicBezTo>
                    <a:pt x="3881" y="112536"/>
                    <a:pt x="1940" y="125059"/>
                    <a:pt x="0" y="1375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2DC9F4A6-318B-4FBE-A4E1-E8459A8DFBF1}"/>
                </a:ext>
              </a:extLst>
            </p:cNvPr>
            <p:cNvSpPr/>
            <p:nvPr/>
          </p:nvSpPr>
          <p:spPr>
            <a:xfrm>
              <a:off x="6165850" y="1483783"/>
              <a:ext cx="10583" cy="95250"/>
            </a:xfrm>
            <a:custGeom>
              <a:avLst/>
              <a:gdLst>
                <a:gd name="connsiteX0" fmla="*/ 10583 w 10583"/>
                <a:gd name="connsiteY0" fmla="*/ 0 h 95250"/>
                <a:gd name="connsiteX1" fmla="*/ 2117 w 10583"/>
                <a:gd name="connsiteY1" fmla="*/ 65617 h 95250"/>
                <a:gd name="connsiteX2" fmla="*/ 0 w 10583"/>
                <a:gd name="connsiteY2" fmla="*/ 952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3" h="95250">
                  <a:moveTo>
                    <a:pt x="10583" y="0"/>
                  </a:moveTo>
                  <a:cubicBezTo>
                    <a:pt x="7232" y="24871"/>
                    <a:pt x="3881" y="49742"/>
                    <a:pt x="2117" y="65617"/>
                  </a:cubicBezTo>
                  <a:cubicBezTo>
                    <a:pt x="353" y="81492"/>
                    <a:pt x="176" y="88371"/>
                    <a:pt x="0" y="952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AEF55E35-32AA-49EA-8DD1-5F4EEF05D193}"/>
                </a:ext>
              </a:extLst>
            </p:cNvPr>
            <p:cNvSpPr/>
            <p:nvPr/>
          </p:nvSpPr>
          <p:spPr>
            <a:xfrm>
              <a:off x="6070600" y="1591623"/>
              <a:ext cx="355600" cy="36094"/>
            </a:xfrm>
            <a:custGeom>
              <a:avLst/>
              <a:gdLst>
                <a:gd name="connsiteX0" fmla="*/ 0 w 355600"/>
                <a:gd name="connsiteY0" fmla="*/ 8577 h 36094"/>
                <a:gd name="connsiteX1" fmla="*/ 84667 w 355600"/>
                <a:gd name="connsiteY1" fmla="*/ 110 h 36094"/>
                <a:gd name="connsiteX2" fmla="*/ 177800 w 355600"/>
                <a:gd name="connsiteY2" fmla="*/ 4344 h 36094"/>
                <a:gd name="connsiteX3" fmla="*/ 266700 w 355600"/>
                <a:gd name="connsiteY3" fmla="*/ 12810 h 36094"/>
                <a:gd name="connsiteX4" fmla="*/ 321733 w 355600"/>
                <a:gd name="connsiteY4" fmla="*/ 23394 h 36094"/>
                <a:gd name="connsiteX5" fmla="*/ 355600 w 355600"/>
                <a:gd name="connsiteY5" fmla="*/ 36094 h 3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600" h="36094">
                  <a:moveTo>
                    <a:pt x="0" y="8577"/>
                  </a:moveTo>
                  <a:cubicBezTo>
                    <a:pt x="27517" y="4696"/>
                    <a:pt x="55034" y="816"/>
                    <a:pt x="84667" y="110"/>
                  </a:cubicBezTo>
                  <a:cubicBezTo>
                    <a:pt x="114300" y="-596"/>
                    <a:pt x="147461" y="2227"/>
                    <a:pt x="177800" y="4344"/>
                  </a:cubicBezTo>
                  <a:cubicBezTo>
                    <a:pt x="208139" y="6461"/>
                    <a:pt x="242711" y="9635"/>
                    <a:pt x="266700" y="12810"/>
                  </a:cubicBezTo>
                  <a:cubicBezTo>
                    <a:pt x="290689" y="15985"/>
                    <a:pt x="306916" y="19513"/>
                    <a:pt x="321733" y="23394"/>
                  </a:cubicBezTo>
                  <a:cubicBezTo>
                    <a:pt x="336550" y="27275"/>
                    <a:pt x="346075" y="31684"/>
                    <a:pt x="355600" y="3609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98921FA9-86A7-4793-B4B0-D1376916B7A9}"/>
                </a:ext>
              </a:extLst>
            </p:cNvPr>
            <p:cNvSpPr/>
            <p:nvPr/>
          </p:nvSpPr>
          <p:spPr>
            <a:xfrm>
              <a:off x="6225117" y="1591733"/>
              <a:ext cx="32564" cy="120650"/>
            </a:xfrm>
            <a:custGeom>
              <a:avLst/>
              <a:gdLst>
                <a:gd name="connsiteX0" fmla="*/ 31750 w 32564"/>
                <a:gd name="connsiteY0" fmla="*/ 0 h 120650"/>
                <a:gd name="connsiteX1" fmla="*/ 31750 w 32564"/>
                <a:gd name="connsiteY1" fmla="*/ 52917 h 120650"/>
                <a:gd name="connsiteX2" fmla="*/ 23283 w 32564"/>
                <a:gd name="connsiteY2" fmla="*/ 91017 h 120650"/>
                <a:gd name="connsiteX3" fmla="*/ 0 w 32564"/>
                <a:gd name="connsiteY3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4" h="120650">
                  <a:moveTo>
                    <a:pt x="31750" y="0"/>
                  </a:moveTo>
                  <a:cubicBezTo>
                    <a:pt x="32455" y="18873"/>
                    <a:pt x="33161" y="37747"/>
                    <a:pt x="31750" y="52917"/>
                  </a:cubicBezTo>
                  <a:cubicBezTo>
                    <a:pt x="30339" y="68087"/>
                    <a:pt x="28575" y="79728"/>
                    <a:pt x="23283" y="91017"/>
                  </a:cubicBezTo>
                  <a:cubicBezTo>
                    <a:pt x="17991" y="102306"/>
                    <a:pt x="8995" y="111478"/>
                    <a:pt x="0" y="1206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0CE7A512-CD40-4851-98E6-380FEE207C47}"/>
                </a:ext>
              </a:extLst>
            </p:cNvPr>
            <p:cNvSpPr/>
            <p:nvPr/>
          </p:nvSpPr>
          <p:spPr>
            <a:xfrm>
              <a:off x="5985843" y="1680633"/>
              <a:ext cx="14907" cy="107950"/>
            </a:xfrm>
            <a:custGeom>
              <a:avLst/>
              <a:gdLst>
                <a:gd name="connsiteX0" fmla="*/ 14907 w 14907"/>
                <a:gd name="connsiteY0" fmla="*/ 0 h 107950"/>
                <a:gd name="connsiteX1" fmla="*/ 2207 w 14907"/>
                <a:gd name="connsiteY1" fmla="*/ 63500 h 107950"/>
                <a:gd name="connsiteX2" fmla="*/ 90 w 14907"/>
                <a:gd name="connsiteY2" fmla="*/ 1079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07" h="107950">
                  <a:moveTo>
                    <a:pt x="14907" y="0"/>
                  </a:moveTo>
                  <a:cubicBezTo>
                    <a:pt x="9791" y="22754"/>
                    <a:pt x="4676" y="45508"/>
                    <a:pt x="2207" y="63500"/>
                  </a:cubicBezTo>
                  <a:cubicBezTo>
                    <a:pt x="-262" y="81492"/>
                    <a:pt x="-86" y="94721"/>
                    <a:pt x="90" y="1079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B0614A19-D726-4948-AFBC-86BA035522FB}"/>
                </a:ext>
              </a:extLst>
            </p:cNvPr>
            <p:cNvSpPr/>
            <p:nvPr/>
          </p:nvSpPr>
          <p:spPr>
            <a:xfrm>
              <a:off x="5773376" y="1604433"/>
              <a:ext cx="38991" cy="105834"/>
            </a:xfrm>
            <a:custGeom>
              <a:avLst/>
              <a:gdLst>
                <a:gd name="connsiteX0" fmla="*/ 38991 w 38991"/>
                <a:gd name="connsiteY0" fmla="*/ 0 h 105834"/>
                <a:gd name="connsiteX1" fmla="*/ 3007 w 38991"/>
                <a:gd name="connsiteY1" fmla="*/ 59267 h 105834"/>
                <a:gd name="connsiteX2" fmla="*/ 3007 w 38991"/>
                <a:gd name="connsiteY2" fmla="*/ 74084 h 105834"/>
                <a:gd name="connsiteX3" fmla="*/ 11474 w 38991"/>
                <a:gd name="connsiteY3" fmla="*/ 93134 h 105834"/>
                <a:gd name="connsiteX4" fmla="*/ 22057 w 38991"/>
                <a:gd name="connsiteY4" fmla="*/ 105834 h 1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91" h="105834">
                  <a:moveTo>
                    <a:pt x="38991" y="0"/>
                  </a:moveTo>
                  <a:cubicBezTo>
                    <a:pt x="23997" y="23460"/>
                    <a:pt x="9004" y="46920"/>
                    <a:pt x="3007" y="59267"/>
                  </a:cubicBezTo>
                  <a:cubicBezTo>
                    <a:pt x="-2990" y="71614"/>
                    <a:pt x="1596" y="68439"/>
                    <a:pt x="3007" y="74084"/>
                  </a:cubicBezTo>
                  <a:cubicBezTo>
                    <a:pt x="4418" y="79729"/>
                    <a:pt x="8299" y="87842"/>
                    <a:pt x="11474" y="93134"/>
                  </a:cubicBezTo>
                  <a:cubicBezTo>
                    <a:pt x="14649" y="98426"/>
                    <a:pt x="18353" y="102130"/>
                    <a:pt x="22057" y="1058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D48C3493-2B4D-4410-B7C0-B62A6559BD03}"/>
                </a:ext>
              </a:extLst>
            </p:cNvPr>
            <p:cNvSpPr/>
            <p:nvPr/>
          </p:nvSpPr>
          <p:spPr>
            <a:xfrm>
              <a:off x="5778500" y="1765300"/>
              <a:ext cx="114300" cy="58751"/>
            </a:xfrm>
            <a:custGeom>
              <a:avLst/>
              <a:gdLst>
                <a:gd name="connsiteX0" fmla="*/ 0 w 114300"/>
                <a:gd name="connsiteY0" fmla="*/ 0 h 58751"/>
                <a:gd name="connsiteX1" fmla="*/ 61383 w 114300"/>
                <a:gd name="connsiteY1" fmla="*/ 52917 h 58751"/>
                <a:gd name="connsiteX2" fmla="*/ 114300 w 114300"/>
                <a:gd name="connsiteY2" fmla="*/ 55033 h 5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8751">
                  <a:moveTo>
                    <a:pt x="0" y="0"/>
                  </a:moveTo>
                  <a:cubicBezTo>
                    <a:pt x="21166" y="21872"/>
                    <a:pt x="42333" y="43745"/>
                    <a:pt x="61383" y="52917"/>
                  </a:cubicBezTo>
                  <a:cubicBezTo>
                    <a:pt x="80433" y="62089"/>
                    <a:pt x="97366" y="58561"/>
                    <a:pt x="114300" y="550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5C9A5B72-6F15-440B-AC23-CC0918FEA86A}"/>
                </a:ext>
              </a:extLst>
            </p:cNvPr>
            <p:cNvSpPr/>
            <p:nvPr/>
          </p:nvSpPr>
          <p:spPr>
            <a:xfrm>
              <a:off x="5861050" y="1653117"/>
              <a:ext cx="114300" cy="184150"/>
            </a:xfrm>
            <a:custGeom>
              <a:avLst/>
              <a:gdLst>
                <a:gd name="connsiteX0" fmla="*/ 114300 w 114300"/>
                <a:gd name="connsiteY0" fmla="*/ 0 h 184150"/>
                <a:gd name="connsiteX1" fmla="*/ 67733 w 114300"/>
                <a:gd name="connsiteY1" fmla="*/ 76200 h 184150"/>
                <a:gd name="connsiteX2" fmla="*/ 38100 w 114300"/>
                <a:gd name="connsiteY2" fmla="*/ 127000 h 184150"/>
                <a:gd name="connsiteX3" fmla="*/ 0 w 114300"/>
                <a:gd name="connsiteY3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84150">
                  <a:moveTo>
                    <a:pt x="114300" y="0"/>
                  </a:moveTo>
                  <a:cubicBezTo>
                    <a:pt x="97366" y="27693"/>
                    <a:pt x="80433" y="55033"/>
                    <a:pt x="67733" y="76200"/>
                  </a:cubicBezTo>
                  <a:cubicBezTo>
                    <a:pt x="55033" y="97367"/>
                    <a:pt x="49389" y="109008"/>
                    <a:pt x="38100" y="127000"/>
                  </a:cubicBezTo>
                  <a:cubicBezTo>
                    <a:pt x="26811" y="144992"/>
                    <a:pt x="13405" y="164571"/>
                    <a:pt x="0" y="184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45FA9F14-3C1C-40D4-BF54-D91614BE6315}"/>
                </a:ext>
              </a:extLst>
            </p:cNvPr>
            <p:cNvSpPr/>
            <p:nvPr/>
          </p:nvSpPr>
          <p:spPr>
            <a:xfrm>
              <a:off x="5888567" y="1733550"/>
              <a:ext cx="93133" cy="35983"/>
            </a:xfrm>
            <a:custGeom>
              <a:avLst/>
              <a:gdLst>
                <a:gd name="connsiteX0" fmla="*/ 0 w 93133"/>
                <a:gd name="connsiteY0" fmla="*/ 0 h 35983"/>
                <a:gd name="connsiteX1" fmla="*/ 69850 w 93133"/>
                <a:gd name="connsiteY1" fmla="*/ 29633 h 35983"/>
                <a:gd name="connsiteX2" fmla="*/ 93133 w 93133"/>
                <a:gd name="connsiteY2" fmla="*/ 35983 h 3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35983">
                  <a:moveTo>
                    <a:pt x="0" y="0"/>
                  </a:moveTo>
                  <a:cubicBezTo>
                    <a:pt x="27164" y="11818"/>
                    <a:pt x="54328" y="23636"/>
                    <a:pt x="69850" y="29633"/>
                  </a:cubicBezTo>
                  <a:cubicBezTo>
                    <a:pt x="85372" y="35630"/>
                    <a:pt x="89252" y="35806"/>
                    <a:pt x="93133" y="359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98927529-31F1-48DB-9634-8FCDEAD3CC91}"/>
                </a:ext>
              </a:extLst>
            </p:cNvPr>
            <p:cNvSpPr/>
            <p:nvPr/>
          </p:nvSpPr>
          <p:spPr>
            <a:xfrm>
              <a:off x="6028267" y="1365250"/>
              <a:ext cx="8466" cy="65617"/>
            </a:xfrm>
            <a:custGeom>
              <a:avLst/>
              <a:gdLst>
                <a:gd name="connsiteX0" fmla="*/ 8466 w 8466"/>
                <a:gd name="connsiteY0" fmla="*/ 0 h 65617"/>
                <a:gd name="connsiteX1" fmla="*/ 0 w 8466"/>
                <a:gd name="connsiteY1" fmla="*/ 65617 h 6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66" h="65617">
                  <a:moveTo>
                    <a:pt x="8466" y="0"/>
                  </a:moveTo>
                  <a:lnTo>
                    <a:pt x="0" y="65617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D3CF4033-6085-44B2-9597-56A8EE1D74F4}"/>
                </a:ext>
              </a:extLst>
            </p:cNvPr>
            <p:cNvSpPr/>
            <p:nvPr/>
          </p:nvSpPr>
          <p:spPr>
            <a:xfrm>
              <a:off x="6117167" y="1308100"/>
              <a:ext cx="35983" cy="99483"/>
            </a:xfrm>
            <a:custGeom>
              <a:avLst/>
              <a:gdLst>
                <a:gd name="connsiteX0" fmla="*/ 35983 w 35983"/>
                <a:gd name="connsiteY0" fmla="*/ 0 h 99483"/>
                <a:gd name="connsiteX1" fmla="*/ 21166 w 35983"/>
                <a:gd name="connsiteY1" fmla="*/ 48683 h 99483"/>
                <a:gd name="connsiteX2" fmla="*/ 8466 w 35983"/>
                <a:gd name="connsiteY2" fmla="*/ 76200 h 99483"/>
                <a:gd name="connsiteX3" fmla="*/ 0 w 35983"/>
                <a:gd name="connsiteY3" fmla="*/ 99483 h 9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83" h="99483">
                  <a:moveTo>
                    <a:pt x="35983" y="0"/>
                  </a:moveTo>
                  <a:cubicBezTo>
                    <a:pt x="30867" y="17991"/>
                    <a:pt x="25752" y="35983"/>
                    <a:pt x="21166" y="48683"/>
                  </a:cubicBezTo>
                  <a:cubicBezTo>
                    <a:pt x="16580" y="61383"/>
                    <a:pt x="11994" y="67733"/>
                    <a:pt x="8466" y="76200"/>
                  </a:cubicBezTo>
                  <a:cubicBezTo>
                    <a:pt x="4938" y="84667"/>
                    <a:pt x="2469" y="92075"/>
                    <a:pt x="0" y="9948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2811E581-4D42-48E7-A0F7-81B82C2532E1}"/>
                </a:ext>
              </a:extLst>
            </p:cNvPr>
            <p:cNvSpPr/>
            <p:nvPr/>
          </p:nvSpPr>
          <p:spPr>
            <a:xfrm>
              <a:off x="6239933" y="1259417"/>
              <a:ext cx="71967" cy="97366"/>
            </a:xfrm>
            <a:custGeom>
              <a:avLst/>
              <a:gdLst>
                <a:gd name="connsiteX0" fmla="*/ 71967 w 71967"/>
                <a:gd name="connsiteY0" fmla="*/ 0 h 97366"/>
                <a:gd name="connsiteX1" fmla="*/ 33867 w 71967"/>
                <a:gd name="connsiteY1" fmla="*/ 59266 h 97366"/>
                <a:gd name="connsiteX2" fmla="*/ 10584 w 71967"/>
                <a:gd name="connsiteY2" fmla="*/ 88900 h 97366"/>
                <a:gd name="connsiteX3" fmla="*/ 0 w 71967"/>
                <a:gd name="connsiteY3" fmla="*/ 97366 h 9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67" h="97366">
                  <a:moveTo>
                    <a:pt x="71967" y="0"/>
                  </a:moveTo>
                  <a:cubicBezTo>
                    <a:pt x="58032" y="22224"/>
                    <a:pt x="44097" y="44449"/>
                    <a:pt x="33867" y="59266"/>
                  </a:cubicBezTo>
                  <a:cubicBezTo>
                    <a:pt x="23637" y="74083"/>
                    <a:pt x="16228" y="82550"/>
                    <a:pt x="10584" y="88900"/>
                  </a:cubicBezTo>
                  <a:cubicBezTo>
                    <a:pt x="4940" y="95250"/>
                    <a:pt x="2470" y="96308"/>
                    <a:pt x="0" y="973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DFA97FE3-558A-447C-8E3C-98F0E16A6035}"/>
                </a:ext>
              </a:extLst>
            </p:cNvPr>
            <p:cNvSpPr/>
            <p:nvPr/>
          </p:nvSpPr>
          <p:spPr>
            <a:xfrm>
              <a:off x="6288617" y="1297492"/>
              <a:ext cx="93133" cy="8491"/>
            </a:xfrm>
            <a:custGeom>
              <a:avLst/>
              <a:gdLst>
                <a:gd name="connsiteX0" fmla="*/ 0 w 93133"/>
                <a:gd name="connsiteY0" fmla="*/ 6375 h 8491"/>
                <a:gd name="connsiteX1" fmla="*/ 65616 w 93133"/>
                <a:gd name="connsiteY1" fmla="*/ 25 h 8491"/>
                <a:gd name="connsiteX2" fmla="*/ 93133 w 93133"/>
                <a:gd name="connsiteY2" fmla="*/ 8491 h 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133" h="8491">
                  <a:moveTo>
                    <a:pt x="0" y="6375"/>
                  </a:moveTo>
                  <a:cubicBezTo>
                    <a:pt x="25047" y="3023"/>
                    <a:pt x="50094" y="-328"/>
                    <a:pt x="65616" y="25"/>
                  </a:cubicBezTo>
                  <a:cubicBezTo>
                    <a:pt x="81138" y="378"/>
                    <a:pt x="87135" y="4434"/>
                    <a:pt x="93133" y="8491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A1FF1252-B15C-4C0F-8E61-7B92506CE4B3}"/>
                </a:ext>
              </a:extLst>
            </p:cNvPr>
            <p:cNvSpPr/>
            <p:nvPr/>
          </p:nvSpPr>
          <p:spPr>
            <a:xfrm>
              <a:off x="6261100" y="1337413"/>
              <a:ext cx="114300" cy="15137"/>
            </a:xfrm>
            <a:custGeom>
              <a:avLst/>
              <a:gdLst>
                <a:gd name="connsiteX0" fmla="*/ 0 w 114300"/>
                <a:gd name="connsiteY0" fmla="*/ 15137 h 15137"/>
                <a:gd name="connsiteX1" fmla="*/ 48683 w 114300"/>
                <a:gd name="connsiteY1" fmla="*/ 2437 h 15137"/>
                <a:gd name="connsiteX2" fmla="*/ 82550 w 114300"/>
                <a:gd name="connsiteY2" fmla="*/ 320 h 15137"/>
                <a:gd name="connsiteX3" fmla="*/ 114300 w 114300"/>
                <a:gd name="connsiteY3" fmla="*/ 6670 h 1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5137">
                  <a:moveTo>
                    <a:pt x="0" y="15137"/>
                  </a:moveTo>
                  <a:cubicBezTo>
                    <a:pt x="17462" y="10021"/>
                    <a:pt x="34925" y="4906"/>
                    <a:pt x="48683" y="2437"/>
                  </a:cubicBezTo>
                  <a:cubicBezTo>
                    <a:pt x="62441" y="-32"/>
                    <a:pt x="71614" y="-385"/>
                    <a:pt x="82550" y="320"/>
                  </a:cubicBezTo>
                  <a:cubicBezTo>
                    <a:pt x="93486" y="1025"/>
                    <a:pt x="103893" y="3847"/>
                    <a:pt x="114300" y="667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FE9652EE-32E0-43FC-95CE-9F150D5C9566}"/>
                </a:ext>
              </a:extLst>
            </p:cNvPr>
            <p:cNvSpPr/>
            <p:nvPr/>
          </p:nvSpPr>
          <p:spPr>
            <a:xfrm>
              <a:off x="6669617" y="1185333"/>
              <a:ext cx="184150" cy="107950"/>
            </a:xfrm>
            <a:custGeom>
              <a:avLst/>
              <a:gdLst>
                <a:gd name="connsiteX0" fmla="*/ 0 w 184150"/>
                <a:gd name="connsiteY0" fmla="*/ 107950 h 107950"/>
                <a:gd name="connsiteX1" fmla="*/ 57150 w 184150"/>
                <a:gd name="connsiteY1" fmla="*/ 23284 h 107950"/>
                <a:gd name="connsiteX2" fmla="*/ 110066 w 184150"/>
                <a:gd name="connsiteY2" fmla="*/ 10584 h 107950"/>
                <a:gd name="connsiteX3" fmla="*/ 184150 w 184150"/>
                <a:gd name="connsiteY3" fmla="*/ 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07950">
                  <a:moveTo>
                    <a:pt x="0" y="107950"/>
                  </a:moveTo>
                  <a:cubicBezTo>
                    <a:pt x="19403" y="73731"/>
                    <a:pt x="38806" y="39512"/>
                    <a:pt x="57150" y="23284"/>
                  </a:cubicBezTo>
                  <a:cubicBezTo>
                    <a:pt x="75494" y="7056"/>
                    <a:pt x="88899" y="14465"/>
                    <a:pt x="110066" y="10584"/>
                  </a:cubicBezTo>
                  <a:cubicBezTo>
                    <a:pt x="131233" y="6703"/>
                    <a:pt x="157691" y="3351"/>
                    <a:pt x="18415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01E4EC7B-48BD-4616-B8BC-85B65350FBA7}"/>
                </a:ext>
              </a:extLst>
            </p:cNvPr>
            <p:cNvSpPr/>
            <p:nvPr/>
          </p:nvSpPr>
          <p:spPr>
            <a:xfrm>
              <a:off x="6614583" y="1572683"/>
              <a:ext cx="86784" cy="175684"/>
            </a:xfrm>
            <a:custGeom>
              <a:avLst/>
              <a:gdLst>
                <a:gd name="connsiteX0" fmla="*/ 86784 w 86784"/>
                <a:gd name="connsiteY0" fmla="*/ 0 h 175684"/>
                <a:gd name="connsiteX1" fmla="*/ 50800 w 86784"/>
                <a:gd name="connsiteY1" fmla="*/ 59267 h 175684"/>
                <a:gd name="connsiteX2" fmla="*/ 31750 w 86784"/>
                <a:gd name="connsiteY2" fmla="*/ 114300 h 175684"/>
                <a:gd name="connsiteX3" fmla="*/ 0 w 86784"/>
                <a:gd name="connsiteY3" fmla="*/ 175684 h 17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4" h="175684">
                  <a:moveTo>
                    <a:pt x="86784" y="0"/>
                  </a:moveTo>
                  <a:cubicBezTo>
                    <a:pt x="73378" y="20108"/>
                    <a:pt x="59972" y="40217"/>
                    <a:pt x="50800" y="59267"/>
                  </a:cubicBezTo>
                  <a:cubicBezTo>
                    <a:pt x="41628" y="78317"/>
                    <a:pt x="40217" y="94897"/>
                    <a:pt x="31750" y="114300"/>
                  </a:cubicBezTo>
                  <a:cubicBezTo>
                    <a:pt x="23283" y="133703"/>
                    <a:pt x="11641" y="154693"/>
                    <a:pt x="0" y="17568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076714B5-19E9-491E-8480-8B7770148A0A}"/>
                </a:ext>
              </a:extLst>
            </p:cNvPr>
            <p:cNvSpPr/>
            <p:nvPr/>
          </p:nvSpPr>
          <p:spPr>
            <a:xfrm>
              <a:off x="6023711" y="1862667"/>
              <a:ext cx="63822" cy="389466"/>
            </a:xfrm>
            <a:custGeom>
              <a:avLst/>
              <a:gdLst>
                <a:gd name="connsiteX0" fmla="*/ 63822 w 63822"/>
                <a:gd name="connsiteY0" fmla="*/ 0 h 389466"/>
                <a:gd name="connsiteX1" fmla="*/ 27839 w 63822"/>
                <a:gd name="connsiteY1" fmla="*/ 82550 h 389466"/>
                <a:gd name="connsiteX2" fmla="*/ 15139 w 63822"/>
                <a:gd name="connsiteY2" fmla="*/ 154516 h 389466"/>
                <a:gd name="connsiteX3" fmla="*/ 8789 w 63822"/>
                <a:gd name="connsiteY3" fmla="*/ 247650 h 389466"/>
                <a:gd name="connsiteX4" fmla="*/ 322 w 63822"/>
                <a:gd name="connsiteY4" fmla="*/ 340783 h 389466"/>
                <a:gd name="connsiteX5" fmla="*/ 2439 w 63822"/>
                <a:gd name="connsiteY5" fmla="*/ 389466 h 38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22" h="389466">
                  <a:moveTo>
                    <a:pt x="63822" y="0"/>
                  </a:moveTo>
                  <a:cubicBezTo>
                    <a:pt x="49887" y="28398"/>
                    <a:pt x="35953" y="56797"/>
                    <a:pt x="27839" y="82550"/>
                  </a:cubicBezTo>
                  <a:cubicBezTo>
                    <a:pt x="19725" y="108303"/>
                    <a:pt x="18314" y="126999"/>
                    <a:pt x="15139" y="154516"/>
                  </a:cubicBezTo>
                  <a:cubicBezTo>
                    <a:pt x="11964" y="182033"/>
                    <a:pt x="11258" y="216606"/>
                    <a:pt x="8789" y="247650"/>
                  </a:cubicBezTo>
                  <a:cubicBezTo>
                    <a:pt x="6320" y="278694"/>
                    <a:pt x="1380" y="317147"/>
                    <a:pt x="322" y="340783"/>
                  </a:cubicBezTo>
                  <a:cubicBezTo>
                    <a:pt x="-736" y="364419"/>
                    <a:pt x="1028" y="383116"/>
                    <a:pt x="2439" y="38946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CEEEB846-26AF-4551-A0C2-14F95CC50BE9}"/>
                </a:ext>
              </a:extLst>
            </p:cNvPr>
            <p:cNvSpPr/>
            <p:nvPr/>
          </p:nvSpPr>
          <p:spPr>
            <a:xfrm>
              <a:off x="5928783" y="1885950"/>
              <a:ext cx="86784" cy="173567"/>
            </a:xfrm>
            <a:custGeom>
              <a:avLst/>
              <a:gdLst>
                <a:gd name="connsiteX0" fmla="*/ 86784 w 86784"/>
                <a:gd name="connsiteY0" fmla="*/ 0 h 173567"/>
                <a:gd name="connsiteX1" fmla="*/ 33867 w 86784"/>
                <a:gd name="connsiteY1" fmla="*/ 84667 h 173567"/>
                <a:gd name="connsiteX2" fmla="*/ 12700 w 86784"/>
                <a:gd name="connsiteY2" fmla="*/ 129117 h 173567"/>
                <a:gd name="connsiteX3" fmla="*/ 0 w 86784"/>
                <a:gd name="connsiteY3" fmla="*/ 173567 h 17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784" h="173567">
                  <a:moveTo>
                    <a:pt x="86784" y="0"/>
                  </a:moveTo>
                  <a:cubicBezTo>
                    <a:pt x="66499" y="31574"/>
                    <a:pt x="46214" y="63148"/>
                    <a:pt x="33867" y="84667"/>
                  </a:cubicBezTo>
                  <a:cubicBezTo>
                    <a:pt x="21520" y="106187"/>
                    <a:pt x="18344" y="114301"/>
                    <a:pt x="12700" y="129117"/>
                  </a:cubicBezTo>
                  <a:cubicBezTo>
                    <a:pt x="7056" y="143933"/>
                    <a:pt x="3528" y="158750"/>
                    <a:pt x="0" y="17356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D0B3D4A4-58CA-488D-AE69-91E98D171092}"/>
                </a:ext>
              </a:extLst>
            </p:cNvPr>
            <p:cNvSpPr/>
            <p:nvPr/>
          </p:nvSpPr>
          <p:spPr>
            <a:xfrm>
              <a:off x="6146800" y="1877483"/>
              <a:ext cx="52917" cy="169334"/>
            </a:xfrm>
            <a:custGeom>
              <a:avLst/>
              <a:gdLst>
                <a:gd name="connsiteX0" fmla="*/ 0 w 52917"/>
                <a:gd name="connsiteY0" fmla="*/ 0 h 169334"/>
                <a:gd name="connsiteX1" fmla="*/ 35983 w 52917"/>
                <a:gd name="connsiteY1" fmla="*/ 55034 h 169334"/>
                <a:gd name="connsiteX2" fmla="*/ 46567 w 52917"/>
                <a:gd name="connsiteY2" fmla="*/ 95250 h 169334"/>
                <a:gd name="connsiteX3" fmla="*/ 48683 w 52917"/>
                <a:gd name="connsiteY3" fmla="*/ 148167 h 169334"/>
                <a:gd name="connsiteX4" fmla="*/ 52917 w 52917"/>
                <a:gd name="connsiteY4" fmla="*/ 169334 h 16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17" h="169334">
                  <a:moveTo>
                    <a:pt x="0" y="0"/>
                  </a:moveTo>
                  <a:cubicBezTo>
                    <a:pt x="14111" y="19579"/>
                    <a:pt x="28222" y="39159"/>
                    <a:pt x="35983" y="55034"/>
                  </a:cubicBezTo>
                  <a:cubicBezTo>
                    <a:pt x="43744" y="70909"/>
                    <a:pt x="44450" y="79728"/>
                    <a:pt x="46567" y="95250"/>
                  </a:cubicBezTo>
                  <a:cubicBezTo>
                    <a:pt x="48684" y="110772"/>
                    <a:pt x="47625" y="135820"/>
                    <a:pt x="48683" y="148167"/>
                  </a:cubicBezTo>
                  <a:cubicBezTo>
                    <a:pt x="49741" y="160514"/>
                    <a:pt x="50448" y="163690"/>
                    <a:pt x="52917" y="1693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B84C9FCE-7007-44B6-B251-8166440F0B39}"/>
                </a:ext>
              </a:extLst>
            </p:cNvPr>
            <p:cNvSpPr/>
            <p:nvPr/>
          </p:nvSpPr>
          <p:spPr>
            <a:xfrm>
              <a:off x="6091767" y="2785533"/>
              <a:ext cx="55033" cy="154517"/>
            </a:xfrm>
            <a:custGeom>
              <a:avLst/>
              <a:gdLst>
                <a:gd name="connsiteX0" fmla="*/ 0 w 55033"/>
                <a:gd name="connsiteY0" fmla="*/ 0 h 154517"/>
                <a:gd name="connsiteX1" fmla="*/ 21166 w 55033"/>
                <a:gd name="connsiteY1" fmla="*/ 61384 h 154517"/>
                <a:gd name="connsiteX2" fmla="*/ 29633 w 55033"/>
                <a:gd name="connsiteY2" fmla="*/ 95250 h 154517"/>
                <a:gd name="connsiteX3" fmla="*/ 55033 w 55033"/>
                <a:gd name="connsiteY3" fmla="*/ 154517 h 15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33" h="154517">
                  <a:moveTo>
                    <a:pt x="0" y="0"/>
                  </a:moveTo>
                  <a:cubicBezTo>
                    <a:pt x="8113" y="22754"/>
                    <a:pt x="16227" y="45509"/>
                    <a:pt x="21166" y="61384"/>
                  </a:cubicBezTo>
                  <a:cubicBezTo>
                    <a:pt x="26105" y="77259"/>
                    <a:pt x="23989" y="79728"/>
                    <a:pt x="29633" y="95250"/>
                  </a:cubicBezTo>
                  <a:cubicBezTo>
                    <a:pt x="35278" y="110772"/>
                    <a:pt x="45155" y="132644"/>
                    <a:pt x="55033" y="15451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213F2B2C-AC25-4FD8-BF6A-3CF8ACCE6C41}"/>
                </a:ext>
              </a:extLst>
            </p:cNvPr>
            <p:cNvSpPr/>
            <p:nvPr/>
          </p:nvSpPr>
          <p:spPr>
            <a:xfrm>
              <a:off x="6254454" y="2868083"/>
              <a:ext cx="80729" cy="268817"/>
            </a:xfrm>
            <a:custGeom>
              <a:avLst/>
              <a:gdLst>
                <a:gd name="connsiteX0" fmla="*/ 6646 w 80729"/>
                <a:gd name="connsiteY0" fmla="*/ 0 h 268817"/>
                <a:gd name="connsiteX1" fmla="*/ 296 w 80729"/>
                <a:gd name="connsiteY1" fmla="*/ 78317 h 268817"/>
                <a:gd name="connsiteX2" fmla="*/ 15113 w 80729"/>
                <a:gd name="connsiteY2" fmla="*/ 133350 h 268817"/>
                <a:gd name="connsiteX3" fmla="*/ 29929 w 80729"/>
                <a:gd name="connsiteY3" fmla="*/ 173567 h 268817"/>
                <a:gd name="connsiteX4" fmla="*/ 42629 w 80729"/>
                <a:gd name="connsiteY4" fmla="*/ 209550 h 268817"/>
                <a:gd name="connsiteX5" fmla="*/ 80729 w 80729"/>
                <a:gd name="connsiteY5" fmla="*/ 268817 h 26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29" h="268817">
                  <a:moveTo>
                    <a:pt x="6646" y="0"/>
                  </a:moveTo>
                  <a:cubicBezTo>
                    <a:pt x="2765" y="28046"/>
                    <a:pt x="-1115" y="56092"/>
                    <a:pt x="296" y="78317"/>
                  </a:cubicBezTo>
                  <a:cubicBezTo>
                    <a:pt x="1707" y="100542"/>
                    <a:pt x="10174" y="117475"/>
                    <a:pt x="15113" y="133350"/>
                  </a:cubicBezTo>
                  <a:cubicBezTo>
                    <a:pt x="20052" y="149225"/>
                    <a:pt x="25343" y="160867"/>
                    <a:pt x="29929" y="173567"/>
                  </a:cubicBezTo>
                  <a:cubicBezTo>
                    <a:pt x="34515" y="186267"/>
                    <a:pt x="34162" y="193675"/>
                    <a:pt x="42629" y="209550"/>
                  </a:cubicBezTo>
                  <a:cubicBezTo>
                    <a:pt x="51096" y="225425"/>
                    <a:pt x="65912" y="247121"/>
                    <a:pt x="80729" y="26881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C871FD01-85F9-4770-937B-CB5F7969D9E5}"/>
                </a:ext>
              </a:extLst>
            </p:cNvPr>
            <p:cNvSpPr/>
            <p:nvPr/>
          </p:nvSpPr>
          <p:spPr>
            <a:xfrm>
              <a:off x="6364817" y="2808817"/>
              <a:ext cx="101600" cy="184150"/>
            </a:xfrm>
            <a:custGeom>
              <a:avLst/>
              <a:gdLst>
                <a:gd name="connsiteX0" fmla="*/ 0 w 101600"/>
                <a:gd name="connsiteY0" fmla="*/ 0 h 184150"/>
                <a:gd name="connsiteX1" fmla="*/ 25400 w 101600"/>
                <a:gd name="connsiteY1" fmla="*/ 61383 h 184150"/>
                <a:gd name="connsiteX2" fmla="*/ 67733 w 101600"/>
                <a:gd name="connsiteY2" fmla="*/ 114300 h 184150"/>
                <a:gd name="connsiteX3" fmla="*/ 91016 w 101600"/>
                <a:gd name="connsiteY3" fmla="*/ 154516 h 184150"/>
                <a:gd name="connsiteX4" fmla="*/ 101600 w 101600"/>
                <a:gd name="connsiteY4" fmla="*/ 18415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00" h="184150">
                  <a:moveTo>
                    <a:pt x="0" y="0"/>
                  </a:moveTo>
                  <a:cubicBezTo>
                    <a:pt x="7055" y="21166"/>
                    <a:pt x="14111" y="42333"/>
                    <a:pt x="25400" y="61383"/>
                  </a:cubicBezTo>
                  <a:cubicBezTo>
                    <a:pt x="36689" y="80433"/>
                    <a:pt x="56797" y="98778"/>
                    <a:pt x="67733" y="114300"/>
                  </a:cubicBezTo>
                  <a:cubicBezTo>
                    <a:pt x="78669" y="129822"/>
                    <a:pt x="85372" y="142874"/>
                    <a:pt x="91016" y="154516"/>
                  </a:cubicBezTo>
                  <a:cubicBezTo>
                    <a:pt x="96660" y="166158"/>
                    <a:pt x="99130" y="175154"/>
                    <a:pt x="101600" y="184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67A97B47-2F84-49D7-B6FC-09253ED094EF}"/>
                </a:ext>
              </a:extLst>
            </p:cNvPr>
            <p:cNvSpPr/>
            <p:nvPr/>
          </p:nvSpPr>
          <p:spPr>
            <a:xfrm>
              <a:off x="6491817" y="2804583"/>
              <a:ext cx="62932" cy="82550"/>
            </a:xfrm>
            <a:custGeom>
              <a:avLst/>
              <a:gdLst>
                <a:gd name="connsiteX0" fmla="*/ 0 w 62932"/>
                <a:gd name="connsiteY0" fmla="*/ 0 h 82550"/>
                <a:gd name="connsiteX1" fmla="*/ 55033 w 62932"/>
                <a:gd name="connsiteY1" fmla="*/ 55034 h 82550"/>
                <a:gd name="connsiteX2" fmla="*/ 61383 w 62932"/>
                <a:gd name="connsiteY2" fmla="*/ 82550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932" h="82550">
                  <a:moveTo>
                    <a:pt x="0" y="0"/>
                  </a:moveTo>
                  <a:cubicBezTo>
                    <a:pt x="22401" y="20638"/>
                    <a:pt x="44803" y="41276"/>
                    <a:pt x="55033" y="55034"/>
                  </a:cubicBezTo>
                  <a:cubicBezTo>
                    <a:pt x="65264" y="68792"/>
                    <a:pt x="63323" y="75671"/>
                    <a:pt x="61383" y="82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3B97F2C2-2851-434A-9725-A79924DD47BC}"/>
                </a:ext>
              </a:extLst>
            </p:cNvPr>
            <p:cNvSpPr/>
            <p:nvPr/>
          </p:nvSpPr>
          <p:spPr>
            <a:xfrm>
              <a:off x="5306483" y="3077633"/>
              <a:ext cx="61384" cy="321734"/>
            </a:xfrm>
            <a:custGeom>
              <a:avLst/>
              <a:gdLst>
                <a:gd name="connsiteX0" fmla="*/ 61384 w 61384"/>
                <a:gd name="connsiteY0" fmla="*/ 0 h 321734"/>
                <a:gd name="connsiteX1" fmla="*/ 44450 w 61384"/>
                <a:gd name="connsiteY1" fmla="*/ 69850 h 321734"/>
                <a:gd name="connsiteX2" fmla="*/ 21167 w 61384"/>
                <a:gd name="connsiteY2" fmla="*/ 171450 h 321734"/>
                <a:gd name="connsiteX3" fmla="*/ 12700 w 61384"/>
                <a:gd name="connsiteY3" fmla="*/ 243417 h 321734"/>
                <a:gd name="connsiteX4" fmla="*/ 0 w 61384"/>
                <a:gd name="connsiteY4" fmla="*/ 321734 h 3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84" h="321734">
                  <a:moveTo>
                    <a:pt x="61384" y="0"/>
                  </a:moveTo>
                  <a:cubicBezTo>
                    <a:pt x="56268" y="20637"/>
                    <a:pt x="51153" y="41275"/>
                    <a:pt x="44450" y="69850"/>
                  </a:cubicBezTo>
                  <a:cubicBezTo>
                    <a:pt x="37747" y="98425"/>
                    <a:pt x="26459" y="142522"/>
                    <a:pt x="21167" y="171450"/>
                  </a:cubicBezTo>
                  <a:cubicBezTo>
                    <a:pt x="15875" y="200378"/>
                    <a:pt x="16228" y="218370"/>
                    <a:pt x="12700" y="243417"/>
                  </a:cubicBezTo>
                  <a:cubicBezTo>
                    <a:pt x="9172" y="268464"/>
                    <a:pt x="4586" y="295099"/>
                    <a:pt x="0" y="321734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A76BB20F-9522-4488-A097-3A01100A1DDF}"/>
                </a:ext>
              </a:extLst>
            </p:cNvPr>
            <p:cNvSpPr/>
            <p:nvPr/>
          </p:nvSpPr>
          <p:spPr>
            <a:xfrm>
              <a:off x="5412569" y="2824164"/>
              <a:ext cx="289731" cy="604836"/>
            </a:xfrm>
            <a:custGeom>
              <a:avLst/>
              <a:gdLst>
                <a:gd name="connsiteX0" fmla="*/ 317500 w 317500"/>
                <a:gd name="connsiteY0" fmla="*/ 0 h 599016"/>
                <a:gd name="connsiteX1" fmla="*/ 218016 w 317500"/>
                <a:gd name="connsiteY1" fmla="*/ 112183 h 599016"/>
                <a:gd name="connsiteX2" fmla="*/ 141816 w 317500"/>
                <a:gd name="connsiteY2" fmla="*/ 243416 h 599016"/>
                <a:gd name="connsiteX3" fmla="*/ 91016 w 317500"/>
                <a:gd name="connsiteY3" fmla="*/ 349250 h 599016"/>
                <a:gd name="connsiteX4" fmla="*/ 33866 w 317500"/>
                <a:gd name="connsiteY4" fmla="*/ 495300 h 599016"/>
                <a:gd name="connsiteX5" fmla="*/ 8466 w 317500"/>
                <a:gd name="connsiteY5" fmla="*/ 565150 h 599016"/>
                <a:gd name="connsiteX6" fmla="*/ 0 w 317500"/>
                <a:gd name="connsiteY6" fmla="*/ 599016 h 59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0" h="599016">
                  <a:moveTo>
                    <a:pt x="317500" y="0"/>
                  </a:moveTo>
                  <a:cubicBezTo>
                    <a:pt x="282398" y="35807"/>
                    <a:pt x="247297" y="71614"/>
                    <a:pt x="218016" y="112183"/>
                  </a:cubicBezTo>
                  <a:cubicBezTo>
                    <a:pt x="188735" y="152752"/>
                    <a:pt x="162983" y="203905"/>
                    <a:pt x="141816" y="243416"/>
                  </a:cubicBezTo>
                  <a:cubicBezTo>
                    <a:pt x="120649" y="282927"/>
                    <a:pt x="109008" y="307269"/>
                    <a:pt x="91016" y="349250"/>
                  </a:cubicBezTo>
                  <a:cubicBezTo>
                    <a:pt x="73024" y="391231"/>
                    <a:pt x="47624" y="459317"/>
                    <a:pt x="33866" y="495300"/>
                  </a:cubicBezTo>
                  <a:cubicBezTo>
                    <a:pt x="20108" y="531283"/>
                    <a:pt x="14110" y="547864"/>
                    <a:pt x="8466" y="565150"/>
                  </a:cubicBezTo>
                  <a:cubicBezTo>
                    <a:pt x="2822" y="582436"/>
                    <a:pt x="1411" y="590726"/>
                    <a:pt x="0" y="5990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337DC8E3-FF06-4303-A573-70AE9DE1AA3A}"/>
                </a:ext>
              </a:extLst>
            </p:cNvPr>
            <p:cNvSpPr/>
            <p:nvPr/>
          </p:nvSpPr>
          <p:spPr>
            <a:xfrm>
              <a:off x="5496983" y="2988733"/>
              <a:ext cx="395817" cy="590550"/>
            </a:xfrm>
            <a:custGeom>
              <a:avLst/>
              <a:gdLst>
                <a:gd name="connsiteX0" fmla="*/ 395817 w 395817"/>
                <a:gd name="connsiteY0" fmla="*/ 0 h 590550"/>
                <a:gd name="connsiteX1" fmla="*/ 330200 w 395817"/>
                <a:gd name="connsiteY1" fmla="*/ 84667 h 590550"/>
                <a:gd name="connsiteX2" fmla="*/ 260350 w 395817"/>
                <a:gd name="connsiteY2" fmla="*/ 158750 h 590550"/>
                <a:gd name="connsiteX3" fmla="*/ 207434 w 395817"/>
                <a:gd name="connsiteY3" fmla="*/ 230717 h 590550"/>
                <a:gd name="connsiteX4" fmla="*/ 141817 w 395817"/>
                <a:gd name="connsiteY4" fmla="*/ 323850 h 590550"/>
                <a:gd name="connsiteX5" fmla="*/ 99484 w 395817"/>
                <a:gd name="connsiteY5" fmla="*/ 400050 h 590550"/>
                <a:gd name="connsiteX6" fmla="*/ 71967 w 395817"/>
                <a:gd name="connsiteY6" fmla="*/ 484717 h 590550"/>
                <a:gd name="connsiteX7" fmla="*/ 55034 w 395817"/>
                <a:gd name="connsiteY7" fmla="*/ 531284 h 590550"/>
                <a:gd name="connsiteX8" fmla="*/ 40217 w 395817"/>
                <a:gd name="connsiteY8" fmla="*/ 554567 h 590550"/>
                <a:gd name="connsiteX9" fmla="*/ 0 w 395817"/>
                <a:gd name="connsiteY9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817" h="590550">
                  <a:moveTo>
                    <a:pt x="395817" y="0"/>
                  </a:moveTo>
                  <a:cubicBezTo>
                    <a:pt x="374297" y="29104"/>
                    <a:pt x="352778" y="58209"/>
                    <a:pt x="330200" y="84667"/>
                  </a:cubicBezTo>
                  <a:cubicBezTo>
                    <a:pt x="307622" y="111125"/>
                    <a:pt x="280811" y="134408"/>
                    <a:pt x="260350" y="158750"/>
                  </a:cubicBezTo>
                  <a:cubicBezTo>
                    <a:pt x="239889" y="183092"/>
                    <a:pt x="227189" y="203200"/>
                    <a:pt x="207434" y="230717"/>
                  </a:cubicBezTo>
                  <a:cubicBezTo>
                    <a:pt x="187679" y="258234"/>
                    <a:pt x="159809" y="295628"/>
                    <a:pt x="141817" y="323850"/>
                  </a:cubicBezTo>
                  <a:cubicBezTo>
                    <a:pt x="123825" y="352072"/>
                    <a:pt x="111126" y="373239"/>
                    <a:pt x="99484" y="400050"/>
                  </a:cubicBezTo>
                  <a:cubicBezTo>
                    <a:pt x="87842" y="426861"/>
                    <a:pt x="79375" y="462845"/>
                    <a:pt x="71967" y="484717"/>
                  </a:cubicBezTo>
                  <a:cubicBezTo>
                    <a:pt x="64559" y="506589"/>
                    <a:pt x="60326" y="519642"/>
                    <a:pt x="55034" y="531284"/>
                  </a:cubicBezTo>
                  <a:cubicBezTo>
                    <a:pt x="49742" y="542926"/>
                    <a:pt x="49389" y="544689"/>
                    <a:pt x="40217" y="554567"/>
                  </a:cubicBezTo>
                  <a:cubicBezTo>
                    <a:pt x="31045" y="564445"/>
                    <a:pt x="7408" y="579967"/>
                    <a:pt x="0" y="5905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ACA39D8E-4BD4-43CD-9B9B-5E2F928BF0DE}"/>
                </a:ext>
              </a:extLst>
            </p:cNvPr>
            <p:cNvSpPr/>
            <p:nvPr/>
          </p:nvSpPr>
          <p:spPr>
            <a:xfrm>
              <a:off x="5667375" y="2884488"/>
              <a:ext cx="184150" cy="127000"/>
            </a:xfrm>
            <a:custGeom>
              <a:avLst/>
              <a:gdLst>
                <a:gd name="connsiteX0" fmla="*/ 0 w 184150"/>
                <a:gd name="connsiteY0" fmla="*/ 0 h 127000"/>
                <a:gd name="connsiteX1" fmla="*/ 84138 w 184150"/>
                <a:gd name="connsiteY1" fmla="*/ 31750 h 127000"/>
                <a:gd name="connsiteX2" fmla="*/ 125413 w 184150"/>
                <a:gd name="connsiteY2" fmla="*/ 63500 h 127000"/>
                <a:gd name="connsiteX3" fmla="*/ 158750 w 184150"/>
                <a:gd name="connsiteY3" fmla="*/ 96837 h 127000"/>
                <a:gd name="connsiteX4" fmla="*/ 184150 w 184150"/>
                <a:gd name="connsiteY4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127000">
                  <a:moveTo>
                    <a:pt x="0" y="0"/>
                  </a:moveTo>
                  <a:cubicBezTo>
                    <a:pt x="31618" y="10583"/>
                    <a:pt x="63236" y="21167"/>
                    <a:pt x="84138" y="31750"/>
                  </a:cubicBezTo>
                  <a:cubicBezTo>
                    <a:pt x="105040" y="42333"/>
                    <a:pt x="112978" y="52652"/>
                    <a:pt x="125413" y="63500"/>
                  </a:cubicBezTo>
                  <a:cubicBezTo>
                    <a:pt x="137848" y="74348"/>
                    <a:pt x="148961" y="86254"/>
                    <a:pt x="158750" y="96837"/>
                  </a:cubicBezTo>
                  <a:cubicBezTo>
                    <a:pt x="168539" y="107420"/>
                    <a:pt x="176344" y="117210"/>
                    <a:pt x="184150" y="127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AAC9E68D-6C7B-4713-B1FA-13261407FBB5}"/>
                </a:ext>
              </a:extLst>
            </p:cNvPr>
            <p:cNvSpPr/>
            <p:nvPr/>
          </p:nvSpPr>
          <p:spPr>
            <a:xfrm>
              <a:off x="5626100" y="2946400"/>
              <a:ext cx="193675" cy="131763"/>
            </a:xfrm>
            <a:custGeom>
              <a:avLst/>
              <a:gdLst>
                <a:gd name="connsiteX0" fmla="*/ 0 w 193675"/>
                <a:gd name="connsiteY0" fmla="*/ 0 h 131763"/>
                <a:gd name="connsiteX1" fmla="*/ 60325 w 193675"/>
                <a:gd name="connsiteY1" fmla="*/ 26988 h 131763"/>
                <a:gd name="connsiteX2" fmla="*/ 114300 w 193675"/>
                <a:gd name="connsiteY2" fmla="*/ 57150 h 131763"/>
                <a:gd name="connsiteX3" fmla="*/ 146050 w 193675"/>
                <a:gd name="connsiteY3" fmla="*/ 77788 h 131763"/>
                <a:gd name="connsiteX4" fmla="*/ 173038 w 193675"/>
                <a:gd name="connsiteY4" fmla="*/ 107950 h 131763"/>
                <a:gd name="connsiteX5" fmla="*/ 193675 w 193675"/>
                <a:gd name="connsiteY5" fmla="*/ 131763 h 13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675" h="131763">
                  <a:moveTo>
                    <a:pt x="0" y="0"/>
                  </a:moveTo>
                  <a:cubicBezTo>
                    <a:pt x="20637" y="8731"/>
                    <a:pt x="41275" y="17463"/>
                    <a:pt x="60325" y="26988"/>
                  </a:cubicBezTo>
                  <a:cubicBezTo>
                    <a:pt x="79375" y="36513"/>
                    <a:pt x="100012" y="48683"/>
                    <a:pt x="114300" y="57150"/>
                  </a:cubicBezTo>
                  <a:cubicBezTo>
                    <a:pt x="128588" y="65617"/>
                    <a:pt x="136260" y="69321"/>
                    <a:pt x="146050" y="77788"/>
                  </a:cubicBezTo>
                  <a:cubicBezTo>
                    <a:pt x="155840" y="86255"/>
                    <a:pt x="165101" y="98954"/>
                    <a:pt x="173038" y="107950"/>
                  </a:cubicBezTo>
                  <a:cubicBezTo>
                    <a:pt x="180976" y="116946"/>
                    <a:pt x="187325" y="124354"/>
                    <a:pt x="193675" y="1317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F9623D72-DCA4-41D8-84BB-33A3AAAAD9FF}"/>
                </a:ext>
              </a:extLst>
            </p:cNvPr>
            <p:cNvSpPr/>
            <p:nvPr/>
          </p:nvSpPr>
          <p:spPr>
            <a:xfrm>
              <a:off x="5502275" y="3173413"/>
              <a:ext cx="163513" cy="84137"/>
            </a:xfrm>
            <a:custGeom>
              <a:avLst/>
              <a:gdLst>
                <a:gd name="connsiteX0" fmla="*/ 0 w 163513"/>
                <a:gd name="connsiteY0" fmla="*/ 0 h 84137"/>
                <a:gd name="connsiteX1" fmla="*/ 60325 w 163513"/>
                <a:gd name="connsiteY1" fmla="*/ 7937 h 84137"/>
                <a:gd name="connsiteX2" fmla="*/ 98425 w 163513"/>
                <a:gd name="connsiteY2" fmla="*/ 23812 h 84137"/>
                <a:gd name="connsiteX3" fmla="*/ 128588 w 163513"/>
                <a:gd name="connsiteY3" fmla="*/ 42862 h 84137"/>
                <a:gd name="connsiteX4" fmla="*/ 163513 w 163513"/>
                <a:gd name="connsiteY4" fmla="*/ 84137 h 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13" h="84137">
                  <a:moveTo>
                    <a:pt x="0" y="0"/>
                  </a:moveTo>
                  <a:cubicBezTo>
                    <a:pt x="21960" y="1984"/>
                    <a:pt x="43921" y="3968"/>
                    <a:pt x="60325" y="7937"/>
                  </a:cubicBezTo>
                  <a:cubicBezTo>
                    <a:pt x="76729" y="11906"/>
                    <a:pt x="87048" y="17991"/>
                    <a:pt x="98425" y="23812"/>
                  </a:cubicBezTo>
                  <a:cubicBezTo>
                    <a:pt x="109802" y="29633"/>
                    <a:pt x="117740" y="32808"/>
                    <a:pt x="128588" y="42862"/>
                  </a:cubicBezTo>
                  <a:cubicBezTo>
                    <a:pt x="139436" y="52916"/>
                    <a:pt x="163513" y="84137"/>
                    <a:pt x="163513" y="841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38F48FC5-84C7-4171-9E01-50A3AED66B2B}"/>
                </a:ext>
              </a:extLst>
            </p:cNvPr>
            <p:cNvSpPr/>
            <p:nvPr/>
          </p:nvSpPr>
          <p:spPr>
            <a:xfrm>
              <a:off x="5778500" y="3140075"/>
              <a:ext cx="57150" cy="169863"/>
            </a:xfrm>
            <a:custGeom>
              <a:avLst/>
              <a:gdLst>
                <a:gd name="connsiteX0" fmla="*/ 0 w 57150"/>
                <a:gd name="connsiteY0" fmla="*/ 0 h 169863"/>
                <a:gd name="connsiteX1" fmla="*/ 38100 w 57150"/>
                <a:gd name="connsiteY1" fmla="*/ 42863 h 169863"/>
                <a:gd name="connsiteX2" fmla="*/ 47625 w 57150"/>
                <a:gd name="connsiteY2" fmla="*/ 74613 h 169863"/>
                <a:gd name="connsiteX3" fmla="*/ 52388 w 57150"/>
                <a:gd name="connsiteY3" fmla="*/ 109538 h 169863"/>
                <a:gd name="connsiteX4" fmla="*/ 57150 w 57150"/>
                <a:gd name="connsiteY4" fmla="*/ 169863 h 1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69863">
                  <a:moveTo>
                    <a:pt x="0" y="0"/>
                  </a:moveTo>
                  <a:cubicBezTo>
                    <a:pt x="15081" y="15214"/>
                    <a:pt x="30163" y="30428"/>
                    <a:pt x="38100" y="42863"/>
                  </a:cubicBezTo>
                  <a:cubicBezTo>
                    <a:pt x="46037" y="55298"/>
                    <a:pt x="45244" y="63501"/>
                    <a:pt x="47625" y="74613"/>
                  </a:cubicBezTo>
                  <a:cubicBezTo>
                    <a:pt x="50006" y="85725"/>
                    <a:pt x="50801" y="93663"/>
                    <a:pt x="52388" y="109538"/>
                  </a:cubicBezTo>
                  <a:cubicBezTo>
                    <a:pt x="53976" y="125413"/>
                    <a:pt x="55563" y="147638"/>
                    <a:pt x="57150" y="1698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09F88425-DD03-412F-A19B-CEDA7D0CA643}"/>
                </a:ext>
              </a:extLst>
            </p:cNvPr>
            <p:cNvSpPr/>
            <p:nvPr/>
          </p:nvSpPr>
          <p:spPr>
            <a:xfrm>
              <a:off x="5422900" y="3032715"/>
              <a:ext cx="123825" cy="23223"/>
            </a:xfrm>
            <a:custGeom>
              <a:avLst/>
              <a:gdLst>
                <a:gd name="connsiteX0" fmla="*/ 0 w 123825"/>
                <a:gd name="connsiteY0" fmla="*/ 998 h 23223"/>
                <a:gd name="connsiteX1" fmla="*/ 77788 w 123825"/>
                <a:gd name="connsiteY1" fmla="*/ 2585 h 23223"/>
                <a:gd name="connsiteX2" fmla="*/ 123825 w 123825"/>
                <a:gd name="connsiteY2" fmla="*/ 23223 h 2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23223">
                  <a:moveTo>
                    <a:pt x="0" y="998"/>
                  </a:moveTo>
                  <a:cubicBezTo>
                    <a:pt x="28575" y="-61"/>
                    <a:pt x="57150" y="-1119"/>
                    <a:pt x="77788" y="2585"/>
                  </a:cubicBezTo>
                  <a:cubicBezTo>
                    <a:pt x="98426" y="6289"/>
                    <a:pt x="111125" y="14756"/>
                    <a:pt x="123825" y="2322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1D92895E-1AEB-4696-9168-317099214358}"/>
                </a:ext>
              </a:extLst>
            </p:cNvPr>
            <p:cNvSpPr/>
            <p:nvPr/>
          </p:nvSpPr>
          <p:spPr>
            <a:xfrm>
              <a:off x="5627688" y="3354388"/>
              <a:ext cx="33642" cy="131762"/>
            </a:xfrm>
            <a:custGeom>
              <a:avLst/>
              <a:gdLst>
                <a:gd name="connsiteX0" fmla="*/ 0 w 33642"/>
                <a:gd name="connsiteY0" fmla="*/ 0 h 131762"/>
                <a:gd name="connsiteX1" fmla="*/ 30162 w 33642"/>
                <a:gd name="connsiteY1" fmla="*/ 57150 h 131762"/>
                <a:gd name="connsiteX2" fmla="*/ 33337 w 33642"/>
                <a:gd name="connsiteY2" fmla="*/ 85725 h 131762"/>
                <a:gd name="connsiteX3" fmla="*/ 33337 w 33642"/>
                <a:gd name="connsiteY3" fmla="*/ 131762 h 13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2" h="131762">
                  <a:moveTo>
                    <a:pt x="0" y="0"/>
                  </a:moveTo>
                  <a:cubicBezTo>
                    <a:pt x="12303" y="21431"/>
                    <a:pt x="24606" y="42863"/>
                    <a:pt x="30162" y="57150"/>
                  </a:cubicBezTo>
                  <a:cubicBezTo>
                    <a:pt x="35718" y="71438"/>
                    <a:pt x="32808" y="73290"/>
                    <a:pt x="33337" y="85725"/>
                  </a:cubicBezTo>
                  <a:cubicBezTo>
                    <a:pt x="33866" y="98160"/>
                    <a:pt x="33601" y="114961"/>
                    <a:pt x="33337" y="1317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86AD115C-7D4C-4A36-838E-1F69CBABFA71}"/>
                </a:ext>
              </a:extLst>
            </p:cNvPr>
            <p:cNvSpPr/>
            <p:nvPr/>
          </p:nvSpPr>
          <p:spPr>
            <a:xfrm>
              <a:off x="5424488" y="3403715"/>
              <a:ext cx="147637" cy="68148"/>
            </a:xfrm>
            <a:custGeom>
              <a:avLst/>
              <a:gdLst>
                <a:gd name="connsiteX0" fmla="*/ 0 w 147637"/>
                <a:gd name="connsiteY0" fmla="*/ 6235 h 68148"/>
                <a:gd name="connsiteX1" fmla="*/ 68262 w 147637"/>
                <a:gd name="connsiteY1" fmla="*/ 3060 h 68148"/>
                <a:gd name="connsiteX2" fmla="*/ 112712 w 147637"/>
                <a:gd name="connsiteY2" fmla="*/ 44335 h 68148"/>
                <a:gd name="connsiteX3" fmla="*/ 147637 w 147637"/>
                <a:gd name="connsiteY3" fmla="*/ 68148 h 6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637" h="68148">
                  <a:moveTo>
                    <a:pt x="0" y="6235"/>
                  </a:moveTo>
                  <a:cubicBezTo>
                    <a:pt x="24738" y="1472"/>
                    <a:pt x="49477" y="-3290"/>
                    <a:pt x="68262" y="3060"/>
                  </a:cubicBezTo>
                  <a:cubicBezTo>
                    <a:pt x="87047" y="9410"/>
                    <a:pt x="99483" y="33487"/>
                    <a:pt x="112712" y="44335"/>
                  </a:cubicBezTo>
                  <a:cubicBezTo>
                    <a:pt x="125941" y="55183"/>
                    <a:pt x="147637" y="68148"/>
                    <a:pt x="147637" y="6814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4189B9DF-4A0F-4146-91A6-0DD37210AB5F}"/>
                </a:ext>
              </a:extLst>
            </p:cNvPr>
            <p:cNvSpPr/>
            <p:nvPr/>
          </p:nvSpPr>
          <p:spPr>
            <a:xfrm>
              <a:off x="5344583" y="3208707"/>
              <a:ext cx="122767" cy="23443"/>
            </a:xfrm>
            <a:custGeom>
              <a:avLst/>
              <a:gdLst>
                <a:gd name="connsiteX0" fmla="*/ 0 w 122767"/>
                <a:gd name="connsiteY0" fmla="*/ 23443 h 23443"/>
                <a:gd name="connsiteX1" fmla="*/ 71967 w 122767"/>
                <a:gd name="connsiteY1" fmla="*/ 160 h 23443"/>
                <a:gd name="connsiteX2" fmla="*/ 122767 w 122767"/>
                <a:gd name="connsiteY2" fmla="*/ 14976 h 2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67" h="23443">
                  <a:moveTo>
                    <a:pt x="0" y="23443"/>
                  </a:moveTo>
                  <a:cubicBezTo>
                    <a:pt x="25753" y="12507"/>
                    <a:pt x="51506" y="1571"/>
                    <a:pt x="71967" y="160"/>
                  </a:cubicBezTo>
                  <a:cubicBezTo>
                    <a:pt x="92428" y="-1251"/>
                    <a:pt x="107597" y="6862"/>
                    <a:pt x="122767" y="1497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26F56D6B-85C4-4056-884A-17678DAC7C4B}"/>
                </a:ext>
              </a:extLst>
            </p:cNvPr>
            <p:cNvSpPr/>
            <p:nvPr/>
          </p:nvSpPr>
          <p:spPr>
            <a:xfrm>
              <a:off x="5319183" y="3286353"/>
              <a:ext cx="116417" cy="26230"/>
            </a:xfrm>
            <a:custGeom>
              <a:avLst/>
              <a:gdLst>
                <a:gd name="connsiteX0" fmla="*/ 0 w 116417"/>
                <a:gd name="connsiteY0" fmla="*/ 17764 h 26230"/>
                <a:gd name="connsiteX1" fmla="*/ 57150 w 116417"/>
                <a:gd name="connsiteY1" fmla="*/ 830 h 26230"/>
                <a:gd name="connsiteX2" fmla="*/ 88900 w 116417"/>
                <a:gd name="connsiteY2" fmla="*/ 5064 h 26230"/>
                <a:gd name="connsiteX3" fmla="*/ 116417 w 116417"/>
                <a:gd name="connsiteY3" fmla="*/ 26230 h 2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7" h="26230">
                  <a:moveTo>
                    <a:pt x="0" y="17764"/>
                  </a:moveTo>
                  <a:cubicBezTo>
                    <a:pt x="21166" y="10355"/>
                    <a:pt x="42333" y="2947"/>
                    <a:pt x="57150" y="830"/>
                  </a:cubicBezTo>
                  <a:cubicBezTo>
                    <a:pt x="71967" y="-1287"/>
                    <a:pt x="79022" y="831"/>
                    <a:pt x="88900" y="5064"/>
                  </a:cubicBezTo>
                  <a:cubicBezTo>
                    <a:pt x="98778" y="9297"/>
                    <a:pt x="107597" y="17763"/>
                    <a:pt x="116417" y="2623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EEF8EDDA-F5E4-4794-83BE-7FF822E84BD0}"/>
                </a:ext>
              </a:extLst>
            </p:cNvPr>
            <p:cNvSpPr/>
            <p:nvPr/>
          </p:nvSpPr>
          <p:spPr>
            <a:xfrm>
              <a:off x="5435600" y="3579813"/>
              <a:ext cx="49918" cy="274637"/>
            </a:xfrm>
            <a:custGeom>
              <a:avLst/>
              <a:gdLst>
                <a:gd name="connsiteX0" fmla="*/ 0 w 49918"/>
                <a:gd name="connsiteY0" fmla="*/ 0 h 274637"/>
                <a:gd name="connsiteX1" fmla="*/ 19050 w 49918"/>
                <a:gd name="connsiteY1" fmla="*/ 66675 h 274637"/>
                <a:gd name="connsiteX2" fmla="*/ 39688 w 49918"/>
                <a:gd name="connsiteY2" fmla="*/ 117475 h 274637"/>
                <a:gd name="connsiteX3" fmla="*/ 49213 w 49918"/>
                <a:gd name="connsiteY3" fmla="*/ 177800 h 274637"/>
                <a:gd name="connsiteX4" fmla="*/ 49213 w 49918"/>
                <a:gd name="connsiteY4" fmla="*/ 209550 h 274637"/>
                <a:gd name="connsiteX5" fmla="*/ 49213 w 49918"/>
                <a:gd name="connsiteY5" fmla="*/ 274637 h 27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18" h="274637">
                  <a:moveTo>
                    <a:pt x="0" y="0"/>
                  </a:moveTo>
                  <a:cubicBezTo>
                    <a:pt x="6217" y="23548"/>
                    <a:pt x="12435" y="47096"/>
                    <a:pt x="19050" y="66675"/>
                  </a:cubicBezTo>
                  <a:cubicBezTo>
                    <a:pt x="25665" y="86254"/>
                    <a:pt x="34661" y="98954"/>
                    <a:pt x="39688" y="117475"/>
                  </a:cubicBezTo>
                  <a:cubicBezTo>
                    <a:pt x="44715" y="135996"/>
                    <a:pt x="47626" y="162454"/>
                    <a:pt x="49213" y="177800"/>
                  </a:cubicBezTo>
                  <a:cubicBezTo>
                    <a:pt x="50801" y="193146"/>
                    <a:pt x="49213" y="209550"/>
                    <a:pt x="49213" y="209550"/>
                  </a:cubicBezTo>
                  <a:cubicBezTo>
                    <a:pt x="49213" y="225689"/>
                    <a:pt x="48419" y="262995"/>
                    <a:pt x="49213" y="2746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60AF4C41-1643-4986-B3A3-D33A3EE3971F}"/>
                </a:ext>
              </a:extLst>
            </p:cNvPr>
            <p:cNvSpPr/>
            <p:nvPr/>
          </p:nvSpPr>
          <p:spPr>
            <a:xfrm>
              <a:off x="5322870" y="3563938"/>
              <a:ext cx="109555" cy="396875"/>
            </a:xfrm>
            <a:custGeom>
              <a:avLst/>
              <a:gdLst>
                <a:gd name="connsiteX0" fmla="*/ 9543 w 109555"/>
                <a:gd name="connsiteY0" fmla="*/ 0 h 396875"/>
                <a:gd name="connsiteX1" fmla="*/ 18 w 109555"/>
                <a:gd name="connsiteY1" fmla="*/ 93662 h 396875"/>
                <a:gd name="connsiteX2" fmla="*/ 7955 w 109555"/>
                <a:gd name="connsiteY2" fmla="*/ 153987 h 396875"/>
                <a:gd name="connsiteX3" fmla="*/ 33355 w 109555"/>
                <a:gd name="connsiteY3" fmla="*/ 241300 h 396875"/>
                <a:gd name="connsiteX4" fmla="*/ 46055 w 109555"/>
                <a:gd name="connsiteY4" fmla="*/ 304800 h 396875"/>
                <a:gd name="connsiteX5" fmla="*/ 69868 w 109555"/>
                <a:gd name="connsiteY5" fmla="*/ 355600 h 396875"/>
                <a:gd name="connsiteX6" fmla="*/ 109555 w 109555"/>
                <a:gd name="connsiteY6" fmla="*/ 396875 h 3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55" h="396875">
                  <a:moveTo>
                    <a:pt x="9543" y="0"/>
                  </a:moveTo>
                  <a:cubicBezTo>
                    <a:pt x="4913" y="33999"/>
                    <a:pt x="283" y="67998"/>
                    <a:pt x="18" y="93662"/>
                  </a:cubicBezTo>
                  <a:cubicBezTo>
                    <a:pt x="-247" y="119326"/>
                    <a:pt x="2399" y="129381"/>
                    <a:pt x="7955" y="153987"/>
                  </a:cubicBezTo>
                  <a:cubicBezTo>
                    <a:pt x="13511" y="178593"/>
                    <a:pt x="27005" y="216164"/>
                    <a:pt x="33355" y="241300"/>
                  </a:cubicBezTo>
                  <a:cubicBezTo>
                    <a:pt x="39705" y="266436"/>
                    <a:pt x="39970" y="285750"/>
                    <a:pt x="46055" y="304800"/>
                  </a:cubicBezTo>
                  <a:cubicBezTo>
                    <a:pt x="52140" y="323850"/>
                    <a:pt x="59285" y="340254"/>
                    <a:pt x="69868" y="355600"/>
                  </a:cubicBezTo>
                  <a:cubicBezTo>
                    <a:pt x="80451" y="370946"/>
                    <a:pt x="95003" y="383910"/>
                    <a:pt x="109555" y="3968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4BDD363B-3365-4232-9DAC-979007FB9E38}"/>
                </a:ext>
              </a:extLst>
            </p:cNvPr>
            <p:cNvSpPr/>
            <p:nvPr/>
          </p:nvSpPr>
          <p:spPr>
            <a:xfrm>
              <a:off x="5262563" y="3620542"/>
              <a:ext cx="65087" cy="44996"/>
            </a:xfrm>
            <a:custGeom>
              <a:avLst/>
              <a:gdLst>
                <a:gd name="connsiteX0" fmla="*/ 0 w 65087"/>
                <a:gd name="connsiteY0" fmla="*/ 44996 h 44996"/>
                <a:gd name="connsiteX1" fmla="*/ 50800 w 65087"/>
                <a:gd name="connsiteY1" fmla="*/ 3721 h 44996"/>
                <a:gd name="connsiteX2" fmla="*/ 65087 w 65087"/>
                <a:gd name="connsiteY2" fmla="*/ 2133 h 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44996">
                  <a:moveTo>
                    <a:pt x="0" y="44996"/>
                  </a:moveTo>
                  <a:cubicBezTo>
                    <a:pt x="19976" y="27930"/>
                    <a:pt x="39952" y="10865"/>
                    <a:pt x="50800" y="3721"/>
                  </a:cubicBezTo>
                  <a:cubicBezTo>
                    <a:pt x="61648" y="-3423"/>
                    <a:pt x="60589" y="1869"/>
                    <a:pt x="65087" y="213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64648989-54BD-4FF0-81CE-BB7484E7BA25}"/>
                </a:ext>
              </a:extLst>
            </p:cNvPr>
            <p:cNvSpPr/>
            <p:nvPr/>
          </p:nvSpPr>
          <p:spPr>
            <a:xfrm>
              <a:off x="5360988" y="3777945"/>
              <a:ext cx="119062" cy="14593"/>
            </a:xfrm>
            <a:custGeom>
              <a:avLst/>
              <a:gdLst>
                <a:gd name="connsiteX0" fmla="*/ 0 w 119062"/>
                <a:gd name="connsiteY0" fmla="*/ 14593 h 14593"/>
                <a:gd name="connsiteX1" fmla="*/ 50800 w 119062"/>
                <a:gd name="connsiteY1" fmla="*/ 3480 h 14593"/>
                <a:gd name="connsiteX2" fmla="*/ 96837 w 119062"/>
                <a:gd name="connsiteY2" fmla="*/ 305 h 14593"/>
                <a:gd name="connsiteX3" fmla="*/ 119062 w 119062"/>
                <a:gd name="connsiteY3" fmla="*/ 305 h 1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2" h="14593">
                  <a:moveTo>
                    <a:pt x="0" y="14593"/>
                  </a:moveTo>
                  <a:cubicBezTo>
                    <a:pt x="17330" y="10227"/>
                    <a:pt x="34661" y="5861"/>
                    <a:pt x="50800" y="3480"/>
                  </a:cubicBezTo>
                  <a:cubicBezTo>
                    <a:pt x="66939" y="1099"/>
                    <a:pt x="85460" y="834"/>
                    <a:pt x="96837" y="305"/>
                  </a:cubicBezTo>
                  <a:cubicBezTo>
                    <a:pt x="108214" y="-224"/>
                    <a:pt x="113638" y="40"/>
                    <a:pt x="119062" y="30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0D5E6565-B316-49EA-8EF1-1638735780AE}"/>
                </a:ext>
              </a:extLst>
            </p:cNvPr>
            <p:cNvSpPr/>
            <p:nvPr/>
          </p:nvSpPr>
          <p:spPr>
            <a:xfrm>
              <a:off x="5264150" y="3921125"/>
              <a:ext cx="71438" cy="34925"/>
            </a:xfrm>
            <a:custGeom>
              <a:avLst/>
              <a:gdLst>
                <a:gd name="connsiteX0" fmla="*/ 0 w 71438"/>
                <a:gd name="connsiteY0" fmla="*/ 34925 h 34925"/>
                <a:gd name="connsiteX1" fmla="*/ 44450 w 71438"/>
                <a:gd name="connsiteY1" fmla="*/ 9525 h 34925"/>
                <a:gd name="connsiteX2" fmla="*/ 71438 w 71438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438" h="34925">
                  <a:moveTo>
                    <a:pt x="0" y="34925"/>
                  </a:moveTo>
                  <a:cubicBezTo>
                    <a:pt x="16272" y="25135"/>
                    <a:pt x="32544" y="15346"/>
                    <a:pt x="44450" y="9525"/>
                  </a:cubicBezTo>
                  <a:cubicBezTo>
                    <a:pt x="56356" y="3704"/>
                    <a:pt x="63897" y="1852"/>
                    <a:pt x="71438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FA7D97EE-CB97-4665-9E4E-56D287EEE7DA}"/>
                </a:ext>
              </a:extLst>
            </p:cNvPr>
            <p:cNvSpPr/>
            <p:nvPr/>
          </p:nvSpPr>
          <p:spPr>
            <a:xfrm>
              <a:off x="5507038" y="3886200"/>
              <a:ext cx="201612" cy="57329"/>
            </a:xfrm>
            <a:custGeom>
              <a:avLst/>
              <a:gdLst>
                <a:gd name="connsiteX0" fmla="*/ 0 w 201612"/>
                <a:gd name="connsiteY0" fmla="*/ 0 h 57329"/>
                <a:gd name="connsiteX1" fmla="*/ 93662 w 201612"/>
                <a:gd name="connsiteY1" fmla="*/ 4763 h 57329"/>
                <a:gd name="connsiteX2" fmla="*/ 125412 w 201612"/>
                <a:gd name="connsiteY2" fmla="*/ 7938 h 57329"/>
                <a:gd name="connsiteX3" fmla="*/ 160337 w 201612"/>
                <a:gd name="connsiteY3" fmla="*/ 50800 h 57329"/>
                <a:gd name="connsiteX4" fmla="*/ 201612 w 201612"/>
                <a:gd name="connsiteY4" fmla="*/ 57150 h 5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12" h="57329">
                  <a:moveTo>
                    <a:pt x="0" y="0"/>
                  </a:moveTo>
                  <a:lnTo>
                    <a:pt x="93662" y="4763"/>
                  </a:lnTo>
                  <a:cubicBezTo>
                    <a:pt x="114564" y="6086"/>
                    <a:pt x="114300" y="265"/>
                    <a:pt x="125412" y="7938"/>
                  </a:cubicBezTo>
                  <a:cubicBezTo>
                    <a:pt x="136524" y="15611"/>
                    <a:pt x="147637" y="42598"/>
                    <a:pt x="160337" y="50800"/>
                  </a:cubicBezTo>
                  <a:cubicBezTo>
                    <a:pt x="173037" y="59002"/>
                    <a:pt x="201612" y="57150"/>
                    <a:pt x="201612" y="57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E6D3B38F-893A-4504-9D0F-8AB7A35F129E}"/>
                </a:ext>
              </a:extLst>
            </p:cNvPr>
            <p:cNvSpPr/>
            <p:nvPr/>
          </p:nvSpPr>
          <p:spPr>
            <a:xfrm>
              <a:off x="5499100" y="4057650"/>
              <a:ext cx="182033" cy="109075"/>
            </a:xfrm>
            <a:custGeom>
              <a:avLst/>
              <a:gdLst>
                <a:gd name="connsiteX0" fmla="*/ 0 w 182033"/>
                <a:gd name="connsiteY0" fmla="*/ 8467 h 109075"/>
                <a:gd name="connsiteX1" fmla="*/ 44450 w 182033"/>
                <a:gd name="connsiteY1" fmla="*/ 80433 h 109075"/>
                <a:gd name="connsiteX2" fmla="*/ 82550 w 182033"/>
                <a:gd name="connsiteY2" fmla="*/ 107950 h 109075"/>
                <a:gd name="connsiteX3" fmla="*/ 148167 w 182033"/>
                <a:gd name="connsiteY3" fmla="*/ 46567 h 109075"/>
                <a:gd name="connsiteX4" fmla="*/ 182033 w 182033"/>
                <a:gd name="connsiteY4" fmla="*/ 0 h 10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33" h="109075">
                  <a:moveTo>
                    <a:pt x="0" y="8467"/>
                  </a:moveTo>
                  <a:cubicBezTo>
                    <a:pt x="15346" y="36160"/>
                    <a:pt x="30692" y="63853"/>
                    <a:pt x="44450" y="80433"/>
                  </a:cubicBezTo>
                  <a:cubicBezTo>
                    <a:pt x="58208" y="97013"/>
                    <a:pt x="65264" y="113594"/>
                    <a:pt x="82550" y="107950"/>
                  </a:cubicBezTo>
                  <a:cubicBezTo>
                    <a:pt x="99836" y="102306"/>
                    <a:pt x="131587" y="64559"/>
                    <a:pt x="148167" y="46567"/>
                  </a:cubicBezTo>
                  <a:cubicBezTo>
                    <a:pt x="164747" y="28575"/>
                    <a:pt x="173390" y="14287"/>
                    <a:pt x="18203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BE4CBE33-CC04-4D75-B8D1-E1E28872D51F}"/>
                </a:ext>
              </a:extLst>
            </p:cNvPr>
            <p:cNvSpPr/>
            <p:nvPr/>
          </p:nvSpPr>
          <p:spPr>
            <a:xfrm>
              <a:off x="5686425" y="4065588"/>
              <a:ext cx="611188" cy="438150"/>
            </a:xfrm>
            <a:custGeom>
              <a:avLst/>
              <a:gdLst>
                <a:gd name="connsiteX0" fmla="*/ 0 w 611188"/>
                <a:gd name="connsiteY0" fmla="*/ 0 h 438150"/>
                <a:gd name="connsiteX1" fmla="*/ 153988 w 611188"/>
                <a:gd name="connsiteY1" fmla="*/ 79375 h 438150"/>
                <a:gd name="connsiteX2" fmla="*/ 196850 w 611188"/>
                <a:gd name="connsiteY2" fmla="*/ 106362 h 438150"/>
                <a:gd name="connsiteX3" fmla="*/ 250825 w 611188"/>
                <a:gd name="connsiteY3" fmla="*/ 142875 h 438150"/>
                <a:gd name="connsiteX4" fmla="*/ 269875 w 611188"/>
                <a:gd name="connsiteY4" fmla="*/ 160337 h 438150"/>
                <a:gd name="connsiteX5" fmla="*/ 336550 w 611188"/>
                <a:gd name="connsiteY5" fmla="*/ 198437 h 438150"/>
                <a:gd name="connsiteX6" fmla="*/ 419100 w 611188"/>
                <a:gd name="connsiteY6" fmla="*/ 241300 h 438150"/>
                <a:gd name="connsiteX7" fmla="*/ 457200 w 611188"/>
                <a:gd name="connsiteY7" fmla="*/ 301625 h 438150"/>
                <a:gd name="connsiteX8" fmla="*/ 517525 w 611188"/>
                <a:gd name="connsiteY8" fmla="*/ 333375 h 438150"/>
                <a:gd name="connsiteX9" fmla="*/ 563563 w 611188"/>
                <a:gd name="connsiteY9" fmla="*/ 361950 h 438150"/>
                <a:gd name="connsiteX10" fmla="*/ 611188 w 611188"/>
                <a:gd name="connsiteY10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188" h="438150">
                  <a:moveTo>
                    <a:pt x="0" y="0"/>
                  </a:moveTo>
                  <a:lnTo>
                    <a:pt x="153988" y="79375"/>
                  </a:lnTo>
                  <a:cubicBezTo>
                    <a:pt x="186796" y="97102"/>
                    <a:pt x="180710" y="95779"/>
                    <a:pt x="196850" y="106362"/>
                  </a:cubicBezTo>
                  <a:cubicBezTo>
                    <a:pt x="212990" y="116945"/>
                    <a:pt x="238654" y="133879"/>
                    <a:pt x="250825" y="142875"/>
                  </a:cubicBezTo>
                  <a:cubicBezTo>
                    <a:pt x="262996" y="151871"/>
                    <a:pt x="255588" y="151077"/>
                    <a:pt x="269875" y="160337"/>
                  </a:cubicBezTo>
                  <a:cubicBezTo>
                    <a:pt x="284162" y="169597"/>
                    <a:pt x="311679" y="184943"/>
                    <a:pt x="336550" y="198437"/>
                  </a:cubicBezTo>
                  <a:cubicBezTo>
                    <a:pt x="361421" y="211931"/>
                    <a:pt x="398992" y="224102"/>
                    <a:pt x="419100" y="241300"/>
                  </a:cubicBezTo>
                  <a:cubicBezTo>
                    <a:pt x="439208" y="258498"/>
                    <a:pt x="440796" y="286279"/>
                    <a:pt x="457200" y="301625"/>
                  </a:cubicBezTo>
                  <a:cubicBezTo>
                    <a:pt x="473604" y="316971"/>
                    <a:pt x="499798" y="323321"/>
                    <a:pt x="517525" y="333375"/>
                  </a:cubicBezTo>
                  <a:cubicBezTo>
                    <a:pt x="535252" y="343429"/>
                    <a:pt x="547953" y="344488"/>
                    <a:pt x="563563" y="361950"/>
                  </a:cubicBezTo>
                  <a:cubicBezTo>
                    <a:pt x="579174" y="379413"/>
                    <a:pt x="595181" y="408781"/>
                    <a:pt x="611188" y="4381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C2CED47C-EA5A-42B2-97F9-1CDC0E3F404C}"/>
                </a:ext>
              </a:extLst>
            </p:cNvPr>
            <p:cNvSpPr/>
            <p:nvPr/>
          </p:nvSpPr>
          <p:spPr>
            <a:xfrm>
              <a:off x="6015038" y="4122738"/>
              <a:ext cx="37096" cy="133350"/>
            </a:xfrm>
            <a:custGeom>
              <a:avLst/>
              <a:gdLst>
                <a:gd name="connsiteX0" fmla="*/ 19050 w 37096"/>
                <a:gd name="connsiteY0" fmla="*/ 0 h 133350"/>
                <a:gd name="connsiteX1" fmla="*/ 36512 w 37096"/>
                <a:gd name="connsiteY1" fmla="*/ 52387 h 133350"/>
                <a:gd name="connsiteX2" fmla="*/ 0 w 37096"/>
                <a:gd name="connsiteY2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133350">
                  <a:moveTo>
                    <a:pt x="19050" y="0"/>
                  </a:moveTo>
                  <a:cubicBezTo>
                    <a:pt x="29368" y="15081"/>
                    <a:pt x="39687" y="30162"/>
                    <a:pt x="36512" y="52387"/>
                  </a:cubicBezTo>
                  <a:cubicBezTo>
                    <a:pt x="33337" y="74612"/>
                    <a:pt x="7144" y="122767"/>
                    <a:pt x="0" y="133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304CDC58-F4E8-4097-A63B-0A8ECDBB49D2}"/>
                </a:ext>
              </a:extLst>
            </p:cNvPr>
            <p:cNvSpPr/>
            <p:nvPr/>
          </p:nvSpPr>
          <p:spPr>
            <a:xfrm>
              <a:off x="6043613" y="4367213"/>
              <a:ext cx="88900" cy="60325"/>
            </a:xfrm>
            <a:custGeom>
              <a:avLst/>
              <a:gdLst>
                <a:gd name="connsiteX0" fmla="*/ 88900 w 88900"/>
                <a:gd name="connsiteY0" fmla="*/ 0 h 60325"/>
                <a:gd name="connsiteX1" fmla="*/ 0 w 88900"/>
                <a:gd name="connsiteY1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900" h="60325">
                  <a:moveTo>
                    <a:pt x="88900" y="0"/>
                  </a:moveTo>
                  <a:cubicBezTo>
                    <a:pt x="52784" y="26061"/>
                    <a:pt x="16669" y="52123"/>
                    <a:pt x="0" y="603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ADD8A9D5-E8FB-4680-844C-DA4D7815EBD9}"/>
                </a:ext>
              </a:extLst>
            </p:cNvPr>
            <p:cNvSpPr/>
            <p:nvPr/>
          </p:nvSpPr>
          <p:spPr>
            <a:xfrm>
              <a:off x="6049963" y="4454525"/>
              <a:ext cx="198437" cy="64376"/>
            </a:xfrm>
            <a:custGeom>
              <a:avLst/>
              <a:gdLst>
                <a:gd name="connsiteX0" fmla="*/ 198437 w 198437"/>
                <a:gd name="connsiteY0" fmla="*/ 0 h 64376"/>
                <a:gd name="connsiteX1" fmla="*/ 131762 w 198437"/>
                <a:gd name="connsiteY1" fmla="*/ 58738 h 64376"/>
                <a:gd name="connsiteX2" fmla="*/ 69850 w 198437"/>
                <a:gd name="connsiteY2" fmla="*/ 55563 h 64376"/>
                <a:gd name="connsiteX3" fmla="*/ 0 w 198437"/>
                <a:gd name="connsiteY3" fmla="*/ 1588 h 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37" h="64376">
                  <a:moveTo>
                    <a:pt x="198437" y="0"/>
                  </a:moveTo>
                  <a:cubicBezTo>
                    <a:pt x="175815" y="24739"/>
                    <a:pt x="153193" y="49478"/>
                    <a:pt x="131762" y="58738"/>
                  </a:cubicBezTo>
                  <a:cubicBezTo>
                    <a:pt x="110331" y="67998"/>
                    <a:pt x="91810" y="65088"/>
                    <a:pt x="69850" y="55563"/>
                  </a:cubicBezTo>
                  <a:cubicBezTo>
                    <a:pt x="47890" y="46038"/>
                    <a:pt x="23945" y="23813"/>
                    <a:pt x="0" y="15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52BC6643-3FA8-49C8-A29B-722927DDE221}"/>
                </a:ext>
              </a:extLst>
            </p:cNvPr>
            <p:cNvSpPr/>
            <p:nvPr/>
          </p:nvSpPr>
          <p:spPr>
            <a:xfrm>
              <a:off x="6135688" y="4465638"/>
              <a:ext cx="57150" cy="106362"/>
            </a:xfrm>
            <a:custGeom>
              <a:avLst/>
              <a:gdLst>
                <a:gd name="connsiteX0" fmla="*/ 0 w 57150"/>
                <a:gd name="connsiteY0" fmla="*/ 0 h 106362"/>
                <a:gd name="connsiteX1" fmla="*/ 38100 w 57150"/>
                <a:gd name="connsiteY1" fmla="*/ 73025 h 106362"/>
                <a:gd name="connsiteX2" fmla="*/ 57150 w 57150"/>
                <a:gd name="connsiteY2" fmla="*/ 106362 h 10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06362">
                  <a:moveTo>
                    <a:pt x="0" y="0"/>
                  </a:moveTo>
                  <a:cubicBezTo>
                    <a:pt x="14287" y="27649"/>
                    <a:pt x="28575" y="55298"/>
                    <a:pt x="38100" y="73025"/>
                  </a:cubicBezTo>
                  <a:cubicBezTo>
                    <a:pt x="47625" y="90752"/>
                    <a:pt x="52387" y="98557"/>
                    <a:pt x="57150" y="10636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EF3BCE1E-E682-4C0A-B143-25FAE056BFF8}"/>
                </a:ext>
              </a:extLst>
            </p:cNvPr>
            <p:cNvSpPr/>
            <p:nvPr/>
          </p:nvSpPr>
          <p:spPr>
            <a:xfrm>
              <a:off x="6270625" y="4225925"/>
              <a:ext cx="31117" cy="93663"/>
            </a:xfrm>
            <a:custGeom>
              <a:avLst/>
              <a:gdLst>
                <a:gd name="connsiteX0" fmla="*/ 0 w 31117"/>
                <a:gd name="connsiteY0" fmla="*/ 0 h 93663"/>
                <a:gd name="connsiteX1" fmla="*/ 30163 w 31117"/>
                <a:gd name="connsiteY1" fmla="*/ 68263 h 93663"/>
                <a:gd name="connsiteX2" fmla="*/ 20638 w 31117"/>
                <a:gd name="connsiteY2" fmla="*/ 93663 h 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7" h="93663">
                  <a:moveTo>
                    <a:pt x="0" y="0"/>
                  </a:moveTo>
                  <a:cubicBezTo>
                    <a:pt x="13361" y="26326"/>
                    <a:pt x="26723" y="52653"/>
                    <a:pt x="30163" y="68263"/>
                  </a:cubicBezTo>
                  <a:cubicBezTo>
                    <a:pt x="33603" y="83874"/>
                    <a:pt x="27120" y="88768"/>
                    <a:pt x="20638" y="936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AAA95EA5-7339-47AC-94C6-97CD16A5D3A3}"/>
                </a:ext>
              </a:extLst>
            </p:cNvPr>
            <p:cNvSpPr/>
            <p:nvPr/>
          </p:nvSpPr>
          <p:spPr>
            <a:xfrm>
              <a:off x="6246813" y="4329113"/>
              <a:ext cx="134937" cy="77787"/>
            </a:xfrm>
            <a:custGeom>
              <a:avLst/>
              <a:gdLst>
                <a:gd name="connsiteX0" fmla="*/ 0 w 134937"/>
                <a:gd name="connsiteY0" fmla="*/ 0 h 77787"/>
                <a:gd name="connsiteX1" fmla="*/ 53975 w 134937"/>
                <a:gd name="connsiteY1" fmla="*/ 11112 h 77787"/>
                <a:gd name="connsiteX2" fmla="*/ 63500 w 134937"/>
                <a:gd name="connsiteY2" fmla="*/ 28575 h 77787"/>
                <a:gd name="connsiteX3" fmla="*/ 87312 w 134937"/>
                <a:gd name="connsiteY3" fmla="*/ 42862 h 77787"/>
                <a:gd name="connsiteX4" fmla="*/ 111125 w 134937"/>
                <a:gd name="connsiteY4" fmla="*/ 57150 h 77787"/>
                <a:gd name="connsiteX5" fmla="*/ 134937 w 134937"/>
                <a:gd name="connsiteY5" fmla="*/ 77787 h 7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37" h="77787">
                  <a:moveTo>
                    <a:pt x="0" y="0"/>
                  </a:moveTo>
                  <a:cubicBezTo>
                    <a:pt x="21696" y="3175"/>
                    <a:pt x="43392" y="6350"/>
                    <a:pt x="53975" y="11112"/>
                  </a:cubicBezTo>
                  <a:cubicBezTo>
                    <a:pt x="64558" y="15875"/>
                    <a:pt x="57944" y="23283"/>
                    <a:pt x="63500" y="28575"/>
                  </a:cubicBezTo>
                  <a:cubicBezTo>
                    <a:pt x="69056" y="33867"/>
                    <a:pt x="87312" y="42862"/>
                    <a:pt x="87312" y="42862"/>
                  </a:cubicBezTo>
                  <a:cubicBezTo>
                    <a:pt x="95250" y="47625"/>
                    <a:pt x="103188" y="51329"/>
                    <a:pt x="111125" y="57150"/>
                  </a:cubicBezTo>
                  <a:cubicBezTo>
                    <a:pt x="119062" y="62971"/>
                    <a:pt x="126999" y="70379"/>
                    <a:pt x="134937" y="777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8966AE5-91B5-4C6A-A210-B845FC98A5A0}"/>
                </a:ext>
              </a:extLst>
            </p:cNvPr>
            <p:cNvSpPr/>
            <p:nvPr/>
          </p:nvSpPr>
          <p:spPr>
            <a:xfrm>
              <a:off x="6445250" y="4467225"/>
              <a:ext cx="92075" cy="109538"/>
            </a:xfrm>
            <a:custGeom>
              <a:avLst/>
              <a:gdLst>
                <a:gd name="connsiteX0" fmla="*/ 0 w 92075"/>
                <a:gd name="connsiteY0" fmla="*/ 0 h 109538"/>
                <a:gd name="connsiteX1" fmla="*/ 33338 w 92075"/>
                <a:gd name="connsiteY1" fmla="*/ 60325 h 109538"/>
                <a:gd name="connsiteX2" fmla="*/ 53975 w 92075"/>
                <a:gd name="connsiteY2" fmla="*/ 82550 h 109538"/>
                <a:gd name="connsiteX3" fmla="*/ 92075 w 92075"/>
                <a:gd name="connsiteY3" fmla="*/ 109538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75" h="109538">
                  <a:moveTo>
                    <a:pt x="0" y="0"/>
                  </a:moveTo>
                  <a:cubicBezTo>
                    <a:pt x="12171" y="23283"/>
                    <a:pt x="24342" y="46567"/>
                    <a:pt x="33338" y="60325"/>
                  </a:cubicBezTo>
                  <a:cubicBezTo>
                    <a:pt x="42334" y="74083"/>
                    <a:pt x="44186" y="74348"/>
                    <a:pt x="53975" y="82550"/>
                  </a:cubicBezTo>
                  <a:cubicBezTo>
                    <a:pt x="63765" y="90752"/>
                    <a:pt x="77920" y="100145"/>
                    <a:pt x="92075" y="10953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782939A9-B86E-4424-9854-A0D674CED083}"/>
                </a:ext>
              </a:extLst>
            </p:cNvPr>
            <p:cNvSpPr/>
            <p:nvPr/>
          </p:nvSpPr>
          <p:spPr>
            <a:xfrm>
              <a:off x="6399213" y="4346575"/>
              <a:ext cx="130175" cy="60325"/>
            </a:xfrm>
            <a:custGeom>
              <a:avLst/>
              <a:gdLst>
                <a:gd name="connsiteX0" fmla="*/ 0 w 130175"/>
                <a:gd name="connsiteY0" fmla="*/ 0 h 60325"/>
                <a:gd name="connsiteX1" fmla="*/ 60325 w 130175"/>
                <a:gd name="connsiteY1" fmla="*/ 23813 h 60325"/>
                <a:gd name="connsiteX2" fmla="*/ 103187 w 130175"/>
                <a:gd name="connsiteY2" fmla="*/ 42863 h 60325"/>
                <a:gd name="connsiteX3" fmla="*/ 130175 w 130175"/>
                <a:gd name="connsiteY3" fmla="*/ 60325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175" h="60325">
                  <a:moveTo>
                    <a:pt x="0" y="0"/>
                  </a:moveTo>
                  <a:lnTo>
                    <a:pt x="60325" y="23813"/>
                  </a:lnTo>
                  <a:cubicBezTo>
                    <a:pt x="77523" y="30957"/>
                    <a:pt x="91545" y="36778"/>
                    <a:pt x="103187" y="42863"/>
                  </a:cubicBezTo>
                  <a:cubicBezTo>
                    <a:pt x="114829" y="48948"/>
                    <a:pt x="122502" y="54636"/>
                    <a:pt x="130175" y="603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2577FE87-062A-4744-967C-757A4EDA804D}"/>
                </a:ext>
              </a:extLst>
            </p:cNvPr>
            <p:cNvSpPr/>
            <p:nvPr/>
          </p:nvSpPr>
          <p:spPr>
            <a:xfrm>
              <a:off x="6389688" y="4546600"/>
              <a:ext cx="242887" cy="268288"/>
            </a:xfrm>
            <a:custGeom>
              <a:avLst/>
              <a:gdLst>
                <a:gd name="connsiteX0" fmla="*/ 0 w 242887"/>
                <a:gd name="connsiteY0" fmla="*/ 0 h 268288"/>
                <a:gd name="connsiteX1" fmla="*/ 52387 w 242887"/>
                <a:gd name="connsiteY1" fmla="*/ 85725 h 268288"/>
                <a:gd name="connsiteX2" fmla="*/ 107950 w 242887"/>
                <a:gd name="connsiteY2" fmla="*/ 147638 h 268288"/>
                <a:gd name="connsiteX3" fmla="*/ 177800 w 242887"/>
                <a:gd name="connsiteY3" fmla="*/ 217488 h 268288"/>
                <a:gd name="connsiteX4" fmla="*/ 217487 w 242887"/>
                <a:gd name="connsiteY4" fmla="*/ 252413 h 268288"/>
                <a:gd name="connsiteX5" fmla="*/ 242887 w 242887"/>
                <a:gd name="connsiteY5" fmla="*/ 268288 h 26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887" h="268288">
                  <a:moveTo>
                    <a:pt x="0" y="0"/>
                  </a:moveTo>
                  <a:cubicBezTo>
                    <a:pt x="17197" y="30559"/>
                    <a:pt x="34395" y="61119"/>
                    <a:pt x="52387" y="85725"/>
                  </a:cubicBezTo>
                  <a:cubicBezTo>
                    <a:pt x="70379" y="110331"/>
                    <a:pt x="87048" y="125677"/>
                    <a:pt x="107950" y="147638"/>
                  </a:cubicBezTo>
                  <a:cubicBezTo>
                    <a:pt x="128852" y="169599"/>
                    <a:pt x="159544" y="200026"/>
                    <a:pt x="177800" y="217488"/>
                  </a:cubicBezTo>
                  <a:cubicBezTo>
                    <a:pt x="196056" y="234950"/>
                    <a:pt x="206639" y="243946"/>
                    <a:pt x="217487" y="252413"/>
                  </a:cubicBezTo>
                  <a:cubicBezTo>
                    <a:pt x="228335" y="260880"/>
                    <a:pt x="239977" y="265907"/>
                    <a:pt x="242887" y="2682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371DF693-8A84-42DA-B095-056E56D394FF}"/>
                </a:ext>
              </a:extLst>
            </p:cNvPr>
            <p:cNvSpPr/>
            <p:nvPr/>
          </p:nvSpPr>
          <p:spPr>
            <a:xfrm>
              <a:off x="6303106" y="4559300"/>
              <a:ext cx="291369" cy="666750"/>
            </a:xfrm>
            <a:custGeom>
              <a:avLst/>
              <a:gdLst>
                <a:gd name="connsiteX0" fmla="*/ 291369 w 291369"/>
                <a:gd name="connsiteY0" fmla="*/ 666750 h 666750"/>
                <a:gd name="connsiteX1" fmla="*/ 194532 w 291369"/>
                <a:gd name="connsiteY1" fmla="*/ 385763 h 666750"/>
                <a:gd name="connsiteX2" fmla="*/ 11969 w 291369"/>
                <a:gd name="connsiteY2" fmla="*/ 71438 h 666750"/>
                <a:gd name="connsiteX3" fmla="*/ 32607 w 291369"/>
                <a:gd name="connsiteY3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369" h="666750">
                  <a:moveTo>
                    <a:pt x="291369" y="666750"/>
                  </a:moveTo>
                  <a:cubicBezTo>
                    <a:pt x="266234" y="575866"/>
                    <a:pt x="241099" y="484982"/>
                    <a:pt x="194532" y="385763"/>
                  </a:cubicBezTo>
                  <a:cubicBezTo>
                    <a:pt x="147965" y="286544"/>
                    <a:pt x="38956" y="135732"/>
                    <a:pt x="11969" y="71438"/>
                  </a:cubicBezTo>
                  <a:cubicBezTo>
                    <a:pt x="-15019" y="7144"/>
                    <a:pt x="8794" y="3572"/>
                    <a:pt x="32607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3F34602F-DE46-4F2E-AAAD-F7941D76CB60}"/>
                </a:ext>
              </a:extLst>
            </p:cNvPr>
            <p:cNvSpPr/>
            <p:nvPr/>
          </p:nvSpPr>
          <p:spPr>
            <a:xfrm>
              <a:off x="6556375" y="2919413"/>
              <a:ext cx="220663" cy="768350"/>
            </a:xfrm>
            <a:custGeom>
              <a:avLst/>
              <a:gdLst>
                <a:gd name="connsiteX0" fmla="*/ 0 w 220663"/>
                <a:gd name="connsiteY0" fmla="*/ 0 h 768350"/>
                <a:gd name="connsiteX1" fmla="*/ 34925 w 220663"/>
                <a:gd name="connsiteY1" fmla="*/ 68262 h 768350"/>
                <a:gd name="connsiteX2" fmla="*/ 68263 w 220663"/>
                <a:gd name="connsiteY2" fmla="*/ 166687 h 768350"/>
                <a:gd name="connsiteX3" fmla="*/ 114300 w 220663"/>
                <a:gd name="connsiteY3" fmla="*/ 269875 h 768350"/>
                <a:gd name="connsiteX4" fmla="*/ 128588 w 220663"/>
                <a:gd name="connsiteY4" fmla="*/ 331787 h 768350"/>
                <a:gd name="connsiteX5" fmla="*/ 153988 w 220663"/>
                <a:gd name="connsiteY5" fmla="*/ 414337 h 768350"/>
                <a:gd name="connsiteX6" fmla="*/ 168275 w 220663"/>
                <a:gd name="connsiteY6" fmla="*/ 468312 h 768350"/>
                <a:gd name="connsiteX7" fmla="*/ 185738 w 220663"/>
                <a:gd name="connsiteY7" fmla="*/ 550862 h 768350"/>
                <a:gd name="connsiteX8" fmla="*/ 196850 w 220663"/>
                <a:gd name="connsiteY8" fmla="*/ 595312 h 768350"/>
                <a:gd name="connsiteX9" fmla="*/ 211138 w 220663"/>
                <a:gd name="connsiteY9" fmla="*/ 652462 h 768350"/>
                <a:gd name="connsiteX10" fmla="*/ 215900 w 220663"/>
                <a:gd name="connsiteY10" fmla="*/ 714375 h 768350"/>
                <a:gd name="connsiteX11" fmla="*/ 220663 w 220663"/>
                <a:gd name="connsiteY11" fmla="*/ 768350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663" h="768350">
                  <a:moveTo>
                    <a:pt x="0" y="0"/>
                  </a:moveTo>
                  <a:cubicBezTo>
                    <a:pt x="11774" y="20240"/>
                    <a:pt x="23548" y="40481"/>
                    <a:pt x="34925" y="68262"/>
                  </a:cubicBezTo>
                  <a:cubicBezTo>
                    <a:pt x="46302" y="96043"/>
                    <a:pt x="55034" y="133085"/>
                    <a:pt x="68263" y="166687"/>
                  </a:cubicBezTo>
                  <a:cubicBezTo>
                    <a:pt x="81492" y="200289"/>
                    <a:pt x="104246" y="242358"/>
                    <a:pt x="114300" y="269875"/>
                  </a:cubicBezTo>
                  <a:cubicBezTo>
                    <a:pt x="124354" y="297392"/>
                    <a:pt x="121973" y="307710"/>
                    <a:pt x="128588" y="331787"/>
                  </a:cubicBezTo>
                  <a:cubicBezTo>
                    <a:pt x="135203" y="355864"/>
                    <a:pt x="147374" y="391583"/>
                    <a:pt x="153988" y="414337"/>
                  </a:cubicBezTo>
                  <a:cubicBezTo>
                    <a:pt x="160603" y="437091"/>
                    <a:pt x="162983" y="445558"/>
                    <a:pt x="168275" y="468312"/>
                  </a:cubicBezTo>
                  <a:cubicBezTo>
                    <a:pt x="173567" y="491066"/>
                    <a:pt x="180976" y="529695"/>
                    <a:pt x="185738" y="550862"/>
                  </a:cubicBezTo>
                  <a:cubicBezTo>
                    <a:pt x="190500" y="572029"/>
                    <a:pt x="196850" y="595312"/>
                    <a:pt x="196850" y="595312"/>
                  </a:cubicBezTo>
                  <a:cubicBezTo>
                    <a:pt x="201083" y="612245"/>
                    <a:pt x="207963" y="632618"/>
                    <a:pt x="211138" y="652462"/>
                  </a:cubicBezTo>
                  <a:cubicBezTo>
                    <a:pt x="214313" y="672306"/>
                    <a:pt x="214313" y="695060"/>
                    <a:pt x="215900" y="714375"/>
                  </a:cubicBezTo>
                  <a:cubicBezTo>
                    <a:pt x="217487" y="733690"/>
                    <a:pt x="220398" y="757502"/>
                    <a:pt x="220663" y="768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05A30739-53FE-4263-97B2-4CEB7FA9FC58}"/>
                </a:ext>
              </a:extLst>
            </p:cNvPr>
            <p:cNvSpPr/>
            <p:nvPr/>
          </p:nvSpPr>
          <p:spPr>
            <a:xfrm>
              <a:off x="6435725" y="3057525"/>
              <a:ext cx="195263" cy="720725"/>
            </a:xfrm>
            <a:custGeom>
              <a:avLst/>
              <a:gdLst>
                <a:gd name="connsiteX0" fmla="*/ 0 w 195263"/>
                <a:gd name="connsiteY0" fmla="*/ 0 h 720725"/>
                <a:gd name="connsiteX1" fmla="*/ 33338 w 195263"/>
                <a:gd name="connsiteY1" fmla="*/ 96838 h 720725"/>
                <a:gd name="connsiteX2" fmla="*/ 80963 w 195263"/>
                <a:gd name="connsiteY2" fmla="*/ 234950 h 720725"/>
                <a:gd name="connsiteX3" fmla="*/ 112713 w 195263"/>
                <a:gd name="connsiteY3" fmla="*/ 352425 h 720725"/>
                <a:gd name="connsiteX4" fmla="*/ 134938 w 195263"/>
                <a:gd name="connsiteY4" fmla="*/ 469900 h 720725"/>
                <a:gd name="connsiteX5" fmla="*/ 150813 w 195263"/>
                <a:gd name="connsiteY5" fmla="*/ 568325 h 720725"/>
                <a:gd name="connsiteX6" fmla="*/ 173038 w 195263"/>
                <a:gd name="connsiteY6" fmla="*/ 658813 h 720725"/>
                <a:gd name="connsiteX7" fmla="*/ 195263 w 195263"/>
                <a:gd name="connsiteY7" fmla="*/ 720725 h 72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3" h="720725">
                  <a:moveTo>
                    <a:pt x="0" y="0"/>
                  </a:moveTo>
                  <a:lnTo>
                    <a:pt x="33338" y="96838"/>
                  </a:lnTo>
                  <a:cubicBezTo>
                    <a:pt x="46832" y="135996"/>
                    <a:pt x="67734" y="192352"/>
                    <a:pt x="80963" y="234950"/>
                  </a:cubicBezTo>
                  <a:cubicBezTo>
                    <a:pt x="94192" y="277548"/>
                    <a:pt x="103717" y="313267"/>
                    <a:pt x="112713" y="352425"/>
                  </a:cubicBezTo>
                  <a:cubicBezTo>
                    <a:pt x="121709" y="391583"/>
                    <a:pt x="128588" y="433917"/>
                    <a:pt x="134938" y="469900"/>
                  </a:cubicBezTo>
                  <a:cubicBezTo>
                    <a:pt x="141288" y="505883"/>
                    <a:pt x="144463" y="536840"/>
                    <a:pt x="150813" y="568325"/>
                  </a:cubicBezTo>
                  <a:cubicBezTo>
                    <a:pt x="157163" y="599810"/>
                    <a:pt x="165630" y="633413"/>
                    <a:pt x="173038" y="658813"/>
                  </a:cubicBezTo>
                  <a:cubicBezTo>
                    <a:pt x="180446" y="684213"/>
                    <a:pt x="187854" y="702469"/>
                    <a:pt x="195263" y="7207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BB3CA516-1067-4DF1-95EE-7E68238BA592}"/>
                </a:ext>
              </a:extLst>
            </p:cNvPr>
            <p:cNvSpPr/>
            <p:nvPr/>
          </p:nvSpPr>
          <p:spPr>
            <a:xfrm>
              <a:off x="6310313" y="3209925"/>
              <a:ext cx="147637" cy="504825"/>
            </a:xfrm>
            <a:custGeom>
              <a:avLst/>
              <a:gdLst>
                <a:gd name="connsiteX0" fmla="*/ 0 w 147637"/>
                <a:gd name="connsiteY0" fmla="*/ 0 h 504825"/>
                <a:gd name="connsiteX1" fmla="*/ 15875 w 147637"/>
                <a:gd name="connsiteY1" fmla="*/ 138113 h 504825"/>
                <a:gd name="connsiteX2" fmla="*/ 52387 w 147637"/>
                <a:gd name="connsiteY2" fmla="*/ 242888 h 504825"/>
                <a:gd name="connsiteX3" fmla="*/ 90487 w 147637"/>
                <a:gd name="connsiteY3" fmla="*/ 347663 h 504825"/>
                <a:gd name="connsiteX4" fmla="*/ 120650 w 147637"/>
                <a:gd name="connsiteY4" fmla="*/ 428625 h 504825"/>
                <a:gd name="connsiteX5" fmla="*/ 147637 w 147637"/>
                <a:gd name="connsiteY5" fmla="*/ 504825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504825">
                  <a:moveTo>
                    <a:pt x="0" y="0"/>
                  </a:moveTo>
                  <a:cubicBezTo>
                    <a:pt x="3572" y="48816"/>
                    <a:pt x="7144" y="97632"/>
                    <a:pt x="15875" y="138113"/>
                  </a:cubicBezTo>
                  <a:cubicBezTo>
                    <a:pt x="24606" y="178594"/>
                    <a:pt x="39952" y="207963"/>
                    <a:pt x="52387" y="242888"/>
                  </a:cubicBezTo>
                  <a:cubicBezTo>
                    <a:pt x="64822" y="277813"/>
                    <a:pt x="79110" y="316707"/>
                    <a:pt x="90487" y="347663"/>
                  </a:cubicBezTo>
                  <a:cubicBezTo>
                    <a:pt x="101864" y="378619"/>
                    <a:pt x="111125" y="402432"/>
                    <a:pt x="120650" y="428625"/>
                  </a:cubicBezTo>
                  <a:cubicBezTo>
                    <a:pt x="130175" y="454818"/>
                    <a:pt x="138906" y="479821"/>
                    <a:pt x="147637" y="5048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8064AB51-504D-4AD0-B5C6-2C22872644B5}"/>
                </a:ext>
              </a:extLst>
            </p:cNvPr>
            <p:cNvSpPr/>
            <p:nvPr/>
          </p:nvSpPr>
          <p:spPr>
            <a:xfrm>
              <a:off x="6316663" y="3176588"/>
              <a:ext cx="150812" cy="63500"/>
            </a:xfrm>
            <a:custGeom>
              <a:avLst/>
              <a:gdLst>
                <a:gd name="connsiteX0" fmla="*/ 0 w 150812"/>
                <a:gd name="connsiteY0" fmla="*/ 63500 h 63500"/>
                <a:gd name="connsiteX1" fmla="*/ 85725 w 150812"/>
                <a:gd name="connsiteY1" fmla="*/ 12700 h 63500"/>
                <a:gd name="connsiteX2" fmla="*/ 150812 w 150812"/>
                <a:gd name="connsiteY2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12" h="63500">
                  <a:moveTo>
                    <a:pt x="0" y="63500"/>
                  </a:moveTo>
                  <a:cubicBezTo>
                    <a:pt x="30295" y="43391"/>
                    <a:pt x="60590" y="23283"/>
                    <a:pt x="85725" y="12700"/>
                  </a:cubicBezTo>
                  <a:cubicBezTo>
                    <a:pt x="110860" y="2117"/>
                    <a:pt x="130836" y="1058"/>
                    <a:pt x="1508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AFE71E22-A08A-45AF-A97E-396418E0E717}"/>
                </a:ext>
              </a:extLst>
            </p:cNvPr>
            <p:cNvSpPr/>
            <p:nvPr/>
          </p:nvSpPr>
          <p:spPr>
            <a:xfrm>
              <a:off x="6523038" y="3255963"/>
              <a:ext cx="160337" cy="44450"/>
            </a:xfrm>
            <a:custGeom>
              <a:avLst/>
              <a:gdLst>
                <a:gd name="connsiteX0" fmla="*/ 0 w 160337"/>
                <a:gd name="connsiteY0" fmla="*/ 44450 h 44450"/>
                <a:gd name="connsiteX1" fmla="*/ 101600 w 160337"/>
                <a:gd name="connsiteY1" fmla="*/ 31750 h 44450"/>
                <a:gd name="connsiteX2" fmla="*/ 149225 w 160337"/>
                <a:gd name="connsiteY2" fmla="*/ 12700 h 44450"/>
                <a:gd name="connsiteX3" fmla="*/ 160337 w 160337"/>
                <a:gd name="connsiteY3" fmla="*/ 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37" h="44450">
                  <a:moveTo>
                    <a:pt x="0" y="44450"/>
                  </a:moveTo>
                  <a:cubicBezTo>
                    <a:pt x="38364" y="40746"/>
                    <a:pt x="76729" y="37042"/>
                    <a:pt x="101600" y="31750"/>
                  </a:cubicBezTo>
                  <a:cubicBezTo>
                    <a:pt x="126471" y="26458"/>
                    <a:pt x="139436" y="17992"/>
                    <a:pt x="149225" y="12700"/>
                  </a:cubicBezTo>
                  <a:cubicBezTo>
                    <a:pt x="159014" y="7408"/>
                    <a:pt x="159675" y="3704"/>
                    <a:pt x="160337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A86D19DD-8DB4-4723-BA04-2E89000733D1}"/>
                </a:ext>
              </a:extLst>
            </p:cNvPr>
            <p:cNvSpPr/>
            <p:nvPr/>
          </p:nvSpPr>
          <p:spPr>
            <a:xfrm>
              <a:off x="6546850" y="3328988"/>
              <a:ext cx="163513" cy="53975"/>
            </a:xfrm>
            <a:custGeom>
              <a:avLst/>
              <a:gdLst>
                <a:gd name="connsiteX0" fmla="*/ 0 w 163513"/>
                <a:gd name="connsiteY0" fmla="*/ 53975 h 53975"/>
                <a:gd name="connsiteX1" fmla="*/ 57150 w 163513"/>
                <a:gd name="connsiteY1" fmla="*/ 28575 h 53975"/>
                <a:gd name="connsiteX2" fmla="*/ 82550 w 163513"/>
                <a:gd name="connsiteY2" fmla="*/ 19050 h 53975"/>
                <a:gd name="connsiteX3" fmla="*/ 106363 w 163513"/>
                <a:gd name="connsiteY3" fmla="*/ 9525 h 53975"/>
                <a:gd name="connsiteX4" fmla="*/ 130175 w 163513"/>
                <a:gd name="connsiteY4" fmla="*/ 1587 h 53975"/>
                <a:gd name="connsiteX5" fmla="*/ 163513 w 163513"/>
                <a:gd name="connsiteY5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13" h="53975">
                  <a:moveTo>
                    <a:pt x="0" y="53975"/>
                  </a:moveTo>
                  <a:lnTo>
                    <a:pt x="57150" y="28575"/>
                  </a:lnTo>
                  <a:cubicBezTo>
                    <a:pt x="70908" y="22754"/>
                    <a:pt x="74348" y="22225"/>
                    <a:pt x="82550" y="19050"/>
                  </a:cubicBezTo>
                  <a:cubicBezTo>
                    <a:pt x="90752" y="15875"/>
                    <a:pt x="98426" y="12435"/>
                    <a:pt x="106363" y="9525"/>
                  </a:cubicBezTo>
                  <a:cubicBezTo>
                    <a:pt x="114300" y="6615"/>
                    <a:pt x="120650" y="3174"/>
                    <a:pt x="130175" y="1587"/>
                  </a:cubicBezTo>
                  <a:cubicBezTo>
                    <a:pt x="139700" y="-1"/>
                    <a:pt x="151606" y="-1"/>
                    <a:pt x="1635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E2CC2203-8565-4DCD-9146-B69132202C00}"/>
                </a:ext>
              </a:extLst>
            </p:cNvPr>
            <p:cNvSpPr/>
            <p:nvPr/>
          </p:nvSpPr>
          <p:spPr>
            <a:xfrm>
              <a:off x="6326188" y="3514725"/>
              <a:ext cx="73025" cy="7938"/>
            </a:xfrm>
            <a:custGeom>
              <a:avLst/>
              <a:gdLst>
                <a:gd name="connsiteX0" fmla="*/ 0 w 73025"/>
                <a:gd name="connsiteY0" fmla="*/ 7938 h 7938"/>
                <a:gd name="connsiteX1" fmla="*/ 73025 w 73025"/>
                <a:gd name="connsiteY1" fmla="*/ 0 h 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7938">
                  <a:moveTo>
                    <a:pt x="0" y="7938"/>
                  </a:moveTo>
                  <a:lnTo>
                    <a:pt x="730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6FAA9B77-53CD-46A8-BD25-E9B8685A5747}"/>
                </a:ext>
              </a:extLst>
            </p:cNvPr>
            <p:cNvSpPr/>
            <p:nvPr/>
          </p:nvSpPr>
          <p:spPr>
            <a:xfrm>
              <a:off x="6418263" y="3559175"/>
              <a:ext cx="161925" cy="34925"/>
            </a:xfrm>
            <a:custGeom>
              <a:avLst/>
              <a:gdLst>
                <a:gd name="connsiteX0" fmla="*/ 0 w 161925"/>
                <a:gd name="connsiteY0" fmla="*/ 34925 h 34925"/>
                <a:gd name="connsiteX1" fmla="*/ 90487 w 161925"/>
                <a:gd name="connsiteY1" fmla="*/ 17463 h 34925"/>
                <a:gd name="connsiteX2" fmla="*/ 161925 w 161925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34925">
                  <a:moveTo>
                    <a:pt x="0" y="34925"/>
                  </a:moveTo>
                  <a:lnTo>
                    <a:pt x="90487" y="17463"/>
                  </a:lnTo>
                  <a:cubicBezTo>
                    <a:pt x="117475" y="11642"/>
                    <a:pt x="139700" y="5821"/>
                    <a:pt x="1619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5620C80A-ADB1-4BA9-B8C1-AD0CEBE4D983}"/>
                </a:ext>
              </a:extLst>
            </p:cNvPr>
            <p:cNvSpPr/>
            <p:nvPr/>
          </p:nvSpPr>
          <p:spPr>
            <a:xfrm>
              <a:off x="6754813" y="3467100"/>
              <a:ext cx="50800" cy="49213"/>
            </a:xfrm>
            <a:custGeom>
              <a:avLst/>
              <a:gdLst>
                <a:gd name="connsiteX0" fmla="*/ 50800 w 50800"/>
                <a:gd name="connsiteY0" fmla="*/ 0 h 49213"/>
                <a:gd name="connsiteX1" fmla="*/ 0 w 50800"/>
                <a:gd name="connsiteY1" fmla="*/ 49213 h 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800" h="49213">
                  <a:moveTo>
                    <a:pt x="50800" y="0"/>
                  </a:moveTo>
                  <a:lnTo>
                    <a:pt x="0" y="4921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FB1D46E9-5205-4E77-B84F-5A471BF0F68B}"/>
                </a:ext>
              </a:extLst>
            </p:cNvPr>
            <p:cNvSpPr/>
            <p:nvPr/>
          </p:nvSpPr>
          <p:spPr>
            <a:xfrm>
              <a:off x="6461125" y="3683000"/>
              <a:ext cx="138113" cy="26988"/>
            </a:xfrm>
            <a:custGeom>
              <a:avLst/>
              <a:gdLst>
                <a:gd name="connsiteX0" fmla="*/ 0 w 138113"/>
                <a:gd name="connsiteY0" fmla="*/ 26988 h 26988"/>
                <a:gd name="connsiteX1" fmla="*/ 101600 w 138113"/>
                <a:gd name="connsiteY1" fmla="*/ 20638 h 26988"/>
                <a:gd name="connsiteX2" fmla="*/ 138113 w 138113"/>
                <a:gd name="connsiteY2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113" h="26988">
                  <a:moveTo>
                    <a:pt x="0" y="26988"/>
                  </a:moveTo>
                  <a:cubicBezTo>
                    <a:pt x="39290" y="26062"/>
                    <a:pt x="78581" y="25136"/>
                    <a:pt x="101600" y="20638"/>
                  </a:cubicBezTo>
                  <a:cubicBezTo>
                    <a:pt x="124619" y="16140"/>
                    <a:pt x="131366" y="8070"/>
                    <a:pt x="1381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09BBC5AC-66C7-4853-A513-6FA5899ADE86}"/>
                </a:ext>
              </a:extLst>
            </p:cNvPr>
            <p:cNvSpPr/>
            <p:nvPr/>
          </p:nvSpPr>
          <p:spPr>
            <a:xfrm>
              <a:off x="6777038" y="3694113"/>
              <a:ext cx="31795" cy="327025"/>
            </a:xfrm>
            <a:custGeom>
              <a:avLst/>
              <a:gdLst>
                <a:gd name="connsiteX0" fmla="*/ 0 w 31795"/>
                <a:gd name="connsiteY0" fmla="*/ 0 h 327025"/>
                <a:gd name="connsiteX1" fmla="*/ 17462 w 31795"/>
                <a:gd name="connsiteY1" fmla="*/ 101600 h 327025"/>
                <a:gd name="connsiteX2" fmla="*/ 28575 w 31795"/>
                <a:gd name="connsiteY2" fmla="*/ 211137 h 327025"/>
                <a:gd name="connsiteX3" fmla="*/ 31750 w 31795"/>
                <a:gd name="connsiteY3" fmla="*/ 293687 h 327025"/>
                <a:gd name="connsiteX4" fmla="*/ 30162 w 31795"/>
                <a:gd name="connsiteY4" fmla="*/ 327025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95" h="327025">
                  <a:moveTo>
                    <a:pt x="0" y="0"/>
                  </a:moveTo>
                  <a:cubicBezTo>
                    <a:pt x="6350" y="33205"/>
                    <a:pt x="12700" y="66411"/>
                    <a:pt x="17462" y="101600"/>
                  </a:cubicBezTo>
                  <a:cubicBezTo>
                    <a:pt x="22224" y="136789"/>
                    <a:pt x="26194" y="179123"/>
                    <a:pt x="28575" y="211137"/>
                  </a:cubicBezTo>
                  <a:cubicBezTo>
                    <a:pt x="30956" y="243151"/>
                    <a:pt x="31486" y="274372"/>
                    <a:pt x="31750" y="293687"/>
                  </a:cubicBezTo>
                  <a:cubicBezTo>
                    <a:pt x="32015" y="313002"/>
                    <a:pt x="31088" y="320013"/>
                    <a:pt x="30162" y="3270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AD2BAD8F-644F-4524-BF56-9826A08AAF63}"/>
                </a:ext>
              </a:extLst>
            </p:cNvPr>
            <p:cNvSpPr/>
            <p:nvPr/>
          </p:nvSpPr>
          <p:spPr>
            <a:xfrm>
              <a:off x="6632575" y="3706813"/>
              <a:ext cx="150813" cy="53975"/>
            </a:xfrm>
            <a:custGeom>
              <a:avLst/>
              <a:gdLst>
                <a:gd name="connsiteX0" fmla="*/ 0 w 150813"/>
                <a:gd name="connsiteY0" fmla="*/ 53975 h 53975"/>
                <a:gd name="connsiteX1" fmla="*/ 107950 w 150813"/>
                <a:gd name="connsiteY1" fmla="*/ 31750 h 53975"/>
                <a:gd name="connsiteX2" fmla="*/ 150813 w 150813"/>
                <a:gd name="connsiteY2" fmla="*/ 0 h 5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13" h="53975">
                  <a:moveTo>
                    <a:pt x="0" y="53975"/>
                  </a:moveTo>
                  <a:cubicBezTo>
                    <a:pt x="41407" y="47360"/>
                    <a:pt x="82815" y="40746"/>
                    <a:pt x="107950" y="31750"/>
                  </a:cubicBezTo>
                  <a:cubicBezTo>
                    <a:pt x="133085" y="22754"/>
                    <a:pt x="150813" y="0"/>
                    <a:pt x="150813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67B35161-E6BA-4D07-B5A4-B06138BDCF50}"/>
                </a:ext>
              </a:extLst>
            </p:cNvPr>
            <p:cNvSpPr/>
            <p:nvPr/>
          </p:nvSpPr>
          <p:spPr>
            <a:xfrm>
              <a:off x="6626225" y="3771900"/>
              <a:ext cx="182563" cy="301089"/>
            </a:xfrm>
            <a:custGeom>
              <a:avLst/>
              <a:gdLst>
                <a:gd name="connsiteX0" fmla="*/ 0 w 182563"/>
                <a:gd name="connsiteY0" fmla="*/ 0 h 301089"/>
                <a:gd name="connsiteX1" fmla="*/ 20638 w 182563"/>
                <a:gd name="connsiteY1" fmla="*/ 114300 h 301089"/>
                <a:gd name="connsiteX2" fmla="*/ 53975 w 182563"/>
                <a:gd name="connsiteY2" fmla="*/ 239713 h 301089"/>
                <a:gd name="connsiteX3" fmla="*/ 71438 w 182563"/>
                <a:gd name="connsiteY3" fmla="*/ 300038 h 301089"/>
                <a:gd name="connsiteX4" fmla="*/ 150813 w 182563"/>
                <a:gd name="connsiteY4" fmla="*/ 276225 h 301089"/>
                <a:gd name="connsiteX5" fmla="*/ 182563 w 182563"/>
                <a:gd name="connsiteY5" fmla="*/ 25241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563" h="301089">
                  <a:moveTo>
                    <a:pt x="0" y="0"/>
                  </a:moveTo>
                  <a:cubicBezTo>
                    <a:pt x="5821" y="37174"/>
                    <a:pt x="11642" y="74348"/>
                    <a:pt x="20638" y="114300"/>
                  </a:cubicBezTo>
                  <a:cubicBezTo>
                    <a:pt x="29634" y="154252"/>
                    <a:pt x="45508" y="208757"/>
                    <a:pt x="53975" y="239713"/>
                  </a:cubicBezTo>
                  <a:cubicBezTo>
                    <a:pt x="62442" y="270669"/>
                    <a:pt x="55298" y="293953"/>
                    <a:pt x="71438" y="300038"/>
                  </a:cubicBezTo>
                  <a:cubicBezTo>
                    <a:pt x="87578" y="306123"/>
                    <a:pt x="132292" y="284162"/>
                    <a:pt x="150813" y="276225"/>
                  </a:cubicBezTo>
                  <a:cubicBezTo>
                    <a:pt x="169334" y="268288"/>
                    <a:pt x="175948" y="260350"/>
                    <a:pt x="182563" y="2524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BB264CB7-9AC9-40D6-BDBC-0912F70E289C}"/>
                </a:ext>
              </a:extLst>
            </p:cNvPr>
            <p:cNvSpPr/>
            <p:nvPr/>
          </p:nvSpPr>
          <p:spPr>
            <a:xfrm>
              <a:off x="6500813" y="3844925"/>
              <a:ext cx="101600" cy="381000"/>
            </a:xfrm>
            <a:custGeom>
              <a:avLst/>
              <a:gdLst>
                <a:gd name="connsiteX0" fmla="*/ 0 w 101600"/>
                <a:gd name="connsiteY0" fmla="*/ 0 h 381000"/>
                <a:gd name="connsiteX1" fmla="*/ 55562 w 101600"/>
                <a:gd name="connsiteY1" fmla="*/ 182563 h 381000"/>
                <a:gd name="connsiteX2" fmla="*/ 79375 w 101600"/>
                <a:gd name="connsiteY2" fmla="*/ 276225 h 381000"/>
                <a:gd name="connsiteX3" fmla="*/ 101600 w 10160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600" h="381000">
                  <a:moveTo>
                    <a:pt x="0" y="0"/>
                  </a:moveTo>
                  <a:cubicBezTo>
                    <a:pt x="21166" y="68262"/>
                    <a:pt x="42333" y="136525"/>
                    <a:pt x="55562" y="182563"/>
                  </a:cubicBezTo>
                  <a:cubicBezTo>
                    <a:pt x="68791" y="228601"/>
                    <a:pt x="71702" y="243152"/>
                    <a:pt x="79375" y="276225"/>
                  </a:cubicBezTo>
                  <a:cubicBezTo>
                    <a:pt x="87048" y="309298"/>
                    <a:pt x="94324" y="345149"/>
                    <a:pt x="101600" y="381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BCDB32A8-1C14-49CA-87CC-AFE9D7438F24}"/>
                </a:ext>
              </a:extLst>
            </p:cNvPr>
            <p:cNvSpPr/>
            <p:nvPr/>
          </p:nvSpPr>
          <p:spPr>
            <a:xfrm>
              <a:off x="6567488" y="4043363"/>
              <a:ext cx="112712" cy="9525"/>
            </a:xfrm>
            <a:custGeom>
              <a:avLst/>
              <a:gdLst>
                <a:gd name="connsiteX0" fmla="*/ 0 w 112712"/>
                <a:gd name="connsiteY0" fmla="*/ 9525 h 9525"/>
                <a:gd name="connsiteX1" fmla="*/ 112712 w 11271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712" h="9525">
                  <a:moveTo>
                    <a:pt x="0" y="9525"/>
                  </a:moveTo>
                  <a:lnTo>
                    <a:pt x="112712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D6A439BF-4367-4CAF-911D-8255EAE41EA6}"/>
                </a:ext>
              </a:extLst>
            </p:cNvPr>
            <p:cNvSpPr/>
            <p:nvPr/>
          </p:nvSpPr>
          <p:spPr>
            <a:xfrm>
              <a:off x="6691313" y="4059238"/>
              <a:ext cx="11112" cy="120650"/>
            </a:xfrm>
            <a:custGeom>
              <a:avLst/>
              <a:gdLst>
                <a:gd name="connsiteX0" fmla="*/ 0 w 11112"/>
                <a:gd name="connsiteY0" fmla="*/ 0 h 120650"/>
                <a:gd name="connsiteX1" fmla="*/ 11112 w 11112"/>
                <a:gd name="connsiteY1" fmla="*/ 1206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12" h="120650">
                  <a:moveTo>
                    <a:pt x="0" y="0"/>
                  </a:moveTo>
                  <a:lnTo>
                    <a:pt x="11112" y="12065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E1375A71-33E1-4DD1-A1B2-F9624F4FF324}"/>
                </a:ext>
              </a:extLst>
            </p:cNvPr>
            <p:cNvSpPr/>
            <p:nvPr/>
          </p:nvSpPr>
          <p:spPr>
            <a:xfrm>
              <a:off x="6804025" y="4037013"/>
              <a:ext cx="42889" cy="150812"/>
            </a:xfrm>
            <a:custGeom>
              <a:avLst/>
              <a:gdLst>
                <a:gd name="connsiteX0" fmla="*/ 0 w 42889"/>
                <a:gd name="connsiteY0" fmla="*/ 0 h 150812"/>
                <a:gd name="connsiteX1" fmla="*/ 36513 w 42889"/>
                <a:gd name="connsiteY1" fmla="*/ 49212 h 150812"/>
                <a:gd name="connsiteX2" fmla="*/ 42863 w 42889"/>
                <a:gd name="connsiteY2" fmla="*/ 66675 h 150812"/>
                <a:gd name="connsiteX3" fmla="*/ 36513 w 42889"/>
                <a:gd name="connsiteY3" fmla="*/ 150812 h 1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89" h="150812">
                  <a:moveTo>
                    <a:pt x="0" y="0"/>
                  </a:moveTo>
                  <a:cubicBezTo>
                    <a:pt x="14684" y="19050"/>
                    <a:pt x="29369" y="38100"/>
                    <a:pt x="36513" y="49212"/>
                  </a:cubicBezTo>
                  <a:cubicBezTo>
                    <a:pt x="43657" y="60324"/>
                    <a:pt x="42863" y="49742"/>
                    <a:pt x="42863" y="66675"/>
                  </a:cubicBezTo>
                  <a:cubicBezTo>
                    <a:pt x="42863" y="83608"/>
                    <a:pt x="39688" y="117210"/>
                    <a:pt x="36513" y="1508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E0DC85CA-3718-44C5-9F86-23C30BBE30F3}"/>
                </a:ext>
              </a:extLst>
            </p:cNvPr>
            <p:cNvSpPr/>
            <p:nvPr/>
          </p:nvSpPr>
          <p:spPr>
            <a:xfrm>
              <a:off x="6718081" y="4210050"/>
              <a:ext cx="74832" cy="373063"/>
            </a:xfrm>
            <a:custGeom>
              <a:avLst/>
              <a:gdLst>
                <a:gd name="connsiteX0" fmla="*/ 74832 w 74832"/>
                <a:gd name="connsiteY0" fmla="*/ 373063 h 373063"/>
                <a:gd name="connsiteX1" fmla="*/ 31969 w 74832"/>
                <a:gd name="connsiteY1" fmla="*/ 295275 h 373063"/>
                <a:gd name="connsiteX2" fmla="*/ 28794 w 74832"/>
                <a:gd name="connsiteY2" fmla="*/ 254000 h 373063"/>
                <a:gd name="connsiteX3" fmla="*/ 19269 w 74832"/>
                <a:gd name="connsiteY3" fmla="*/ 173038 h 373063"/>
                <a:gd name="connsiteX4" fmla="*/ 1807 w 74832"/>
                <a:gd name="connsiteY4" fmla="*/ 74613 h 373063"/>
                <a:gd name="connsiteX5" fmla="*/ 1807 w 74832"/>
                <a:gd name="connsiteY5" fmla="*/ 49213 h 373063"/>
                <a:gd name="connsiteX6" fmla="*/ 12919 w 74832"/>
                <a:gd name="connsiteY6" fmla="*/ 0 h 37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832" h="373063">
                  <a:moveTo>
                    <a:pt x="74832" y="373063"/>
                  </a:moveTo>
                  <a:cubicBezTo>
                    <a:pt x="57237" y="344091"/>
                    <a:pt x="39642" y="315119"/>
                    <a:pt x="31969" y="295275"/>
                  </a:cubicBezTo>
                  <a:cubicBezTo>
                    <a:pt x="24296" y="275431"/>
                    <a:pt x="30911" y="274373"/>
                    <a:pt x="28794" y="254000"/>
                  </a:cubicBezTo>
                  <a:cubicBezTo>
                    <a:pt x="26677" y="233627"/>
                    <a:pt x="23767" y="202936"/>
                    <a:pt x="19269" y="173038"/>
                  </a:cubicBezTo>
                  <a:cubicBezTo>
                    <a:pt x="14771" y="143140"/>
                    <a:pt x="4717" y="95250"/>
                    <a:pt x="1807" y="74613"/>
                  </a:cubicBezTo>
                  <a:cubicBezTo>
                    <a:pt x="-1103" y="53976"/>
                    <a:pt x="-45" y="61648"/>
                    <a:pt x="1807" y="49213"/>
                  </a:cubicBezTo>
                  <a:cubicBezTo>
                    <a:pt x="3659" y="36777"/>
                    <a:pt x="15829" y="9260"/>
                    <a:pt x="12919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E6B1B9CB-C9AC-4BEE-9BB2-2C7C170DEBA3}"/>
                </a:ext>
              </a:extLst>
            </p:cNvPr>
            <p:cNvSpPr/>
            <p:nvPr/>
          </p:nvSpPr>
          <p:spPr>
            <a:xfrm>
              <a:off x="6811963" y="4224338"/>
              <a:ext cx="63500" cy="292100"/>
            </a:xfrm>
            <a:custGeom>
              <a:avLst/>
              <a:gdLst>
                <a:gd name="connsiteX0" fmla="*/ 63500 w 63500"/>
                <a:gd name="connsiteY0" fmla="*/ 292100 h 292100"/>
                <a:gd name="connsiteX1" fmla="*/ 53975 w 63500"/>
                <a:gd name="connsiteY1" fmla="*/ 157162 h 292100"/>
                <a:gd name="connsiteX2" fmla="*/ 31750 w 63500"/>
                <a:gd name="connsiteY2" fmla="*/ 47625 h 292100"/>
                <a:gd name="connsiteX3" fmla="*/ 0 w 63500"/>
                <a:gd name="connsiteY3" fmla="*/ 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292100">
                  <a:moveTo>
                    <a:pt x="63500" y="292100"/>
                  </a:moveTo>
                  <a:cubicBezTo>
                    <a:pt x="61383" y="245004"/>
                    <a:pt x="59267" y="197908"/>
                    <a:pt x="53975" y="157162"/>
                  </a:cubicBezTo>
                  <a:cubicBezTo>
                    <a:pt x="48683" y="116416"/>
                    <a:pt x="40746" y="73819"/>
                    <a:pt x="31750" y="47625"/>
                  </a:cubicBezTo>
                  <a:cubicBezTo>
                    <a:pt x="22754" y="21431"/>
                    <a:pt x="6879" y="8202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C051C5F8-10B2-4964-A61B-B41AFEF4D82F}"/>
                </a:ext>
              </a:extLst>
            </p:cNvPr>
            <p:cNvSpPr/>
            <p:nvPr/>
          </p:nvSpPr>
          <p:spPr>
            <a:xfrm>
              <a:off x="6750050" y="4425950"/>
              <a:ext cx="122238" cy="26988"/>
            </a:xfrm>
            <a:custGeom>
              <a:avLst/>
              <a:gdLst>
                <a:gd name="connsiteX0" fmla="*/ 0 w 122238"/>
                <a:gd name="connsiteY0" fmla="*/ 26988 h 26988"/>
                <a:gd name="connsiteX1" fmla="*/ 122238 w 122238"/>
                <a:gd name="connsiteY1" fmla="*/ 0 h 2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238" h="26988">
                  <a:moveTo>
                    <a:pt x="0" y="26988"/>
                  </a:moveTo>
                  <a:lnTo>
                    <a:pt x="122238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7BD59376-496C-42FE-90A4-5F23D4A18E41}"/>
                </a:ext>
              </a:extLst>
            </p:cNvPr>
            <p:cNvSpPr/>
            <p:nvPr/>
          </p:nvSpPr>
          <p:spPr>
            <a:xfrm>
              <a:off x="6764338" y="4468813"/>
              <a:ext cx="106362" cy="47625"/>
            </a:xfrm>
            <a:custGeom>
              <a:avLst/>
              <a:gdLst>
                <a:gd name="connsiteX0" fmla="*/ 0 w 106362"/>
                <a:gd name="connsiteY0" fmla="*/ 47625 h 47625"/>
                <a:gd name="connsiteX1" fmla="*/ 68262 w 106362"/>
                <a:gd name="connsiteY1" fmla="*/ 30162 h 47625"/>
                <a:gd name="connsiteX2" fmla="*/ 106362 w 106362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62" h="47625">
                  <a:moveTo>
                    <a:pt x="0" y="47625"/>
                  </a:moveTo>
                  <a:cubicBezTo>
                    <a:pt x="25267" y="42862"/>
                    <a:pt x="50535" y="38099"/>
                    <a:pt x="68262" y="30162"/>
                  </a:cubicBezTo>
                  <a:cubicBezTo>
                    <a:pt x="85989" y="22225"/>
                    <a:pt x="96175" y="11112"/>
                    <a:pt x="10636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BBDA5B41-6A17-4A20-B441-847C90B2F193}"/>
                </a:ext>
              </a:extLst>
            </p:cNvPr>
            <p:cNvSpPr/>
            <p:nvPr/>
          </p:nvSpPr>
          <p:spPr>
            <a:xfrm>
              <a:off x="6927850" y="4489450"/>
              <a:ext cx="111125" cy="288925"/>
            </a:xfrm>
            <a:custGeom>
              <a:avLst/>
              <a:gdLst>
                <a:gd name="connsiteX0" fmla="*/ 0 w 111125"/>
                <a:gd name="connsiteY0" fmla="*/ 0 h 288925"/>
                <a:gd name="connsiteX1" fmla="*/ 22225 w 111125"/>
                <a:gd name="connsiteY1" fmla="*/ 88900 h 288925"/>
                <a:gd name="connsiteX2" fmla="*/ 47625 w 111125"/>
                <a:gd name="connsiteY2" fmla="*/ 173038 h 288925"/>
                <a:gd name="connsiteX3" fmla="*/ 69850 w 111125"/>
                <a:gd name="connsiteY3" fmla="*/ 233363 h 288925"/>
                <a:gd name="connsiteX4" fmla="*/ 111125 w 111125"/>
                <a:gd name="connsiteY4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25" h="288925">
                  <a:moveTo>
                    <a:pt x="0" y="0"/>
                  </a:moveTo>
                  <a:cubicBezTo>
                    <a:pt x="7144" y="30030"/>
                    <a:pt x="14288" y="60060"/>
                    <a:pt x="22225" y="88900"/>
                  </a:cubicBezTo>
                  <a:cubicBezTo>
                    <a:pt x="30162" y="117740"/>
                    <a:pt x="39688" y="148961"/>
                    <a:pt x="47625" y="173038"/>
                  </a:cubicBezTo>
                  <a:cubicBezTo>
                    <a:pt x="55562" y="197115"/>
                    <a:pt x="59267" y="214049"/>
                    <a:pt x="69850" y="233363"/>
                  </a:cubicBezTo>
                  <a:cubicBezTo>
                    <a:pt x="80433" y="252677"/>
                    <a:pt x="95779" y="270801"/>
                    <a:pt x="111125" y="288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5E8AC0D7-B113-4E69-80D8-90FB3621C11B}"/>
                </a:ext>
              </a:extLst>
            </p:cNvPr>
            <p:cNvSpPr/>
            <p:nvPr/>
          </p:nvSpPr>
          <p:spPr>
            <a:xfrm>
              <a:off x="6940550" y="4464050"/>
              <a:ext cx="68263" cy="66675"/>
            </a:xfrm>
            <a:custGeom>
              <a:avLst/>
              <a:gdLst>
                <a:gd name="connsiteX0" fmla="*/ 0 w 68263"/>
                <a:gd name="connsiteY0" fmla="*/ 66675 h 66675"/>
                <a:gd name="connsiteX1" fmla="*/ 68263 w 68263"/>
                <a:gd name="connsiteY1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263" h="66675">
                  <a:moveTo>
                    <a:pt x="0" y="66675"/>
                  </a:moveTo>
                  <a:lnTo>
                    <a:pt x="68263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26AA3834-D925-4109-8FD0-73BE3BA84DC7}"/>
                </a:ext>
              </a:extLst>
            </p:cNvPr>
            <p:cNvSpPr/>
            <p:nvPr/>
          </p:nvSpPr>
          <p:spPr>
            <a:xfrm>
              <a:off x="6962775" y="4540250"/>
              <a:ext cx="77788" cy="73025"/>
            </a:xfrm>
            <a:custGeom>
              <a:avLst/>
              <a:gdLst>
                <a:gd name="connsiteX0" fmla="*/ 0 w 77788"/>
                <a:gd name="connsiteY0" fmla="*/ 73025 h 73025"/>
                <a:gd name="connsiteX1" fmla="*/ 53975 w 77788"/>
                <a:gd name="connsiteY1" fmla="*/ 25400 h 73025"/>
                <a:gd name="connsiteX2" fmla="*/ 77788 w 77788"/>
                <a:gd name="connsiteY2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73025">
                  <a:moveTo>
                    <a:pt x="0" y="73025"/>
                  </a:moveTo>
                  <a:cubicBezTo>
                    <a:pt x="20505" y="55298"/>
                    <a:pt x="41010" y="37571"/>
                    <a:pt x="53975" y="25400"/>
                  </a:cubicBezTo>
                  <a:cubicBezTo>
                    <a:pt x="66940" y="13229"/>
                    <a:pt x="72232" y="2646"/>
                    <a:pt x="77788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276A1C3C-754B-40A6-B5EA-EFFBA9A85AC2}"/>
                </a:ext>
              </a:extLst>
            </p:cNvPr>
            <p:cNvSpPr/>
            <p:nvPr/>
          </p:nvSpPr>
          <p:spPr>
            <a:xfrm>
              <a:off x="6797675" y="4605338"/>
              <a:ext cx="63500" cy="254000"/>
            </a:xfrm>
            <a:custGeom>
              <a:avLst/>
              <a:gdLst>
                <a:gd name="connsiteX0" fmla="*/ 0 w 63500"/>
                <a:gd name="connsiteY0" fmla="*/ 0 h 254000"/>
                <a:gd name="connsiteX1" fmla="*/ 28575 w 63500"/>
                <a:gd name="connsiteY1" fmla="*/ 82550 h 254000"/>
                <a:gd name="connsiteX2" fmla="*/ 53975 w 63500"/>
                <a:gd name="connsiteY2" fmla="*/ 161925 h 254000"/>
                <a:gd name="connsiteX3" fmla="*/ 63500 w 63500"/>
                <a:gd name="connsiteY3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00" h="254000">
                  <a:moveTo>
                    <a:pt x="0" y="0"/>
                  </a:moveTo>
                  <a:cubicBezTo>
                    <a:pt x="9789" y="27781"/>
                    <a:pt x="19579" y="55563"/>
                    <a:pt x="28575" y="82550"/>
                  </a:cubicBezTo>
                  <a:cubicBezTo>
                    <a:pt x="37571" y="109537"/>
                    <a:pt x="48154" y="133350"/>
                    <a:pt x="53975" y="161925"/>
                  </a:cubicBezTo>
                  <a:cubicBezTo>
                    <a:pt x="59796" y="190500"/>
                    <a:pt x="61648" y="222250"/>
                    <a:pt x="63500" y="2540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EAED2F36-56B6-48AB-939C-2994BB6441FC}"/>
                </a:ext>
              </a:extLst>
            </p:cNvPr>
            <p:cNvSpPr/>
            <p:nvPr/>
          </p:nvSpPr>
          <p:spPr>
            <a:xfrm>
              <a:off x="6972300" y="4887372"/>
              <a:ext cx="87313" cy="448216"/>
            </a:xfrm>
            <a:custGeom>
              <a:avLst/>
              <a:gdLst>
                <a:gd name="connsiteX0" fmla="*/ 0 w 87313"/>
                <a:gd name="connsiteY0" fmla="*/ 35466 h 448216"/>
                <a:gd name="connsiteX1" fmla="*/ 50800 w 87313"/>
                <a:gd name="connsiteY1" fmla="*/ 11653 h 448216"/>
                <a:gd name="connsiteX2" fmla="*/ 74613 w 87313"/>
                <a:gd name="connsiteY2" fmla="*/ 6891 h 448216"/>
                <a:gd name="connsiteX3" fmla="*/ 76200 w 87313"/>
                <a:gd name="connsiteY3" fmla="*/ 106903 h 448216"/>
                <a:gd name="connsiteX4" fmla="*/ 66675 w 87313"/>
                <a:gd name="connsiteY4" fmla="*/ 198978 h 448216"/>
                <a:gd name="connsiteX5" fmla="*/ 68263 w 87313"/>
                <a:gd name="connsiteY5" fmla="*/ 286291 h 448216"/>
                <a:gd name="connsiteX6" fmla="*/ 71438 w 87313"/>
                <a:gd name="connsiteY6" fmla="*/ 386303 h 448216"/>
                <a:gd name="connsiteX7" fmla="*/ 87313 w 87313"/>
                <a:gd name="connsiteY7" fmla="*/ 448216 h 44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313" h="448216">
                  <a:moveTo>
                    <a:pt x="0" y="35466"/>
                  </a:moveTo>
                  <a:cubicBezTo>
                    <a:pt x="19182" y="25941"/>
                    <a:pt x="38364" y="16416"/>
                    <a:pt x="50800" y="11653"/>
                  </a:cubicBezTo>
                  <a:cubicBezTo>
                    <a:pt x="63236" y="6890"/>
                    <a:pt x="70380" y="-8984"/>
                    <a:pt x="74613" y="6891"/>
                  </a:cubicBezTo>
                  <a:cubicBezTo>
                    <a:pt x="78846" y="22766"/>
                    <a:pt x="77523" y="74889"/>
                    <a:pt x="76200" y="106903"/>
                  </a:cubicBezTo>
                  <a:cubicBezTo>
                    <a:pt x="74877" y="138917"/>
                    <a:pt x="67998" y="169080"/>
                    <a:pt x="66675" y="198978"/>
                  </a:cubicBezTo>
                  <a:cubicBezTo>
                    <a:pt x="65352" y="228876"/>
                    <a:pt x="67469" y="255070"/>
                    <a:pt x="68263" y="286291"/>
                  </a:cubicBezTo>
                  <a:cubicBezTo>
                    <a:pt x="69057" y="317512"/>
                    <a:pt x="68263" y="359315"/>
                    <a:pt x="71438" y="386303"/>
                  </a:cubicBezTo>
                  <a:cubicBezTo>
                    <a:pt x="74613" y="413291"/>
                    <a:pt x="80963" y="430753"/>
                    <a:pt x="87313" y="448216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61A07A68-9BE9-42BE-9DC9-972931FCD63F}"/>
                </a:ext>
              </a:extLst>
            </p:cNvPr>
            <p:cNvSpPr/>
            <p:nvPr/>
          </p:nvSpPr>
          <p:spPr>
            <a:xfrm>
              <a:off x="6886575" y="5100638"/>
              <a:ext cx="15946" cy="161925"/>
            </a:xfrm>
            <a:custGeom>
              <a:avLst/>
              <a:gdLst>
                <a:gd name="connsiteX0" fmla="*/ 4763 w 15946"/>
                <a:gd name="connsiteY0" fmla="*/ 0 h 161925"/>
                <a:gd name="connsiteX1" fmla="*/ 15875 w 15946"/>
                <a:gd name="connsiteY1" fmla="*/ 93662 h 161925"/>
                <a:gd name="connsiteX2" fmla="*/ 0 w 15946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46" h="161925">
                  <a:moveTo>
                    <a:pt x="4763" y="0"/>
                  </a:moveTo>
                  <a:cubicBezTo>
                    <a:pt x="10716" y="33337"/>
                    <a:pt x="16669" y="66675"/>
                    <a:pt x="15875" y="93662"/>
                  </a:cubicBezTo>
                  <a:cubicBezTo>
                    <a:pt x="15081" y="120649"/>
                    <a:pt x="7540" y="141287"/>
                    <a:pt x="0" y="161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37739093-2F21-4E55-B870-17A67FD56D83}"/>
                </a:ext>
              </a:extLst>
            </p:cNvPr>
            <p:cNvSpPr/>
            <p:nvPr/>
          </p:nvSpPr>
          <p:spPr>
            <a:xfrm>
              <a:off x="6975475" y="5211763"/>
              <a:ext cx="34925" cy="74612"/>
            </a:xfrm>
            <a:custGeom>
              <a:avLst/>
              <a:gdLst>
                <a:gd name="connsiteX0" fmla="*/ 34925 w 34925"/>
                <a:gd name="connsiteY0" fmla="*/ 0 h 74612"/>
                <a:gd name="connsiteX1" fmla="*/ 0 w 34925"/>
                <a:gd name="connsiteY1" fmla="*/ 74612 h 74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25" h="74612">
                  <a:moveTo>
                    <a:pt x="34925" y="0"/>
                  </a:moveTo>
                  <a:cubicBezTo>
                    <a:pt x="21166" y="31485"/>
                    <a:pt x="7408" y="62970"/>
                    <a:pt x="0" y="746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834D615C-8799-4C95-BD6F-D98BBA249758}"/>
                </a:ext>
              </a:extLst>
            </p:cNvPr>
            <p:cNvSpPr/>
            <p:nvPr/>
          </p:nvSpPr>
          <p:spPr>
            <a:xfrm>
              <a:off x="7023100" y="5378450"/>
              <a:ext cx="65088" cy="493713"/>
            </a:xfrm>
            <a:custGeom>
              <a:avLst/>
              <a:gdLst>
                <a:gd name="connsiteX0" fmla="*/ 0 w 65088"/>
                <a:gd name="connsiteY0" fmla="*/ 0 h 493713"/>
                <a:gd name="connsiteX1" fmla="*/ 19050 w 65088"/>
                <a:gd name="connsiteY1" fmla="*/ 61913 h 493713"/>
                <a:gd name="connsiteX2" fmla="*/ 6350 w 65088"/>
                <a:gd name="connsiteY2" fmla="*/ 112713 h 493713"/>
                <a:gd name="connsiteX3" fmla="*/ 7938 w 65088"/>
                <a:gd name="connsiteY3" fmla="*/ 160338 h 493713"/>
                <a:gd name="connsiteX4" fmla="*/ 42863 w 65088"/>
                <a:gd name="connsiteY4" fmla="*/ 222250 h 493713"/>
                <a:gd name="connsiteX5" fmla="*/ 19050 w 65088"/>
                <a:gd name="connsiteY5" fmla="*/ 287338 h 493713"/>
                <a:gd name="connsiteX6" fmla="*/ 52388 w 65088"/>
                <a:gd name="connsiteY6" fmla="*/ 357188 h 493713"/>
                <a:gd name="connsiteX7" fmla="*/ 31750 w 65088"/>
                <a:gd name="connsiteY7" fmla="*/ 407988 h 493713"/>
                <a:gd name="connsiteX8" fmla="*/ 65088 w 65088"/>
                <a:gd name="connsiteY8" fmla="*/ 493713 h 49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88" h="493713">
                  <a:moveTo>
                    <a:pt x="0" y="0"/>
                  </a:moveTo>
                  <a:cubicBezTo>
                    <a:pt x="8996" y="21564"/>
                    <a:pt x="17992" y="43128"/>
                    <a:pt x="19050" y="61913"/>
                  </a:cubicBezTo>
                  <a:cubicBezTo>
                    <a:pt x="20108" y="80698"/>
                    <a:pt x="8202" y="96309"/>
                    <a:pt x="6350" y="112713"/>
                  </a:cubicBezTo>
                  <a:cubicBezTo>
                    <a:pt x="4498" y="129117"/>
                    <a:pt x="1853" y="142082"/>
                    <a:pt x="7938" y="160338"/>
                  </a:cubicBezTo>
                  <a:cubicBezTo>
                    <a:pt x="14023" y="178594"/>
                    <a:pt x="41011" y="201083"/>
                    <a:pt x="42863" y="222250"/>
                  </a:cubicBezTo>
                  <a:cubicBezTo>
                    <a:pt x="44715" y="243417"/>
                    <a:pt x="17463" y="264848"/>
                    <a:pt x="19050" y="287338"/>
                  </a:cubicBezTo>
                  <a:cubicBezTo>
                    <a:pt x="20637" y="309828"/>
                    <a:pt x="50271" y="337080"/>
                    <a:pt x="52388" y="357188"/>
                  </a:cubicBezTo>
                  <a:cubicBezTo>
                    <a:pt x="54505" y="377296"/>
                    <a:pt x="29633" y="385234"/>
                    <a:pt x="31750" y="407988"/>
                  </a:cubicBezTo>
                  <a:cubicBezTo>
                    <a:pt x="33867" y="430742"/>
                    <a:pt x="49477" y="462227"/>
                    <a:pt x="65088" y="49371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462504E6-09F8-4940-8B0E-9495C2A7AA45}"/>
                </a:ext>
              </a:extLst>
            </p:cNvPr>
            <p:cNvSpPr/>
            <p:nvPr/>
          </p:nvSpPr>
          <p:spPr>
            <a:xfrm>
              <a:off x="7034213" y="5456238"/>
              <a:ext cx="73025" cy="55562"/>
            </a:xfrm>
            <a:custGeom>
              <a:avLst/>
              <a:gdLst>
                <a:gd name="connsiteX0" fmla="*/ 0 w 73025"/>
                <a:gd name="connsiteY0" fmla="*/ 55562 h 55562"/>
                <a:gd name="connsiteX1" fmla="*/ 73025 w 73025"/>
                <a:gd name="connsiteY1" fmla="*/ 0 h 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025" h="55562">
                  <a:moveTo>
                    <a:pt x="0" y="55562"/>
                  </a:moveTo>
                  <a:lnTo>
                    <a:pt x="73025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B42F5725-C47A-469F-92B6-04020E2980DF}"/>
                </a:ext>
              </a:extLst>
            </p:cNvPr>
            <p:cNvSpPr/>
            <p:nvPr/>
          </p:nvSpPr>
          <p:spPr>
            <a:xfrm>
              <a:off x="6907213" y="5545138"/>
              <a:ext cx="120650" cy="31750"/>
            </a:xfrm>
            <a:custGeom>
              <a:avLst/>
              <a:gdLst>
                <a:gd name="connsiteX0" fmla="*/ 0 w 120650"/>
                <a:gd name="connsiteY0" fmla="*/ 31750 h 31750"/>
                <a:gd name="connsiteX1" fmla="*/ 120650 w 120650"/>
                <a:gd name="connsiteY1" fmla="*/ 0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650" h="31750">
                  <a:moveTo>
                    <a:pt x="0" y="31750"/>
                  </a:moveTo>
                  <a:lnTo>
                    <a:pt x="120650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D470AB00-CE3F-4A64-AE8B-8BA3C431F5E4}"/>
                </a:ext>
              </a:extLst>
            </p:cNvPr>
            <p:cNvSpPr/>
            <p:nvPr/>
          </p:nvSpPr>
          <p:spPr>
            <a:xfrm>
              <a:off x="7053263" y="5538788"/>
              <a:ext cx="74612" cy="46037"/>
            </a:xfrm>
            <a:custGeom>
              <a:avLst/>
              <a:gdLst>
                <a:gd name="connsiteX0" fmla="*/ 0 w 74612"/>
                <a:gd name="connsiteY0" fmla="*/ 46037 h 46037"/>
                <a:gd name="connsiteX1" fmla="*/ 60325 w 74612"/>
                <a:gd name="connsiteY1" fmla="*/ 12700 h 46037"/>
                <a:gd name="connsiteX2" fmla="*/ 74612 w 74612"/>
                <a:gd name="connsiteY2" fmla="*/ 0 h 4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612" h="46037">
                  <a:moveTo>
                    <a:pt x="0" y="46037"/>
                  </a:moveTo>
                  <a:cubicBezTo>
                    <a:pt x="23945" y="33205"/>
                    <a:pt x="47890" y="20373"/>
                    <a:pt x="60325" y="12700"/>
                  </a:cubicBezTo>
                  <a:cubicBezTo>
                    <a:pt x="72760" y="5027"/>
                    <a:pt x="73686" y="2513"/>
                    <a:pt x="746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589EFF78-04A6-4C9C-A135-707507290C63}"/>
                </a:ext>
              </a:extLst>
            </p:cNvPr>
            <p:cNvSpPr/>
            <p:nvPr/>
          </p:nvSpPr>
          <p:spPr>
            <a:xfrm>
              <a:off x="6920791" y="5686425"/>
              <a:ext cx="20993" cy="185738"/>
            </a:xfrm>
            <a:custGeom>
              <a:avLst/>
              <a:gdLst>
                <a:gd name="connsiteX0" fmla="*/ 18172 w 20993"/>
                <a:gd name="connsiteY0" fmla="*/ 185738 h 185738"/>
                <a:gd name="connsiteX1" fmla="*/ 19759 w 20993"/>
                <a:gd name="connsiteY1" fmla="*/ 46038 h 185738"/>
                <a:gd name="connsiteX2" fmla="*/ 2297 w 20993"/>
                <a:gd name="connsiteY2" fmla="*/ 20638 h 185738"/>
                <a:gd name="connsiteX3" fmla="*/ 709 w 20993"/>
                <a:gd name="connsiteY3" fmla="*/ 0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93" h="185738">
                  <a:moveTo>
                    <a:pt x="18172" y="185738"/>
                  </a:moveTo>
                  <a:cubicBezTo>
                    <a:pt x="20288" y="129646"/>
                    <a:pt x="22405" y="73555"/>
                    <a:pt x="19759" y="46038"/>
                  </a:cubicBezTo>
                  <a:cubicBezTo>
                    <a:pt x="17113" y="18521"/>
                    <a:pt x="5472" y="28311"/>
                    <a:pt x="2297" y="20638"/>
                  </a:cubicBezTo>
                  <a:cubicBezTo>
                    <a:pt x="-878" y="12965"/>
                    <a:pt x="-85" y="6482"/>
                    <a:pt x="709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832416F3-B7DD-4EDB-B029-42DBD696C4E1}"/>
                </a:ext>
              </a:extLst>
            </p:cNvPr>
            <p:cNvSpPr/>
            <p:nvPr/>
          </p:nvSpPr>
          <p:spPr>
            <a:xfrm>
              <a:off x="6863562" y="5535613"/>
              <a:ext cx="23013" cy="147637"/>
            </a:xfrm>
            <a:custGeom>
              <a:avLst/>
              <a:gdLst>
                <a:gd name="connsiteX0" fmla="*/ 7138 w 23013"/>
                <a:gd name="connsiteY0" fmla="*/ 0 h 147637"/>
                <a:gd name="connsiteX1" fmla="*/ 788 w 23013"/>
                <a:gd name="connsiteY1" fmla="*/ 111125 h 147637"/>
                <a:gd name="connsiteX2" fmla="*/ 23013 w 23013"/>
                <a:gd name="connsiteY2" fmla="*/ 147637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3" h="147637">
                  <a:moveTo>
                    <a:pt x="7138" y="0"/>
                  </a:moveTo>
                  <a:cubicBezTo>
                    <a:pt x="2640" y="43259"/>
                    <a:pt x="-1858" y="86519"/>
                    <a:pt x="788" y="111125"/>
                  </a:cubicBezTo>
                  <a:cubicBezTo>
                    <a:pt x="3434" y="135731"/>
                    <a:pt x="13223" y="141684"/>
                    <a:pt x="23013" y="14763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3D25A013-E4D4-4FFF-8194-B3940513A469}"/>
                </a:ext>
              </a:extLst>
            </p:cNvPr>
            <p:cNvSpPr/>
            <p:nvPr/>
          </p:nvSpPr>
          <p:spPr>
            <a:xfrm>
              <a:off x="6845300" y="5734050"/>
              <a:ext cx="77788" cy="14288"/>
            </a:xfrm>
            <a:custGeom>
              <a:avLst/>
              <a:gdLst>
                <a:gd name="connsiteX0" fmla="*/ 0 w 77788"/>
                <a:gd name="connsiteY0" fmla="*/ 0 h 14288"/>
                <a:gd name="connsiteX1" fmla="*/ 60325 w 77788"/>
                <a:gd name="connsiteY1" fmla="*/ 7938 h 14288"/>
                <a:gd name="connsiteX2" fmla="*/ 77788 w 77788"/>
                <a:gd name="connsiteY2" fmla="*/ 14288 h 1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788" h="14288">
                  <a:moveTo>
                    <a:pt x="0" y="0"/>
                  </a:moveTo>
                  <a:cubicBezTo>
                    <a:pt x="23680" y="2778"/>
                    <a:pt x="47360" y="5557"/>
                    <a:pt x="60325" y="7938"/>
                  </a:cubicBezTo>
                  <a:cubicBezTo>
                    <a:pt x="73290" y="10319"/>
                    <a:pt x="75539" y="12303"/>
                    <a:pt x="77788" y="142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9FD81177-8301-47D9-A39F-29BD81DD270D}"/>
                </a:ext>
              </a:extLst>
            </p:cNvPr>
            <p:cNvSpPr/>
            <p:nvPr/>
          </p:nvSpPr>
          <p:spPr>
            <a:xfrm>
              <a:off x="6964363" y="5691188"/>
              <a:ext cx="58737" cy="47625"/>
            </a:xfrm>
            <a:custGeom>
              <a:avLst/>
              <a:gdLst>
                <a:gd name="connsiteX0" fmla="*/ 0 w 58737"/>
                <a:gd name="connsiteY0" fmla="*/ 47625 h 47625"/>
                <a:gd name="connsiteX1" fmla="*/ 58737 w 58737"/>
                <a:gd name="connsiteY1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37" h="47625">
                  <a:moveTo>
                    <a:pt x="0" y="47625"/>
                  </a:moveTo>
                  <a:lnTo>
                    <a:pt x="58737" y="0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58C40A95-1BC4-416B-B81E-54FA969BC95F}"/>
                </a:ext>
              </a:extLst>
            </p:cNvPr>
            <p:cNvSpPr/>
            <p:nvPr/>
          </p:nvSpPr>
          <p:spPr>
            <a:xfrm>
              <a:off x="7014917" y="6034088"/>
              <a:ext cx="33583" cy="433387"/>
            </a:xfrm>
            <a:custGeom>
              <a:avLst/>
              <a:gdLst>
                <a:gd name="connsiteX0" fmla="*/ 1833 w 33583"/>
                <a:gd name="connsiteY0" fmla="*/ 0 h 433387"/>
                <a:gd name="connsiteX1" fmla="*/ 1833 w 33583"/>
                <a:gd name="connsiteY1" fmla="*/ 107950 h 433387"/>
                <a:gd name="connsiteX2" fmla="*/ 20883 w 33583"/>
                <a:gd name="connsiteY2" fmla="*/ 214312 h 433387"/>
                <a:gd name="connsiteX3" fmla="*/ 28821 w 33583"/>
                <a:gd name="connsiteY3" fmla="*/ 319087 h 433387"/>
                <a:gd name="connsiteX4" fmla="*/ 31996 w 33583"/>
                <a:gd name="connsiteY4" fmla="*/ 396875 h 433387"/>
                <a:gd name="connsiteX5" fmla="*/ 33583 w 33583"/>
                <a:gd name="connsiteY5" fmla="*/ 433387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83" h="433387">
                  <a:moveTo>
                    <a:pt x="1833" y="0"/>
                  </a:moveTo>
                  <a:cubicBezTo>
                    <a:pt x="245" y="36115"/>
                    <a:pt x="-1342" y="72231"/>
                    <a:pt x="1833" y="107950"/>
                  </a:cubicBezTo>
                  <a:cubicBezTo>
                    <a:pt x="5008" y="143669"/>
                    <a:pt x="16385" y="179123"/>
                    <a:pt x="20883" y="214312"/>
                  </a:cubicBezTo>
                  <a:cubicBezTo>
                    <a:pt x="25381" y="249502"/>
                    <a:pt x="26969" y="288660"/>
                    <a:pt x="28821" y="319087"/>
                  </a:cubicBezTo>
                  <a:cubicBezTo>
                    <a:pt x="30673" y="349514"/>
                    <a:pt x="31202" y="377825"/>
                    <a:pt x="31996" y="396875"/>
                  </a:cubicBezTo>
                  <a:cubicBezTo>
                    <a:pt x="32790" y="415925"/>
                    <a:pt x="33186" y="424656"/>
                    <a:pt x="33583" y="4333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2BDC9933-7DAC-4EBC-9CDF-EA2D220EFDA4}"/>
                </a:ext>
              </a:extLst>
            </p:cNvPr>
            <p:cNvSpPr/>
            <p:nvPr/>
          </p:nvSpPr>
          <p:spPr>
            <a:xfrm>
              <a:off x="7056370" y="6046788"/>
              <a:ext cx="22293" cy="415925"/>
            </a:xfrm>
            <a:custGeom>
              <a:avLst/>
              <a:gdLst>
                <a:gd name="connsiteX0" fmla="*/ 68 w 22293"/>
                <a:gd name="connsiteY0" fmla="*/ 0 h 415925"/>
                <a:gd name="connsiteX1" fmla="*/ 1655 w 22293"/>
                <a:gd name="connsiteY1" fmla="*/ 95250 h 415925"/>
                <a:gd name="connsiteX2" fmla="*/ 11180 w 22293"/>
                <a:gd name="connsiteY2" fmla="*/ 142875 h 415925"/>
                <a:gd name="connsiteX3" fmla="*/ 4830 w 22293"/>
                <a:gd name="connsiteY3" fmla="*/ 200025 h 415925"/>
                <a:gd name="connsiteX4" fmla="*/ 6418 w 22293"/>
                <a:gd name="connsiteY4" fmla="*/ 260350 h 415925"/>
                <a:gd name="connsiteX5" fmla="*/ 14355 w 22293"/>
                <a:gd name="connsiteY5" fmla="*/ 357187 h 415925"/>
                <a:gd name="connsiteX6" fmla="*/ 22293 w 22293"/>
                <a:gd name="connsiteY6" fmla="*/ 415925 h 41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93" h="415925">
                  <a:moveTo>
                    <a:pt x="68" y="0"/>
                  </a:moveTo>
                  <a:cubicBezTo>
                    <a:pt x="-65" y="35719"/>
                    <a:pt x="-197" y="71438"/>
                    <a:pt x="1655" y="95250"/>
                  </a:cubicBezTo>
                  <a:cubicBezTo>
                    <a:pt x="3507" y="119063"/>
                    <a:pt x="10651" y="125413"/>
                    <a:pt x="11180" y="142875"/>
                  </a:cubicBezTo>
                  <a:cubicBezTo>
                    <a:pt x="11709" y="160337"/>
                    <a:pt x="5624" y="180446"/>
                    <a:pt x="4830" y="200025"/>
                  </a:cubicBezTo>
                  <a:cubicBezTo>
                    <a:pt x="4036" y="219604"/>
                    <a:pt x="4831" y="234156"/>
                    <a:pt x="6418" y="260350"/>
                  </a:cubicBezTo>
                  <a:cubicBezTo>
                    <a:pt x="8006" y="286544"/>
                    <a:pt x="11709" y="331258"/>
                    <a:pt x="14355" y="357187"/>
                  </a:cubicBezTo>
                  <a:cubicBezTo>
                    <a:pt x="17001" y="383116"/>
                    <a:pt x="22293" y="415925"/>
                    <a:pt x="22293" y="4159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4E35B8E9-1A43-4FDB-9BCB-5BA164A40643}"/>
                </a:ext>
              </a:extLst>
            </p:cNvPr>
            <p:cNvSpPr/>
            <p:nvPr/>
          </p:nvSpPr>
          <p:spPr>
            <a:xfrm>
              <a:off x="6942138" y="6540500"/>
              <a:ext cx="60325" cy="55563"/>
            </a:xfrm>
            <a:custGeom>
              <a:avLst/>
              <a:gdLst>
                <a:gd name="connsiteX0" fmla="*/ 60325 w 60325"/>
                <a:gd name="connsiteY0" fmla="*/ 0 h 55563"/>
                <a:gd name="connsiteX1" fmla="*/ 0 w 60325"/>
                <a:gd name="connsiteY1" fmla="*/ 55563 h 5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325" h="55563">
                  <a:moveTo>
                    <a:pt x="60325" y="0"/>
                  </a:moveTo>
                  <a:lnTo>
                    <a:pt x="0" y="55563"/>
                  </a:ln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B76B4EC9-0549-402F-8637-9725F58ED22C}"/>
                </a:ext>
              </a:extLst>
            </p:cNvPr>
            <p:cNvSpPr/>
            <p:nvPr/>
          </p:nvSpPr>
          <p:spPr>
            <a:xfrm>
              <a:off x="7148513" y="6534150"/>
              <a:ext cx="73025" cy="42863"/>
            </a:xfrm>
            <a:custGeom>
              <a:avLst/>
              <a:gdLst>
                <a:gd name="connsiteX0" fmla="*/ 0 w 73025"/>
                <a:gd name="connsiteY0" fmla="*/ 0 h 42863"/>
                <a:gd name="connsiteX1" fmla="*/ 53975 w 73025"/>
                <a:gd name="connsiteY1" fmla="*/ 34925 h 42863"/>
                <a:gd name="connsiteX2" fmla="*/ 73025 w 73025"/>
                <a:gd name="connsiteY2" fmla="*/ 42863 h 4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25" h="42863">
                  <a:moveTo>
                    <a:pt x="0" y="0"/>
                  </a:moveTo>
                  <a:cubicBezTo>
                    <a:pt x="20902" y="13890"/>
                    <a:pt x="41804" y="27781"/>
                    <a:pt x="53975" y="34925"/>
                  </a:cubicBezTo>
                  <a:cubicBezTo>
                    <a:pt x="66146" y="42069"/>
                    <a:pt x="71967" y="41011"/>
                    <a:pt x="73025" y="42863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AABF96AD-53B5-44A4-998B-8F8C95395662}"/>
                </a:ext>
              </a:extLst>
            </p:cNvPr>
            <p:cNvSpPr/>
            <p:nvPr/>
          </p:nvSpPr>
          <p:spPr>
            <a:xfrm>
              <a:off x="6992938" y="6486491"/>
              <a:ext cx="150812" cy="46072"/>
            </a:xfrm>
            <a:custGeom>
              <a:avLst/>
              <a:gdLst>
                <a:gd name="connsiteX0" fmla="*/ 0 w 150812"/>
                <a:gd name="connsiteY0" fmla="*/ 46072 h 46072"/>
                <a:gd name="connsiteX1" fmla="*/ 57150 w 150812"/>
                <a:gd name="connsiteY1" fmla="*/ 12734 h 46072"/>
                <a:gd name="connsiteX2" fmla="*/ 111125 w 150812"/>
                <a:gd name="connsiteY2" fmla="*/ 34 h 46072"/>
                <a:gd name="connsiteX3" fmla="*/ 150812 w 150812"/>
                <a:gd name="connsiteY3" fmla="*/ 15909 h 4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812" h="46072">
                  <a:moveTo>
                    <a:pt x="0" y="46072"/>
                  </a:moveTo>
                  <a:cubicBezTo>
                    <a:pt x="19314" y="33239"/>
                    <a:pt x="38629" y="20407"/>
                    <a:pt x="57150" y="12734"/>
                  </a:cubicBezTo>
                  <a:cubicBezTo>
                    <a:pt x="75671" y="5061"/>
                    <a:pt x="95515" y="-495"/>
                    <a:pt x="111125" y="34"/>
                  </a:cubicBezTo>
                  <a:cubicBezTo>
                    <a:pt x="126735" y="563"/>
                    <a:pt x="150812" y="15909"/>
                    <a:pt x="150812" y="15909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623003C0-DEB7-4BC6-8719-8A2DC3BF0515}"/>
                </a:ext>
              </a:extLst>
            </p:cNvPr>
            <p:cNvSpPr/>
            <p:nvPr/>
          </p:nvSpPr>
          <p:spPr>
            <a:xfrm>
              <a:off x="6880225" y="5888038"/>
              <a:ext cx="22225" cy="103187"/>
            </a:xfrm>
            <a:custGeom>
              <a:avLst/>
              <a:gdLst>
                <a:gd name="connsiteX0" fmla="*/ 0 w 22225"/>
                <a:gd name="connsiteY0" fmla="*/ 103187 h 103187"/>
                <a:gd name="connsiteX1" fmla="*/ 22225 w 22225"/>
                <a:gd name="connsiteY1" fmla="*/ 0 h 10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25" h="103187">
                  <a:moveTo>
                    <a:pt x="0" y="103187"/>
                  </a:moveTo>
                  <a:cubicBezTo>
                    <a:pt x="10451" y="59928"/>
                    <a:pt x="20902" y="16669"/>
                    <a:pt x="222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楕円 729">
              <a:extLst>
                <a:ext uri="{FF2B5EF4-FFF2-40B4-BE49-F238E27FC236}">
                  <a16:creationId xmlns:a16="http://schemas.microsoft.com/office/drawing/2014/main" id="{6FE8AD68-623A-491D-9092-0B6CF4EB63D8}"/>
                </a:ext>
              </a:extLst>
            </p:cNvPr>
            <p:cNvSpPr/>
            <p:nvPr/>
          </p:nvSpPr>
          <p:spPr>
            <a:xfrm>
              <a:off x="5217797" y="2684148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楕円 730">
              <a:extLst>
                <a:ext uri="{FF2B5EF4-FFF2-40B4-BE49-F238E27FC236}">
                  <a16:creationId xmlns:a16="http://schemas.microsoft.com/office/drawing/2014/main" id="{E429214D-891B-47BA-B4E4-3B9EF14A2A24}"/>
                </a:ext>
              </a:extLst>
            </p:cNvPr>
            <p:cNvSpPr/>
            <p:nvPr/>
          </p:nvSpPr>
          <p:spPr>
            <a:xfrm>
              <a:off x="5127451" y="2768599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楕円 731">
              <a:extLst>
                <a:ext uri="{FF2B5EF4-FFF2-40B4-BE49-F238E27FC236}">
                  <a16:creationId xmlns:a16="http://schemas.microsoft.com/office/drawing/2014/main" id="{D252A109-61B2-4315-A63E-20047B3E2C1A}"/>
                </a:ext>
              </a:extLst>
            </p:cNvPr>
            <p:cNvSpPr/>
            <p:nvPr/>
          </p:nvSpPr>
          <p:spPr>
            <a:xfrm>
              <a:off x="5038124" y="2841283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楕円 732">
              <a:extLst>
                <a:ext uri="{FF2B5EF4-FFF2-40B4-BE49-F238E27FC236}">
                  <a16:creationId xmlns:a16="http://schemas.microsoft.com/office/drawing/2014/main" id="{F4BE0C8C-94C9-4BE3-94ED-F337C79F89D0}"/>
                </a:ext>
              </a:extLst>
            </p:cNvPr>
            <p:cNvSpPr/>
            <p:nvPr/>
          </p:nvSpPr>
          <p:spPr>
            <a:xfrm>
              <a:off x="4978719" y="2902269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A02D9A58-C438-4ECF-8109-09F3719AC55A}"/>
                </a:ext>
              </a:extLst>
            </p:cNvPr>
            <p:cNvSpPr/>
            <p:nvPr/>
          </p:nvSpPr>
          <p:spPr>
            <a:xfrm>
              <a:off x="5086350" y="2957513"/>
              <a:ext cx="63500" cy="152400"/>
            </a:xfrm>
            <a:custGeom>
              <a:avLst/>
              <a:gdLst>
                <a:gd name="connsiteX0" fmla="*/ 0 w 63500"/>
                <a:gd name="connsiteY0" fmla="*/ 0 h 152400"/>
                <a:gd name="connsiteX1" fmla="*/ 19050 w 63500"/>
                <a:gd name="connsiteY1" fmla="*/ 55562 h 152400"/>
                <a:gd name="connsiteX2" fmla="*/ 25400 w 63500"/>
                <a:gd name="connsiteY2" fmla="*/ 84137 h 152400"/>
                <a:gd name="connsiteX3" fmla="*/ 38100 w 63500"/>
                <a:gd name="connsiteY3" fmla="*/ 119062 h 152400"/>
                <a:gd name="connsiteX4" fmla="*/ 63500 w 63500"/>
                <a:gd name="connsiteY4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52400">
                  <a:moveTo>
                    <a:pt x="0" y="0"/>
                  </a:moveTo>
                  <a:cubicBezTo>
                    <a:pt x="7408" y="20769"/>
                    <a:pt x="14817" y="41539"/>
                    <a:pt x="19050" y="55562"/>
                  </a:cubicBezTo>
                  <a:cubicBezTo>
                    <a:pt x="23283" y="69585"/>
                    <a:pt x="22225" y="73554"/>
                    <a:pt x="25400" y="84137"/>
                  </a:cubicBezTo>
                  <a:cubicBezTo>
                    <a:pt x="28575" y="94720"/>
                    <a:pt x="31750" y="107685"/>
                    <a:pt x="38100" y="119062"/>
                  </a:cubicBezTo>
                  <a:cubicBezTo>
                    <a:pt x="44450" y="130439"/>
                    <a:pt x="53975" y="141419"/>
                    <a:pt x="63500" y="1524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9F21FEB3-B4C7-4894-A806-7AF109DEC758}"/>
                </a:ext>
              </a:extLst>
            </p:cNvPr>
            <p:cNvSpPr/>
            <p:nvPr/>
          </p:nvSpPr>
          <p:spPr>
            <a:xfrm>
              <a:off x="5170488" y="2959100"/>
              <a:ext cx="47625" cy="88900"/>
            </a:xfrm>
            <a:custGeom>
              <a:avLst/>
              <a:gdLst>
                <a:gd name="connsiteX0" fmla="*/ 0 w 47625"/>
                <a:gd name="connsiteY0" fmla="*/ 0 h 88900"/>
                <a:gd name="connsiteX1" fmla="*/ 22225 w 47625"/>
                <a:gd name="connsiteY1" fmla="*/ 50800 h 88900"/>
                <a:gd name="connsiteX2" fmla="*/ 38100 w 47625"/>
                <a:gd name="connsiteY2" fmla="*/ 79375 h 88900"/>
                <a:gd name="connsiteX3" fmla="*/ 47625 w 47625"/>
                <a:gd name="connsiteY3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8900">
                  <a:moveTo>
                    <a:pt x="0" y="0"/>
                  </a:moveTo>
                  <a:cubicBezTo>
                    <a:pt x="7937" y="18785"/>
                    <a:pt x="15875" y="37571"/>
                    <a:pt x="22225" y="50800"/>
                  </a:cubicBezTo>
                  <a:cubicBezTo>
                    <a:pt x="28575" y="64029"/>
                    <a:pt x="33867" y="73025"/>
                    <a:pt x="38100" y="79375"/>
                  </a:cubicBezTo>
                  <a:cubicBezTo>
                    <a:pt x="42333" y="85725"/>
                    <a:pt x="44979" y="87312"/>
                    <a:pt x="47625" y="889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6AC1A95A-880B-4A96-BA55-B7C0084289FA}"/>
                </a:ext>
              </a:extLst>
            </p:cNvPr>
            <p:cNvSpPr/>
            <p:nvPr/>
          </p:nvSpPr>
          <p:spPr>
            <a:xfrm>
              <a:off x="5292725" y="2603500"/>
              <a:ext cx="36634" cy="103188"/>
            </a:xfrm>
            <a:custGeom>
              <a:avLst/>
              <a:gdLst>
                <a:gd name="connsiteX0" fmla="*/ 0 w 36634"/>
                <a:gd name="connsiteY0" fmla="*/ 0 h 103188"/>
                <a:gd name="connsiteX1" fmla="*/ 31750 w 36634"/>
                <a:gd name="connsiteY1" fmla="*/ 55563 h 103188"/>
                <a:gd name="connsiteX2" fmla="*/ 36513 w 36634"/>
                <a:gd name="connsiteY2" fmla="*/ 103188 h 10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34" h="103188">
                  <a:moveTo>
                    <a:pt x="0" y="0"/>
                  </a:moveTo>
                  <a:cubicBezTo>
                    <a:pt x="12832" y="19182"/>
                    <a:pt x="25665" y="38365"/>
                    <a:pt x="31750" y="55563"/>
                  </a:cubicBezTo>
                  <a:cubicBezTo>
                    <a:pt x="37835" y="72761"/>
                    <a:pt x="36513" y="103188"/>
                    <a:pt x="36513" y="10318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60F882B0-AE0C-4307-8942-97EEBC12AF37}"/>
                </a:ext>
              </a:extLst>
            </p:cNvPr>
            <p:cNvSpPr/>
            <p:nvPr/>
          </p:nvSpPr>
          <p:spPr>
            <a:xfrm>
              <a:off x="5307013" y="2863850"/>
              <a:ext cx="1739" cy="111125"/>
            </a:xfrm>
            <a:custGeom>
              <a:avLst/>
              <a:gdLst>
                <a:gd name="connsiteX0" fmla="*/ 1587 w 1739"/>
                <a:gd name="connsiteY0" fmla="*/ 111125 h 111125"/>
                <a:gd name="connsiteX1" fmla="*/ 1587 w 1739"/>
                <a:gd name="connsiteY1" fmla="*/ 50800 h 111125"/>
                <a:gd name="connsiteX2" fmla="*/ 0 w 1739"/>
                <a:gd name="connsiteY2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" h="111125">
                  <a:moveTo>
                    <a:pt x="1587" y="111125"/>
                  </a:moveTo>
                  <a:cubicBezTo>
                    <a:pt x="1719" y="90223"/>
                    <a:pt x="1851" y="69321"/>
                    <a:pt x="1587" y="50800"/>
                  </a:cubicBezTo>
                  <a:cubicBezTo>
                    <a:pt x="1323" y="32279"/>
                    <a:pt x="661" y="16139"/>
                    <a:pt x="0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902879D6-720A-4CAB-A47D-7A745E86EA66}"/>
                </a:ext>
              </a:extLst>
            </p:cNvPr>
            <p:cNvSpPr/>
            <p:nvPr/>
          </p:nvSpPr>
          <p:spPr>
            <a:xfrm>
              <a:off x="5091797" y="3344862"/>
              <a:ext cx="55792" cy="47850"/>
            </a:xfrm>
            <a:custGeom>
              <a:avLst/>
              <a:gdLst>
                <a:gd name="connsiteX0" fmla="*/ 0 w 65087"/>
                <a:gd name="connsiteY0" fmla="*/ 0 h 55822"/>
                <a:gd name="connsiteX1" fmla="*/ 25400 w 65087"/>
                <a:gd name="connsiteY1" fmla="*/ 49213 h 55822"/>
                <a:gd name="connsiteX2" fmla="*/ 65087 w 65087"/>
                <a:gd name="connsiteY2" fmla="*/ 53975 h 5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087" h="55822">
                  <a:moveTo>
                    <a:pt x="0" y="0"/>
                  </a:moveTo>
                  <a:cubicBezTo>
                    <a:pt x="7276" y="20108"/>
                    <a:pt x="14552" y="40217"/>
                    <a:pt x="25400" y="49213"/>
                  </a:cubicBezTo>
                  <a:cubicBezTo>
                    <a:pt x="36248" y="58209"/>
                    <a:pt x="50667" y="56092"/>
                    <a:pt x="65087" y="539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楕円 738">
              <a:extLst>
                <a:ext uri="{FF2B5EF4-FFF2-40B4-BE49-F238E27FC236}">
                  <a16:creationId xmlns:a16="http://schemas.microsoft.com/office/drawing/2014/main" id="{DFAE1606-4696-4A34-9BBE-DE590E4036D3}"/>
                </a:ext>
              </a:extLst>
            </p:cNvPr>
            <p:cNvSpPr/>
            <p:nvPr/>
          </p:nvSpPr>
          <p:spPr>
            <a:xfrm rot="20630827" flipH="1">
              <a:off x="6180455" y="818622"/>
              <a:ext cx="48894" cy="59628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楕円 739">
              <a:extLst>
                <a:ext uri="{FF2B5EF4-FFF2-40B4-BE49-F238E27FC236}">
                  <a16:creationId xmlns:a16="http://schemas.microsoft.com/office/drawing/2014/main" id="{C83520AA-9541-4024-B124-E316CEBFABFD}"/>
                </a:ext>
              </a:extLst>
            </p:cNvPr>
            <p:cNvSpPr/>
            <p:nvPr/>
          </p:nvSpPr>
          <p:spPr>
            <a:xfrm flipH="1">
              <a:off x="6409056" y="833966"/>
              <a:ext cx="45719" cy="45719"/>
            </a:xfrm>
            <a:prstGeom prst="ellipse">
              <a:avLst/>
            </a:pr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25C555AD-8F6E-49D9-9726-D80DB63594B2}"/>
                </a:ext>
              </a:extLst>
            </p:cNvPr>
            <p:cNvSpPr/>
            <p:nvPr/>
          </p:nvSpPr>
          <p:spPr>
            <a:xfrm>
              <a:off x="6016625" y="3124200"/>
              <a:ext cx="177800" cy="927100"/>
            </a:xfrm>
            <a:custGeom>
              <a:avLst/>
              <a:gdLst>
                <a:gd name="connsiteX0" fmla="*/ 0 w 177800"/>
                <a:gd name="connsiteY0" fmla="*/ 0 h 927100"/>
                <a:gd name="connsiteX1" fmla="*/ 52388 w 177800"/>
                <a:gd name="connsiteY1" fmla="*/ 290513 h 927100"/>
                <a:gd name="connsiteX2" fmla="*/ 52388 w 177800"/>
                <a:gd name="connsiteY2" fmla="*/ 427038 h 927100"/>
                <a:gd name="connsiteX3" fmla="*/ 92075 w 177800"/>
                <a:gd name="connsiteY3" fmla="*/ 628650 h 927100"/>
                <a:gd name="connsiteX4" fmla="*/ 146050 w 177800"/>
                <a:gd name="connsiteY4" fmla="*/ 842963 h 927100"/>
                <a:gd name="connsiteX5" fmla="*/ 177800 w 177800"/>
                <a:gd name="connsiteY5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800" h="927100">
                  <a:moveTo>
                    <a:pt x="0" y="0"/>
                  </a:moveTo>
                  <a:cubicBezTo>
                    <a:pt x="21828" y="109670"/>
                    <a:pt x="43657" y="219340"/>
                    <a:pt x="52388" y="290513"/>
                  </a:cubicBezTo>
                  <a:cubicBezTo>
                    <a:pt x="61119" y="361686"/>
                    <a:pt x="45774" y="370682"/>
                    <a:pt x="52388" y="427038"/>
                  </a:cubicBezTo>
                  <a:cubicBezTo>
                    <a:pt x="59002" y="483394"/>
                    <a:pt x="76465" y="559329"/>
                    <a:pt x="92075" y="628650"/>
                  </a:cubicBezTo>
                  <a:cubicBezTo>
                    <a:pt x="107685" y="697971"/>
                    <a:pt x="131763" y="793221"/>
                    <a:pt x="146050" y="842963"/>
                  </a:cubicBezTo>
                  <a:cubicBezTo>
                    <a:pt x="160338" y="892705"/>
                    <a:pt x="169069" y="909902"/>
                    <a:pt x="177800" y="92710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350EFD7E-9E8A-4CD1-A6D8-1B4F509CA076}"/>
                </a:ext>
              </a:extLst>
            </p:cNvPr>
            <p:cNvSpPr/>
            <p:nvPr/>
          </p:nvSpPr>
          <p:spPr>
            <a:xfrm>
              <a:off x="6065838" y="3132138"/>
              <a:ext cx="233362" cy="930275"/>
            </a:xfrm>
            <a:custGeom>
              <a:avLst/>
              <a:gdLst>
                <a:gd name="connsiteX0" fmla="*/ 0 w 233362"/>
                <a:gd name="connsiteY0" fmla="*/ 0 h 930275"/>
                <a:gd name="connsiteX1" fmla="*/ 30162 w 233362"/>
                <a:gd name="connsiteY1" fmla="*/ 187325 h 930275"/>
                <a:gd name="connsiteX2" fmla="*/ 52387 w 233362"/>
                <a:gd name="connsiteY2" fmla="*/ 387350 h 930275"/>
                <a:gd name="connsiteX3" fmla="*/ 93662 w 233362"/>
                <a:gd name="connsiteY3" fmla="*/ 561975 h 930275"/>
                <a:gd name="connsiteX4" fmla="*/ 149225 w 233362"/>
                <a:gd name="connsiteY4" fmla="*/ 752475 h 930275"/>
                <a:gd name="connsiteX5" fmla="*/ 190500 w 233362"/>
                <a:gd name="connsiteY5" fmla="*/ 860425 h 930275"/>
                <a:gd name="connsiteX6" fmla="*/ 233362 w 233362"/>
                <a:gd name="connsiteY6" fmla="*/ 930275 h 93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362" h="930275">
                  <a:moveTo>
                    <a:pt x="0" y="0"/>
                  </a:moveTo>
                  <a:cubicBezTo>
                    <a:pt x="10715" y="61383"/>
                    <a:pt x="21431" y="122767"/>
                    <a:pt x="30162" y="187325"/>
                  </a:cubicBezTo>
                  <a:cubicBezTo>
                    <a:pt x="38893" y="251883"/>
                    <a:pt x="41804" y="324908"/>
                    <a:pt x="52387" y="387350"/>
                  </a:cubicBezTo>
                  <a:cubicBezTo>
                    <a:pt x="62970" y="449792"/>
                    <a:pt x="77522" y="501121"/>
                    <a:pt x="93662" y="561975"/>
                  </a:cubicBezTo>
                  <a:cubicBezTo>
                    <a:pt x="109802" y="622829"/>
                    <a:pt x="133085" y="702733"/>
                    <a:pt x="149225" y="752475"/>
                  </a:cubicBezTo>
                  <a:cubicBezTo>
                    <a:pt x="165365" y="802217"/>
                    <a:pt x="176477" y="830792"/>
                    <a:pt x="190500" y="860425"/>
                  </a:cubicBezTo>
                  <a:cubicBezTo>
                    <a:pt x="204523" y="890058"/>
                    <a:pt x="225424" y="916252"/>
                    <a:pt x="233362" y="93027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085A4943-D1E1-4BC9-B20B-67635AF75425}"/>
                </a:ext>
              </a:extLst>
            </p:cNvPr>
            <p:cNvSpPr/>
            <p:nvPr/>
          </p:nvSpPr>
          <p:spPr>
            <a:xfrm>
              <a:off x="7159625" y="3797300"/>
              <a:ext cx="160434" cy="657225"/>
            </a:xfrm>
            <a:custGeom>
              <a:avLst/>
              <a:gdLst>
                <a:gd name="connsiteX0" fmla="*/ 0 w 160434"/>
                <a:gd name="connsiteY0" fmla="*/ 0 h 657225"/>
                <a:gd name="connsiteX1" fmla="*/ 38100 w 160434"/>
                <a:gd name="connsiteY1" fmla="*/ 50800 h 657225"/>
                <a:gd name="connsiteX2" fmla="*/ 130175 w 160434"/>
                <a:gd name="connsiteY2" fmla="*/ 288925 h 657225"/>
                <a:gd name="connsiteX3" fmla="*/ 158750 w 160434"/>
                <a:gd name="connsiteY3" fmla="*/ 438150 h 657225"/>
                <a:gd name="connsiteX4" fmla="*/ 155575 w 160434"/>
                <a:gd name="connsiteY4" fmla="*/ 609600 h 657225"/>
                <a:gd name="connsiteX5" fmla="*/ 142875 w 160434"/>
                <a:gd name="connsiteY5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434" h="657225">
                  <a:moveTo>
                    <a:pt x="0" y="0"/>
                  </a:moveTo>
                  <a:cubicBezTo>
                    <a:pt x="8202" y="1323"/>
                    <a:pt x="16404" y="2646"/>
                    <a:pt x="38100" y="50800"/>
                  </a:cubicBezTo>
                  <a:cubicBezTo>
                    <a:pt x="59796" y="98954"/>
                    <a:pt x="110067" y="224367"/>
                    <a:pt x="130175" y="288925"/>
                  </a:cubicBezTo>
                  <a:cubicBezTo>
                    <a:pt x="150283" y="353483"/>
                    <a:pt x="154517" y="384704"/>
                    <a:pt x="158750" y="438150"/>
                  </a:cubicBezTo>
                  <a:cubicBezTo>
                    <a:pt x="162983" y="491596"/>
                    <a:pt x="158221" y="573088"/>
                    <a:pt x="155575" y="609600"/>
                  </a:cubicBezTo>
                  <a:cubicBezTo>
                    <a:pt x="152929" y="646112"/>
                    <a:pt x="147902" y="651668"/>
                    <a:pt x="142875" y="6572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DDDC2AFD-83AA-401B-996E-5655BC0B816B}"/>
                </a:ext>
              </a:extLst>
            </p:cNvPr>
            <p:cNvSpPr/>
            <p:nvPr/>
          </p:nvSpPr>
          <p:spPr>
            <a:xfrm>
              <a:off x="7327900" y="4113213"/>
              <a:ext cx="33395" cy="315912"/>
            </a:xfrm>
            <a:custGeom>
              <a:avLst/>
              <a:gdLst>
                <a:gd name="connsiteX0" fmla="*/ 7938 w 33395"/>
                <a:gd name="connsiteY0" fmla="*/ 0 h 315912"/>
                <a:gd name="connsiteX1" fmla="*/ 31750 w 33395"/>
                <a:gd name="connsiteY1" fmla="*/ 131762 h 315912"/>
                <a:gd name="connsiteX2" fmla="*/ 28575 w 33395"/>
                <a:gd name="connsiteY2" fmla="*/ 249237 h 315912"/>
                <a:gd name="connsiteX3" fmla="*/ 6350 w 33395"/>
                <a:gd name="connsiteY3" fmla="*/ 303212 h 315912"/>
                <a:gd name="connsiteX4" fmla="*/ 0 w 33395"/>
                <a:gd name="connsiteY4" fmla="*/ 315912 h 315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5" h="315912">
                  <a:moveTo>
                    <a:pt x="7938" y="0"/>
                  </a:moveTo>
                  <a:cubicBezTo>
                    <a:pt x="18124" y="45111"/>
                    <a:pt x="28311" y="90223"/>
                    <a:pt x="31750" y="131762"/>
                  </a:cubicBezTo>
                  <a:cubicBezTo>
                    <a:pt x="35189" y="173301"/>
                    <a:pt x="32808" y="220662"/>
                    <a:pt x="28575" y="249237"/>
                  </a:cubicBezTo>
                  <a:cubicBezTo>
                    <a:pt x="24342" y="277812"/>
                    <a:pt x="11112" y="292100"/>
                    <a:pt x="6350" y="303212"/>
                  </a:cubicBezTo>
                  <a:cubicBezTo>
                    <a:pt x="1588" y="314324"/>
                    <a:pt x="794" y="315118"/>
                    <a:pt x="0" y="315912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F13CD5E4-5BD0-45A4-9583-2DC23D808C27}"/>
                </a:ext>
              </a:extLst>
            </p:cNvPr>
            <p:cNvSpPr/>
            <p:nvPr/>
          </p:nvSpPr>
          <p:spPr>
            <a:xfrm>
              <a:off x="7334250" y="4122738"/>
              <a:ext cx="72854" cy="636587"/>
            </a:xfrm>
            <a:custGeom>
              <a:avLst/>
              <a:gdLst>
                <a:gd name="connsiteX0" fmla="*/ 0 w 72854"/>
                <a:gd name="connsiteY0" fmla="*/ 0 h 636587"/>
                <a:gd name="connsiteX1" fmla="*/ 36513 w 72854"/>
                <a:gd name="connsiteY1" fmla="*/ 98425 h 636587"/>
                <a:gd name="connsiteX2" fmla="*/ 52388 w 72854"/>
                <a:gd name="connsiteY2" fmla="*/ 184150 h 636587"/>
                <a:gd name="connsiteX3" fmla="*/ 57150 w 72854"/>
                <a:gd name="connsiteY3" fmla="*/ 319087 h 636587"/>
                <a:gd name="connsiteX4" fmla="*/ 71438 w 72854"/>
                <a:gd name="connsiteY4" fmla="*/ 379412 h 636587"/>
                <a:gd name="connsiteX5" fmla="*/ 71438 w 72854"/>
                <a:gd name="connsiteY5" fmla="*/ 455612 h 636587"/>
                <a:gd name="connsiteX6" fmla="*/ 63500 w 72854"/>
                <a:gd name="connsiteY6" fmla="*/ 522287 h 636587"/>
                <a:gd name="connsiteX7" fmla="*/ 63500 w 72854"/>
                <a:gd name="connsiteY7" fmla="*/ 584200 h 636587"/>
                <a:gd name="connsiteX8" fmla="*/ 53975 w 72854"/>
                <a:gd name="connsiteY8" fmla="*/ 636587 h 6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54" h="636587">
                  <a:moveTo>
                    <a:pt x="0" y="0"/>
                  </a:moveTo>
                  <a:cubicBezTo>
                    <a:pt x="13891" y="33866"/>
                    <a:pt x="27782" y="67733"/>
                    <a:pt x="36513" y="98425"/>
                  </a:cubicBezTo>
                  <a:cubicBezTo>
                    <a:pt x="45244" y="129117"/>
                    <a:pt x="48949" y="147373"/>
                    <a:pt x="52388" y="184150"/>
                  </a:cubicBezTo>
                  <a:cubicBezTo>
                    <a:pt x="55827" y="220927"/>
                    <a:pt x="53975" y="286543"/>
                    <a:pt x="57150" y="319087"/>
                  </a:cubicBezTo>
                  <a:cubicBezTo>
                    <a:pt x="60325" y="351631"/>
                    <a:pt x="69057" y="356658"/>
                    <a:pt x="71438" y="379412"/>
                  </a:cubicBezTo>
                  <a:cubicBezTo>
                    <a:pt x="73819" y="402166"/>
                    <a:pt x="72761" y="431800"/>
                    <a:pt x="71438" y="455612"/>
                  </a:cubicBezTo>
                  <a:cubicBezTo>
                    <a:pt x="70115" y="479424"/>
                    <a:pt x="64823" y="500856"/>
                    <a:pt x="63500" y="522287"/>
                  </a:cubicBezTo>
                  <a:cubicBezTo>
                    <a:pt x="62177" y="543718"/>
                    <a:pt x="65087" y="565150"/>
                    <a:pt x="63500" y="584200"/>
                  </a:cubicBezTo>
                  <a:cubicBezTo>
                    <a:pt x="61913" y="603250"/>
                    <a:pt x="55827" y="625739"/>
                    <a:pt x="53975" y="636587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10896114-64E9-478E-A3FA-6B418937BED2}"/>
                </a:ext>
              </a:extLst>
            </p:cNvPr>
            <p:cNvSpPr/>
            <p:nvPr/>
          </p:nvSpPr>
          <p:spPr>
            <a:xfrm>
              <a:off x="7113588" y="4662488"/>
              <a:ext cx="166687" cy="171450"/>
            </a:xfrm>
            <a:custGeom>
              <a:avLst/>
              <a:gdLst>
                <a:gd name="connsiteX0" fmla="*/ 166687 w 166687"/>
                <a:gd name="connsiteY0" fmla="*/ 0 h 171450"/>
                <a:gd name="connsiteX1" fmla="*/ 114300 w 166687"/>
                <a:gd name="connsiteY1" fmla="*/ 109537 h 171450"/>
                <a:gd name="connsiteX2" fmla="*/ 53975 w 166687"/>
                <a:gd name="connsiteY2" fmla="*/ 136525 h 171450"/>
                <a:gd name="connsiteX3" fmla="*/ 0 w 166687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687" h="171450">
                  <a:moveTo>
                    <a:pt x="166687" y="0"/>
                  </a:moveTo>
                  <a:cubicBezTo>
                    <a:pt x="149886" y="43391"/>
                    <a:pt x="133085" y="86783"/>
                    <a:pt x="114300" y="109537"/>
                  </a:cubicBezTo>
                  <a:cubicBezTo>
                    <a:pt x="95515" y="132291"/>
                    <a:pt x="73025" y="126206"/>
                    <a:pt x="53975" y="136525"/>
                  </a:cubicBezTo>
                  <a:cubicBezTo>
                    <a:pt x="34925" y="146844"/>
                    <a:pt x="17462" y="159147"/>
                    <a:pt x="0" y="1714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7" name="フリーフォーム: 図形 746">
              <a:extLst>
                <a:ext uri="{FF2B5EF4-FFF2-40B4-BE49-F238E27FC236}">
                  <a16:creationId xmlns:a16="http://schemas.microsoft.com/office/drawing/2014/main" id="{250A89D3-E196-4C1B-940D-4ED2EC0B2857}"/>
                </a:ext>
              </a:extLst>
            </p:cNvPr>
            <p:cNvSpPr/>
            <p:nvPr/>
          </p:nvSpPr>
          <p:spPr>
            <a:xfrm>
              <a:off x="7129463" y="4676775"/>
              <a:ext cx="136525" cy="133350"/>
            </a:xfrm>
            <a:custGeom>
              <a:avLst/>
              <a:gdLst>
                <a:gd name="connsiteX0" fmla="*/ 136525 w 136525"/>
                <a:gd name="connsiteY0" fmla="*/ 0 h 133350"/>
                <a:gd name="connsiteX1" fmla="*/ 87312 w 136525"/>
                <a:gd name="connsiteY1" fmla="*/ 68263 h 133350"/>
                <a:gd name="connsiteX2" fmla="*/ 74612 w 136525"/>
                <a:gd name="connsiteY2" fmla="*/ 88900 h 133350"/>
                <a:gd name="connsiteX3" fmla="*/ 30162 w 136525"/>
                <a:gd name="connsiteY3" fmla="*/ 111125 h 133350"/>
                <a:gd name="connsiteX4" fmla="*/ 0 w 136525"/>
                <a:gd name="connsiteY4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25" h="133350">
                  <a:moveTo>
                    <a:pt x="136525" y="0"/>
                  </a:moveTo>
                  <a:cubicBezTo>
                    <a:pt x="117078" y="26723"/>
                    <a:pt x="97631" y="53446"/>
                    <a:pt x="87312" y="68263"/>
                  </a:cubicBezTo>
                  <a:cubicBezTo>
                    <a:pt x="76993" y="83080"/>
                    <a:pt x="84137" y="81756"/>
                    <a:pt x="74612" y="88900"/>
                  </a:cubicBezTo>
                  <a:cubicBezTo>
                    <a:pt x="65087" y="96044"/>
                    <a:pt x="42597" y="103717"/>
                    <a:pt x="30162" y="111125"/>
                  </a:cubicBezTo>
                  <a:cubicBezTo>
                    <a:pt x="17727" y="118533"/>
                    <a:pt x="8863" y="125941"/>
                    <a:pt x="0" y="13335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8" name="フリーフォーム: 図形 747">
              <a:extLst>
                <a:ext uri="{FF2B5EF4-FFF2-40B4-BE49-F238E27FC236}">
                  <a16:creationId xmlns:a16="http://schemas.microsoft.com/office/drawing/2014/main" id="{DC96D6EC-99F8-42AB-903C-D5E64C812F8E}"/>
                </a:ext>
              </a:extLst>
            </p:cNvPr>
            <p:cNvSpPr/>
            <p:nvPr/>
          </p:nvSpPr>
          <p:spPr>
            <a:xfrm>
              <a:off x="7137400" y="4306888"/>
              <a:ext cx="79777" cy="365125"/>
            </a:xfrm>
            <a:custGeom>
              <a:avLst/>
              <a:gdLst>
                <a:gd name="connsiteX0" fmla="*/ 60325 w 79777"/>
                <a:gd name="connsiteY0" fmla="*/ 0 h 365125"/>
                <a:gd name="connsiteX1" fmla="*/ 79375 w 79777"/>
                <a:gd name="connsiteY1" fmla="*/ 82550 h 365125"/>
                <a:gd name="connsiteX2" fmla="*/ 44450 w 79777"/>
                <a:gd name="connsiteY2" fmla="*/ 241300 h 365125"/>
                <a:gd name="connsiteX3" fmla="*/ 0 w 79777"/>
                <a:gd name="connsiteY3" fmla="*/ 365125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777" h="365125">
                  <a:moveTo>
                    <a:pt x="60325" y="0"/>
                  </a:moveTo>
                  <a:cubicBezTo>
                    <a:pt x="71173" y="21166"/>
                    <a:pt x="82021" y="42333"/>
                    <a:pt x="79375" y="82550"/>
                  </a:cubicBezTo>
                  <a:cubicBezTo>
                    <a:pt x="76729" y="122767"/>
                    <a:pt x="57679" y="194204"/>
                    <a:pt x="44450" y="241300"/>
                  </a:cubicBezTo>
                  <a:cubicBezTo>
                    <a:pt x="31221" y="288396"/>
                    <a:pt x="8996" y="344488"/>
                    <a:pt x="0" y="365125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9" name="フリーフォーム: 図形 748">
              <a:extLst>
                <a:ext uri="{FF2B5EF4-FFF2-40B4-BE49-F238E27FC236}">
                  <a16:creationId xmlns:a16="http://schemas.microsoft.com/office/drawing/2014/main" id="{7F573172-C1DE-4C45-9F2D-54885328E0DA}"/>
                </a:ext>
              </a:extLst>
            </p:cNvPr>
            <p:cNvSpPr/>
            <p:nvPr/>
          </p:nvSpPr>
          <p:spPr>
            <a:xfrm>
              <a:off x="6951663" y="5800725"/>
              <a:ext cx="87312" cy="34925"/>
            </a:xfrm>
            <a:custGeom>
              <a:avLst/>
              <a:gdLst>
                <a:gd name="connsiteX0" fmla="*/ 0 w 87312"/>
                <a:gd name="connsiteY0" fmla="*/ 34925 h 34925"/>
                <a:gd name="connsiteX1" fmla="*/ 57150 w 87312"/>
                <a:gd name="connsiteY1" fmla="*/ 20638 h 34925"/>
                <a:gd name="connsiteX2" fmla="*/ 87312 w 87312"/>
                <a:gd name="connsiteY2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312" h="34925">
                  <a:moveTo>
                    <a:pt x="0" y="34925"/>
                  </a:moveTo>
                  <a:cubicBezTo>
                    <a:pt x="21299" y="30692"/>
                    <a:pt x="42598" y="26459"/>
                    <a:pt x="57150" y="20638"/>
                  </a:cubicBezTo>
                  <a:cubicBezTo>
                    <a:pt x="71702" y="14817"/>
                    <a:pt x="79507" y="7408"/>
                    <a:pt x="87312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0" name="フリーフォーム: 図形 749">
              <a:extLst>
                <a:ext uri="{FF2B5EF4-FFF2-40B4-BE49-F238E27FC236}">
                  <a16:creationId xmlns:a16="http://schemas.microsoft.com/office/drawing/2014/main" id="{69D38A4D-253B-4996-8E30-24555B684A8B}"/>
                </a:ext>
              </a:extLst>
            </p:cNvPr>
            <p:cNvSpPr/>
            <p:nvPr/>
          </p:nvSpPr>
          <p:spPr>
            <a:xfrm>
              <a:off x="6864350" y="5803890"/>
              <a:ext cx="63500" cy="26998"/>
            </a:xfrm>
            <a:custGeom>
              <a:avLst/>
              <a:gdLst>
                <a:gd name="connsiteX0" fmla="*/ 63500 w 63500"/>
                <a:gd name="connsiteY0" fmla="*/ 4773 h 26998"/>
                <a:gd name="connsiteX1" fmla="*/ 12700 w 63500"/>
                <a:gd name="connsiteY1" fmla="*/ 1598 h 26998"/>
                <a:gd name="connsiteX2" fmla="*/ 0 w 63500"/>
                <a:gd name="connsiteY2" fmla="*/ 26998 h 2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00" h="26998">
                  <a:moveTo>
                    <a:pt x="63500" y="4773"/>
                  </a:moveTo>
                  <a:cubicBezTo>
                    <a:pt x="43391" y="1333"/>
                    <a:pt x="23283" y="-2106"/>
                    <a:pt x="12700" y="1598"/>
                  </a:cubicBezTo>
                  <a:cubicBezTo>
                    <a:pt x="2117" y="5302"/>
                    <a:pt x="1058" y="16150"/>
                    <a:pt x="0" y="26998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1" name="フリーフォーム: 図形 750">
              <a:extLst>
                <a:ext uri="{FF2B5EF4-FFF2-40B4-BE49-F238E27FC236}">
                  <a16:creationId xmlns:a16="http://schemas.microsoft.com/office/drawing/2014/main" id="{A85B2667-2FAA-4B7E-84F5-3A3F0A6AAB9F}"/>
                </a:ext>
              </a:extLst>
            </p:cNvPr>
            <p:cNvSpPr/>
            <p:nvPr/>
          </p:nvSpPr>
          <p:spPr>
            <a:xfrm>
              <a:off x="6956425" y="5737225"/>
              <a:ext cx="111125" cy="66675"/>
            </a:xfrm>
            <a:custGeom>
              <a:avLst/>
              <a:gdLst>
                <a:gd name="connsiteX0" fmla="*/ 0 w 111125"/>
                <a:gd name="connsiteY0" fmla="*/ 66675 h 66675"/>
                <a:gd name="connsiteX1" fmla="*/ 49213 w 111125"/>
                <a:gd name="connsiteY1" fmla="*/ 47625 h 66675"/>
                <a:gd name="connsiteX2" fmla="*/ 84138 w 111125"/>
                <a:gd name="connsiteY2" fmla="*/ 26988 h 66675"/>
                <a:gd name="connsiteX3" fmla="*/ 111125 w 111125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125" h="66675">
                  <a:moveTo>
                    <a:pt x="0" y="66675"/>
                  </a:moveTo>
                  <a:cubicBezTo>
                    <a:pt x="17595" y="60457"/>
                    <a:pt x="35190" y="54239"/>
                    <a:pt x="49213" y="47625"/>
                  </a:cubicBezTo>
                  <a:cubicBezTo>
                    <a:pt x="63236" y="41011"/>
                    <a:pt x="73819" y="34925"/>
                    <a:pt x="84138" y="26988"/>
                  </a:cubicBezTo>
                  <a:cubicBezTo>
                    <a:pt x="94457" y="19051"/>
                    <a:pt x="102791" y="9525"/>
                    <a:pt x="111125" y="0"/>
                  </a:cubicBezTo>
                </a:path>
              </a:pathLst>
            </a:custGeom>
            <a:noFill/>
            <a:ln w="635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18" name="グループ化 917">
            <a:extLst>
              <a:ext uri="{FF2B5EF4-FFF2-40B4-BE49-F238E27FC236}">
                <a16:creationId xmlns:a16="http://schemas.microsoft.com/office/drawing/2014/main" id="{8A8AEFDE-5F4B-4E7C-95BD-5A08A45132BD}"/>
              </a:ext>
            </a:extLst>
          </p:cNvPr>
          <p:cNvGrpSpPr/>
          <p:nvPr/>
        </p:nvGrpSpPr>
        <p:grpSpPr>
          <a:xfrm>
            <a:off x="6849323" y="397344"/>
            <a:ext cx="5342677" cy="4641095"/>
            <a:chOff x="6849323" y="397344"/>
            <a:chExt cx="5342677" cy="4641095"/>
          </a:xfrm>
        </p:grpSpPr>
        <p:sp>
          <p:nvSpPr>
            <p:cNvPr id="753" name="正方形/長方形 752">
              <a:extLst>
                <a:ext uri="{FF2B5EF4-FFF2-40B4-BE49-F238E27FC236}">
                  <a16:creationId xmlns:a16="http://schemas.microsoft.com/office/drawing/2014/main" id="{C00DDDB3-A5D6-45A0-9ED4-51351260E642}"/>
                </a:ext>
              </a:extLst>
            </p:cNvPr>
            <p:cNvSpPr/>
            <p:nvPr/>
          </p:nvSpPr>
          <p:spPr>
            <a:xfrm>
              <a:off x="6849323" y="397344"/>
              <a:ext cx="5342677" cy="4641095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17" name="グループ化 916">
              <a:extLst>
                <a:ext uri="{FF2B5EF4-FFF2-40B4-BE49-F238E27FC236}">
                  <a16:creationId xmlns:a16="http://schemas.microsoft.com/office/drawing/2014/main" id="{2D066E99-F388-4F9B-9BDA-671A0763054F}"/>
                </a:ext>
              </a:extLst>
            </p:cNvPr>
            <p:cNvGrpSpPr/>
            <p:nvPr/>
          </p:nvGrpSpPr>
          <p:grpSpPr>
            <a:xfrm>
              <a:off x="6927878" y="617585"/>
              <a:ext cx="5185567" cy="4200612"/>
              <a:chOff x="7006433" y="685048"/>
              <a:chExt cx="5185567" cy="4200612"/>
            </a:xfrm>
          </p:grpSpPr>
          <p:grpSp>
            <p:nvGrpSpPr>
              <p:cNvPr id="754" name="グループ化 753">
                <a:extLst>
                  <a:ext uri="{FF2B5EF4-FFF2-40B4-BE49-F238E27FC236}">
                    <a16:creationId xmlns:a16="http://schemas.microsoft.com/office/drawing/2014/main" id="{6F1974A3-09AB-4868-893C-20091DA15D30}"/>
                  </a:ext>
                </a:extLst>
              </p:cNvPr>
              <p:cNvGrpSpPr/>
              <p:nvPr/>
            </p:nvGrpSpPr>
            <p:grpSpPr>
              <a:xfrm>
                <a:off x="7006433" y="685048"/>
                <a:ext cx="4908351" cy="4200612"/>
                <a:chOff x="3989388" y="130696"/>
                <a:chExt cx="3965315" cy="3393554"/>
              </a:xfrm>
              <a:noFill/>
              <a:effectLst>
                <a:glow rad="50800">
                  <a:srgbClr val="FF3399">
                    <a:alpha val="60000"/>
                  </a:srgbClr>
                </a:glow>
              </a:effectLst>
            </p:grpSpPr>
            <p:sp>
              <p:nvSpPr>
                <p:cNvPr id="755" name="フリーフォーム: 図形 754">
                  <a:extLst>
                    <a:ext uri="{FF2B5EF4-FFF2-40B4-BE49-F238E27FC236}">
                      <a16:creationId xmlns:a16="http://schemas.microsoft.com/office/drawing/2014/main" id="{528B6C8B-2FCA-4816-89D1-C8F0DB621FD5}"/>
                    </a:ext>
                  </a:extLst>
                </p:cNvPr>
                <p:cNvSpPr/>
                <p:nvPr/>
              </p:nvSpPr>
              <p:spPr>
                <a:xfrm>
                  <a:off x="4946650" y="958850"/>
                  <a:ext cx="242888" cy="598488"/>
                </a:xfrm>
                <a:custGeom>
                  <a:avLst/>
                  <a:gdLst>
                    <a:gd name="connsiteX0" fmla="*/ 242888 w 242888"/>
                    <a:gd name="connsiteY0" fmla="*/ 0 h 598488"/>
                    <a:gd name="connsiteX1" fmla="*/ 193675 w 242888"/>
                    <a:gd name="connsiteY1" fmla="*/ 28575 h 598488"/>
                    <a:gd name="connsiteX2" fmla="*/ 179388 w 242888"/>
                    <a:gd name="connsiteY2" fmla="*/ 63500 h 598488"/>
                    <a:gd name="connsiteX3" fmla="*/ 198438 w 242888"/>
                    <a:gd name="connsiteY3" fmla="*/ 117475 h 598488"/>
                    <a:gd name="connsiteX4" fmla="*/ 215900 w 242888"/>
                    <a:gd name="connsiteY4" fmla="*/ 195263 h 598488"/>
                    <a:gd name="connsiteX5" fmla="*/ 230188 w 242888"/>
                    <a:gd name="connsiteY5" fmla="*/ 247650 h 598488"/>
                    <a:gd name="connsiteX6" fmla="*/ 193675 w 242888"/>
                    <a:gd name="connsiteY6" fmla="*/ 309563 h 598488"/>
                    <a:gd name="connsiteX7" fmla="*/ 136525 w 242888"/>
                    <a:gd name="connsiteY7" fmla="*/ 393700 h 598488"/>
                    <a:gd name="connsiteX8" fmla="*/ 100013 w 242888"/>
                    <a:gd name="connsiteY8" fmla="*/ 455613 h 598488"/>
                    <a:gd name="connsiteX9" fmla="*/ 46038 w 242888"/>
                    <a:gd name="connsiteY9" fmla="*/ 527050 h 598488"/>
                    <a:gd name="connsiteX10" fmla="*/ 0 w 242888"/>
                    <a:gd name="connsiteY10" fmla="*/ 598488 h 598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2888" h="598488">
                      <a:moveTo>
                        <a:pt x="242888" y="0"/>
                      </a:moveTo>
                      <a:cubicBezTo>
                        <a:pt x="223573" y="8996"/>
                        <a:pt x="204258" y="17992"/>
                        <a:pt x="193675" y="28575"/>
                      </a:cubicBezTo>
                      <a:cubicBezTo>
                        <a:pt x="183092" y="39158"/>
                        <a:pt x="178594" y="48683"/>
                        <a:pt x="179388" y="63500"/>
                      </a:cubicBezTo>
                      <a:cubicBezTo>
                        <a:pt x="180182" y="78317"/>
                        <a:pt x="192353" y="95514"/>
                        <a:pt x="198438" y="117475"/>
                      </a:cubicBezTo>
                      <a:cubicBezTo>
                        <a:pt x="204523" y="139436"/>
                        <a:pt x="210608" y="173567"/>
                        <a:pt x="215900" y="195263"/>
                      </a:cubicBezTo>
                      <a:cubicBezTo>
                        <a:pt x="221192" y="216959"/>
                        <a:pt x="233892" y="228600"/>
                        <a:pt x="230188" y="247650"/>
                      </a:cubicBezTo>
                      <a:cubicBezTo>
                        <a:pt x="226484" y="266700"/>
                        <a:pt x="209285" y="285221"/>
                        <a:pt x="193675" y="309563"/>
                      </a:cubicBezTo>
                      <a:cubicBezTo>
                        <a:pt x="178065" y="333905"/>
                        <a:pt x="152135" y="369359"/>
                        <a:pt x="136525" y="393700"/>
                      </a:cubicBezTo>
                      <a:cubicBezTo>
                        <a:pt x="120915" y="418041"/>
                        <a:pt x="115094" y="433388"/>
                        <a:pt x="100013" y="455613"/>
                      </a:cubicBezTo>
                      <a:cubicBezTo>
                        <a:pt x="84932" y="477838"/>
                        <a:pt x="62707" y="503238"/>
                        <a:pt x="46038" y="527050"/>
                      </a:cubicBezTo>
                      <a:cubicBezTo>
                        <a:pt x="29369" y="550863"/>
                        <a:pt x="11642" y="589228"/>
                        <a:pt x="0" y="59848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6" name="フリーフォーム: 図形 755">
                  <a:extLst>
                    <a:ext uri="{FF2B5EF4-FFF2-40B4-BE49-F238E27FC236}">
                      <a16:creationId xmlns:a16="http://schemas.microsoft.com/office/drawing/2014/main" id="{54FD284B-6148-4CFA-BD2E-B0A8BDBC9FDE}"/>
                    </a:ext>
                  </a:extLst>
                </p:cNvPr>
                <p:cNvSpPr/>
                <p:nvPr/>
              </p:nvSpPr>
              <p:spPr>
                <a:xfrm>
                  <a:off x="4775200" y="1458913"/>
                  <a:ext cx="176232" cy="121758"/>
                </a:xfrm>
                <a:custGeom>
                  <a:avLst/>
                  <a:gdLst>
                    <a:gd name="connsiteX0" fmla="*/ 0 w 176232"/>
                    <a:gd name="connsiteY0" fmla="*/ 0 h 121758"/>
                    <a:gd name="connsiteX1" fmla="*/ 15875 w 176232"/>
                    <a:gd name="connsiteY1" fmla="*/ 77787 h 121758"/>
                    <a:gd name="connsiteX2" fmla="*/ 61913 w 176232"/>
                    <a:gd name="connsiteY2" fmla="*/ 117475 h 121758"/>
                    <a:gd name="connsiteX3" fmla="*/ 122238 w 176232"/>
                    <a:gd name="connsiteY3" fmla="*/ 119062 h 121758"/>
                    <a:gd name="connsiteX4" fmla="*/ 165100 w 176232"/>
                    <a:gd name="connsiteY4" fmla="*/ 103187 h 121758"/>
                    <a:gd name="connsiteX5" fmla="*/ 176213 w 176232"/>
                    <a:gd name="connsiteY5" fmla="*/ 93662 h 12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6232" h="121758">
                      <a:moveTo>
                        <a:pt x="0" y="0"/>
                      </a:moveTo>
                      <a:cubicBezTo>
                        <a:pt x="2778" y="29104"/>
                        <a:pt x="5556" y="58208"/>
                        <a:pt x="15875" y="77787"/>
                      </a:cubicBezTo>
                      <a:cubicBezTo>
                        <a:pt x="26194" y="97366"/>
                        <a:pt x="44186" y="110596"/>
                        <a:pt x="61913" y="117475"/>
                      </a:cubicBezTo>
                      <a:cubicBezTo>
                        <a:pt x="79640" y="124354"/>
                        <a:pt x="105040" y="121443"/>
                        <a:pt x="122238" y="119062"/>
                      </a:cubicBezTo>
                      <a:cubicBezTo>
                        <a:pt x="139436" y="116681"/>
                        <a:pt x="156104" y="107420"/>
                        <a:pt x="165100" y="103187"/>
                      </a:cubicBezTo>
                      <a:cubicBezTo>
                        <a:pt x="174096" y="98954"/>
                        <a:pt x="176477" y="96308"/>
                        <a:pt x="176213" y="936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7" name="フリーフォーム: 図形 756">
                  <a:extLst>
                    <a:ext uri="{FF2B5EF4-FFF2-40B4-BE49-F238E27FC236}">
                      <a16:creationId xmlns:a16="http://schemas.microsoft.com/office/drawing/2014/main" id="{333F89C2-752D-4945-965D-4E77072D703C}"/>
                    </a:ext>
                  </a:extLst>
                </p:cNvPr>
                <p:cNvSpPr/>
                <p:nvPr/>
              </p:nvSpPr>
              <p:spPr>
                <a:xfrm>
                  <a:off x="4664075" y="1368425"/>
                  <a:ext cx="150877" cy="90119"/>
                </a:xfrm>
                <a:custGeom>
                  <a:avLst/>
                  <a:gdLst>
                    <a:gd name="connsiteX0" fmla="*/ 0 w 150877"/>
                    <a:gd name="connsiteY0" fmla="*/ 0 h 90119"/>
                    <a:gd name="connsiteX1" fmla="*/ 33338 w 150877"/>
                    <a:gd name="connsiteY1" fmla="*/ 74613 h 90119"/>
                    <a:gd name="connsiteX2" fmla="*/ 79375 w 150877"/>
                    <a:gd name="connsiteY2" fmla="*/ 88900 h 90119"/>
                    <a:gd name="connsiteX3" fmla="*/ 112713 w 150877"/>
                    <a:gd name="connsiteY3" fmla="*/ 84138 h 90119"/>
                    <a:gd name="connsiteX4" fmla="*/ 144463 w 150877"/>
                    <a:gd name="connsiteY4" fmla="*/ 42863 h 90119"/>
                    <a:gd name="connsiteX5" fmla="*/ 150813 w 150877"/>
                    <a:gd name="connsiteY5" fmla="*/ 7938 h 90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0877" h="90119">
                      <a:moveTo>
                        <a:pt x="0" y="0"/>
                      </a:moveTo>
                      <a:cubicBezTo>
                        <a:pt x="10054" y="29898"/>
                        <a:pt x="20109" y="59796"/>
                        <a:pt x="33338" y="74613"/>
                      </a:cubicBezTo>
                      <a:cubicBezTo>
                        <a:pt x="46567" y="89430"/>
                        <a:pt x="66146" y="87313"/>
                        <a:pt x="79375" y="88900"/>
                      </a:cubicBezTo>
                      <a:cubicBezTo>
                        <a:pt x="92604" y="90487"/>
                        <a:pt x="101865" y="91811"/>
                        <a:pt x="112713" y="84138"/>
                      </a:cubicBezTo>
                      <a:cubicBezTo>
                        <a:pt x="123561" y="76465"/>
                        <a:pt x="138113" y="55563"/>
                        <a:pt x="144463" y="42863"/>
                      </a:cubicBezTo>
                      <a:cubicBezTo>
                        <a:pt x="150813" y="30163"/>
                        <a:pt x="151078" y="15611"/>
                        <a:pt x="150813" y="79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8" name="フリーフォーム: 図形 757">
                  <a:extLst>
                    <a:ext uri="{FF2B5EF4-FFF2-40B4-BE49-F238E27FC236}">
                      <a16:creationId xmlns:a16="http://schemas.microsoft.com/office/drawing/2014/main" id="{006195A1-A892-418F-813F-563218D71CC7}"/>
                    </a:ext>
                  </a:extLst>
                </p:cNvPr>
                <p:cNvSpPr/>
                <p:nvPr/>
              </p:nvSpPr>
              <p:spPr>
                <a:xfrm>
                  <a:off x="4672013" y="1309688"/>
                  <a:ext cx="129989" cy="85911"/>
                </a:xfrm>
                <a:custGeom>
                  <a:avLst/>
                  <a:gdLst>
                    <a:gd name="connsiteX0" fmla="*/ 0 w 129989"/>
                    <a:gd name="connsiteY0" fmla="*/ 50800 h 85911"/>
                    <a:gd name="connsiteX1" fmla="*/ 53975 w 129989"/>
                    <a:gd name="connsiteY1" fmla="*/ 85725 h 85911"/>
                    <a:gd name="connsiteX2" fmla="*/ 71437 w 129989"/>
                    <a:gd name="connsiteY2" fmla="*/ 63500 h 85911"/>
                    <a:gd name="connsiteX3" fmla="*/ 88900 w 129989"/>
                    <a:gd name="connsiteY3" fmla="*/ 38100 h 85911"/>
                    <a:gd name="connsiteX4" fmla="*/ 125412 w 129989"/>
                    <a:gd name="connsiteY4" fmla="*/ 20637 h 85911"/>
                    <a:gd name="connsiteX5" fmla="*/ 128587 w 129989"/>
                    <a:gd name="connsiteY5" fmla="*/ 0 h 859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9989" h="85911">
                      <a:moveTo>
                        <a:pt x="0" y="50800"/>
                      </a:moveTo>
                      <a:cubicBezTo>
                        <a:pt x="21034" y="67204"/>
                        <a:pt x="42069" y="83608"/>
                        <a:pt x="53975" y="85725"/>
                      </a:cubicBezTo>
                      <a:cubicBezTo>
                        <a:pt x="65881" y="87842"/>
                        <a:pt x="65616" y="71437"/>
                        <a:pt x="71437" y="63500"/>
                      </a:cubicBezTo>
                      <a:cubicBezTo>
                        <a:pt x="77258" y="55563"/>
                        <a:pt x="79904" y="45244"/>
                        <a:pt x="88900" y="38100"/>
                      </a:cubicBezTo>
                      <a:cubicBezTo>
                        <a:pt x="97896" y="30956"/>
                        <a:pt x="118798" y="26987"/>
                        <a:pt x="125412" y="20637"/>
                      </a:cubicBezTo>
                      <a:cubicBezTo>
                        <a:pt x="132026" y="14287"/>
                        <a:pt x="129910" y="3439"/>
                        <a:pt x="128587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9" name="フリーフォーム: 図形 758">
                  <a:extLst>
                    <a:ext uri="{FF2B5EF4-FFF2-40B4-BE49-F238E27FC236}">
                      <a16:creationId xmlns:a16="http://schemas.microsoft.com/office/drawing/2014/main" id="{BE43F571-22CF-4770-AF49-C0CEEE52D5AE}"/>
                    </a:ext>
                  </a:extLst>
                </p:cNvPr>
                <p:cNvSpPr/>
                <p:nvPr/>
              </p:nvSpPr>
              <p:spPr>
                <a:xfrm>
                  <a:off x="4670425" y="1287530"/>
                  <a:ext cx="127000" cy="55495"/>
                </a:xfrm>
                <a:custGeom>
                  <a:avLst/>
                  <a:gdLst>
                    <a:gd name="connsiteX0" fmla="*/ 0 w 127000"/>
                    <a:gd name="connsiteY0" fmla="*/ 55495 h 55495"/>
                    <a:gd name="connsiteX1" fmla="*/ 42863 w 127000"/>
                    <a:gd name="connsiteY1" fmla="*/ 6283 h 55495"/>
                    <a:gd name="connsiteX2" fmla="*/ 68263 w 127000"/>
                    <a:gd name="connsiteY2" fmla="*/ 1520 h 55495"/>
                    <a:gd name="connsiteX3" fmla="*/ 127000 w 127000"/>
                    <a:gd name="connsiteY3" fmla="*/ 14220 h 55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000" h="55495">
                      <a:moveTo>
                        <a:pt x="0" y="55495"/>
                      </a:moveTo>
                      <a:cubicBezTo>
                        <a:pt x="15743" y="35387"/>
                        <a:pt x="31486" y="15279"/>
                        <a:pt x="42863" y="6283"/>
                      </a:cubicBezTo>
                      <a:cubicBezTo>
                        <a:pt x="54240" y="-2713"/>
                        <a:pt x="54240" y="197"/>
                        <a:pt x="68263" y="1520"/>
                      </a:cubicBezTo>
                      <a:cubicBezTo>
                        <a:pt x="82286" y="2843"/>
                        <a:pt x="104643" y="8531"/>
                        <a:pt x="127000" y="1422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0" name="フリーフォーム: 図形 759">
                  <a:extLst>
                    <a:ext uri="{FF2B5EF4-FFF2-40B4-BE49-F238E27FC236}">
                      <a16:creationId xmlns:a16="http://schemas.microsoft.com/office/drawing/2014/main" id="{79FB9467-582B-4860-BA29-EE5F82D1009B}"/>
                    </a:ext>
                  </a:extLst>
                </p:cNvPr>
                <p:cNvSpPr/>
                <p:nvPr/>
              </p:nvSpPr>
              <p:spPr>
                <a:xfrm>
                  <a:off x="4600575" y="1258633"/>
                  <a:ext cx="180975" cy="84278"/>
                </a:xfrm>
                <a:custGeom>
                  <a:avLst/>
                  <a:gdLst>
                    <a:gd name="connsiteX0" fmla="*/ 180975 w 180975"/>
                    <a:gd name="connsiteY0" fmla="*/ 27242 h 84278"/>
                    <a:gd name="connsiteX1" fmla="*/ 90488 w 180975"/>
                    <a:gd name="connsiteY1" fmla="*/ 255 h 84278"/>
                    <a:gd name="connsiteX2" fmla="*/ 63500 w 180975"/>
                    <a:gd name="connsiteY2" fmla="*/ 41530 h 84278"/>
                    <a:gd name="connsiteX3" fmla="*/ 44450 w 180975"/>
                    <a:gd name="connsiteY3" fmla="*/ 82805 h 84278"/>
                    <a:gd name="connsiteX4" fmla="*/ 0 w 180975"/>
                    <a:gd name="connsiteY4" fmla="*/ 73280 h 84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975" h="84278">
                      <a:moveTo>
                        <a:pt x="180975" y="27242"/>
                      </a:moveTo>
                      <a:cubicBezTo>
                        <a:pt x="145521" y="12558"/>
                        <a:pt x="110067" y="-2126"/>
                        <a:pt x="90488" y="255"/>
                      </a:cubicBezTo>
                      <a:cubicBezTo>
                        <a:pt x="70909" y="2636"/>
                        <a:pt x="71173" y="27772"/>
                        <a:pt x="63500" y="41530"/>
                      </a:cubicBezTo>
                      <a:cubicBezTo>
                        <a:pt x="55827" y="55288"/>
                        <a:pt x="55033" y="77513"/>
                        <a:pt x="44450" y="82805"/>
                      </a:cubicBezTo>
                      <a:cubicBezTo>
                        <a:pt x="33867" y="88097"/>
                        <a:pt x="7937" y="77778"/>
                        <a:pt x="0" y="7328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1" name="フリーフォーム: 図形 760">
                  <a:extLst>
                    <a:ext uri="{FF2B5EF4-FFF2-40B4-BE49-F238E27FC236}">
                      <a16:creationId xmlns:a16="http://schemas.microsoft.com/office/drawing/2014/main" id="{EE46C8F6-3B49-4F55-A26C-9D4E75726F60}"/>
                    </a:ext>
                  </a:extLst>
                </p:cNvPr>
                <p:cNvSpPr/>
                <p:nvPr/>
              </p:nvSpPr>
              <p:spPr>
                <a:xfrm>
                  <a:off x="4592313" y="1152525"/>
                  <a:ext cx="79700" cy="231775"/>
                </a:xfrm>
                <a:custGeom>
                  <a:avLst/>
                  <a:gdLst>
                    <a:gd name="connsiteX0" fmla="*/ 57475 w 79700"/>
                    <a:gd name="connsiteY0" fmla="*/ 231775 h 231775"/>
                    <a:gd name="connsiteX1" fmla="*/ 8262 w 79700"/>
                    <a:gd name="connsiteY1" fmla="*/ 212725 h 231775"/>
                    <a:gd name="connsiteX2" fmla="*/ 325 w 79700"/>
                    <a:gd name="connsiteY2" fmla="*/ 195263 h 231775"/>
                    <a:gd name="connsiteX3" fmla="*/ 11437 w 79700"/>
                    <a:gd name="connsiteY3" fmla="*/ 158750 h 231775"/>
                    <a:gd name="connsiteX4" fmla="*/ 28900 w 79700"/>
                    <a:gd name="connsiteY4" fmla="*/ 130175 h 231775"/>
                    <a:gd name="connsiteX5" fmla="*/ 63825 w 79700"/>
                    <a:gd name="connsiteY5" fmla="*/ 84138 h 231775"/>
                    <a:gd name="connsiteX6" fmla="*/ 79700 w 79700"/>
                    <a:gd name="connsiteY6" fmla="*/ 36513 h 231775"/>
                    <a:gd name="connsiteX7" fmla="*/ 63825 w 79700"/>
                    <a:gd name="connsiteY7" fmla="*/ 0 h 231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700" h="231775">
                      <a:moveTo>
                        <a:pt x="57475" y="231775"/>
                      </a:moveTo>
                      <a:cubicBezTo>
                        <a:pt x="37631" y="225292"/>
                        <a:pt x="17787" y="218810"/>
                        <a:pt x="8262" y="212725"/>
                      </a:cubicBezTo>
                      <a:cubicBezTo>
                        <a:pt x="-1263" y="206640"/>
                        <a:pt x="-204" y="204259"/>
                        <a:pt x="325" y="195263"/>
                      </a:cubicBezTo>
                      <a:cubicBezTo>
                        <a:pt x="854" y="186267"/>
                        <a:pt x="6675" y="169598"/>
                        <a:pt x="11437" y="158750"/>
                      </a:cubicBezTo>
                      <a:cubicBezTo>
                        <a:pt x="16199" y="147902"/>
                        <a:pt x="20169" y="142610"/>
                        <a:pt x="28900" y="130175"/>
                      </a:cubicBezTo>
                      <a:cubicBezTo>
                        <a:pt x="37631" y="117740"/>
                        <a:pt x="55358" y="99748"/>
                        <a:pt x="63825" y="84138"/>
                      </a:cubicBezTo>
                      <a:cubicBezTo>
                        <a:pt x="72292" y="68528"/>
                        <a:pt x="79700" y="50536"/>
                        <a:pt x="79700" y="36513"/>
                      </a:cubicBezTo>
                      <a:cubicBezTo>
                        <a:pt x="79700" y="22490"/>
                        <a:pt x="67794" y="6350"/>
                        <a:pt x="6382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2" name="フリーフォーム: 図形 761">
                  <a:extLst>
                    <a:ext uri="{FF2B5EF4-FFF2-40B4-BE49-F238E27FC236}">
                      <a16:creationId xmlns:a16="http://schemas.microsoft.com/office/drawing/2014/main" id="{29D9955D-A678-4544-9BEC-CFFDB55BA958}"/>
                    </a:ext>
                  </a:extLst>
                </p:cNvPr>
                <p:cNvSpPr/>
                <p:nvPr/>
              </p:nvSpPr>
              <p:spPr>
                <a:xfrm>
                  <a:off x="4700588" y="1304925"/>
                  <a:ext cx="71437" cy="65088"/>
                </a:xfrm>
                <a:custGeom>
                  <a:avLst/>
                  <a:gdLst>
                    <a:gd name="connsiteX0" fmla="*/ 0 w 71437"/>
                    <a:gd name="connsiteY0" fmla="*/ 65088 h 65088"/>
                    <a:gd name="connsiteX1" fmla="*/ 38100 w 71437"/>
                    <a:gd name="connsiteY1" fmla="*/ 6350 h 65088"/>
                    <a:gd name="connsiteX2" fmla="*/ 71437 w 71437"/>
                    <a:gd name="connsiteY2" fmla="*/ 0 h 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437" h="65088">
                      <a:moveTo>
                        <a:pt x="0" y="65088"/>
                      </a:moveTo>
                      <a:cubicBezTo>
                        <a:pt x="13097" y="41143"/>
                        <a:pt x="26194" y="17198"/>
                        <a:pt x="38100" y="6350"/>
                      </a:cubicBezTo>
                      <a:cubicBezTo>
                        <a:pt x="50006" y="-4498"/>
                        <a:pt x="66410" y="2646"/>
                        <a:pt x="71437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3" name="フリーフォーム: 図形 762">
                  <a:extLst>
                    <a:ext uri="{FF2B5EF4-FFF2-40B4-BE49-F238E27FC236}">
                      <a16:creationId xmlns:a16="http://schemas.microsoft.com/office/drawing/2014/main" id="{AF4C84ED-0B87-4FAF-AD6E-2514EB6738A6}"/>
                    </a:ext>
                  </a:extLst>
                </p:cNvPr>
                <p:cNvSpPr/>
                <p:nvPr/>
              </p:nvSpPr>
              <p:spPr>
                <a:xfrm>
                  <a:off x="4450353" y="917575"/>
                  <a:ext cx="151810" cy="400050"/>
                </a:xfrm>
                <a:custGeom>
                  <a:avLst/>
                  <a:gdLst>
                    <a:gd name="connsiteX0" fmla="*/ 997 w 151810"/>
                    <a:gd name="connsiteY0" fmla="*/ 0 h 400050"/>
                    <a:gd name="connsiteX1" fmla="*/ 2585 w 151810"/>
                    <a:gd name="connsiteY1" fmla="*/ 50800 h 400050"/>
                    <a:gd name="connsiteX2" fmla="*/ 23222 w 151810"/>
                    <a:gd name="connsiteY2" fmla="*/ 107950 h 400050"/>
                    <a:gd name="connsiteX3" fmla="*/ 58147 w 151810"/>
                    <a:gd name="connsiteY3" fmla="*/ 176213 h 400050"/>
                    <a:gd name="connsiteX4" fmla="*/ 112122 w 151810"/>
                    <a:gd name="connsiteY4" fmla="*/ 195263 h 400050"/>
                    <a:gd name="connsiteX5" fmla="*/ 96247 w 151810"/>
                    <a:gd name="connsiteY5" fmla="*/ 238125 h 400050"/>
                    <a:gd name="connsiteX6" fmla="*/ 80372 w 151810"/>
                    <a:gd name="connsiteY6" fmla="*/ 271463 h 400050"/>
                    <a:gd name="connsiteX7" fmla="*/ 69260 w 151810"/>
                    <a:gd name="connsiteY7" fmla="*/ 309563 h 400050"/>
                    <a:gd name="connsiteX8" fmla="*/ 40685 w 151810"/>
                    <a:gd name="connsiteY8" fmla="*/ 347663 h 400050"/>
                    <a:gd name="connsiteX9" fmla="*/ 34335 w 151810"/>
                    <a:gd name="connsiteY9" fmla="*/ 374650 h 400050"/>
                    <a:gd name="connsiteX10" fmla="*/ 67672 w 151810"/>
                    <a:gd name="connsiteY10" fmla="*/ 390525 h 400050"/>
                    <a:gd name="connsiteX11" fmla="*/ 112122 w 151810"/>
                    <a:gd name="connsiteY11" fmla="*/ 396875 h 400050"/>
                    <a:gd name="connsiteX12" fmla="*/ 151810 w 151810"/>
                    <a:gd name="connsiteY12" fmla="*/ 400050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810" h="400050">
                      <a:moveTo>
                        <a:pt x="997" y="0"/>
                      </a:moveTo>
                      <a:cubicBezTo>
                        <a:pt x="-61" y="16404"/>
                        <a:pt x="-1119" y="32808"/>
                        <a:pt x="2585" y="50800"/>
                      </a:cubicBezTo>
                      <a:cubicBezTo>
                        <a:pt x="6289" y="68792"/>
                        <a:pt x="13962" y="87048"/>
                        <a:pt x="23222" y="107950"/>
                      </a:cubicBezTo>
                      <a:cubicBezTo>
                        <a:pt x="32482" y="128852"/>
                        <a:pt x="43330" y="161661"/>
                        <a:pt x="58147" y="176213"/>
                      </a:cubicBezTo>
                      <a:cubicBezTo>
                        <a:pt x="72964" y="190765"/>
                        <a:pt x="105772" y="184944"/>
                        <a:pt x="112122" y="195263"/>
                      </a:cubicBezTo>
                      <a:cubicBezTo>
                        <a:pt x="118472" y="205582"/>
                        <a:pt x="101539" y="225425"/>
                        <a:pt x="96247" y="238125"/>
                      </a:cubicBezTo>
                      <a:cubicBezTo>
                        <a:pt x="90955" y="250825"/>
                        <a:pt x="84870" y="259557"/>
                        <a:pt x="80372" y="271463"/>
                      </a:cubicBezTo>
                      <a:cubicBezTo>
                        <a:pt x="75874" y="283369"/>
                        <a:pt x="75874" y="296863"/>
                        <a:pt x="69260" y="309563"/>
                      </a:cubicBezTo>
                      <a:cubicBezTo>
                        <a:pt x="62646" y="322263"/>
                        <a:pt x="46506" y="336815"/>
                        <a:pt x="40685" y="347663"/>
                      </a:cubicBezTo>
                      <a:cubicBezTo>
                        <a:pt x="34864" y="358511"/>
                        <a:pt x="29837" y="367506"/>
                        <a:pt x="34335" y="374650"/>
                      </a:cubicBezTo>
                      <a:cubicBezTo>
                        <a:pt x="38833" y="381794"/>
                        <a:pt x="54708" y="386821"/>
                        <a:pt x="67672" y="390525"/>
                      </a:cubicBezTo>
                      <a:cubicBezTo>
                        <a:pt x="80636" y="394229"/>
                        <a:pt x="98099" y="395288"/>
                        <a:pt x="112122" y="396875"/>
                      </a:cubicBezTo>
                      <a:cubicBezTo>
                        <a:pt x="126145" y="398462"/>
                        <a:pt x="151810" y="400050"/>
                        <a:pt x="151810" y="4000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4" name="フリーフォーム: 図形 763">
                  <a:extLst>
                    <a:ext uri="{FF2B5EF4-FFF2-40B4-BE49-F238E27FC236}">
                      <a16:creationId xmlns:a16="http://schemas.microsoft.com/office/drawing/2014/main" id="{E289F8BA-FDCE-4580-8229-609F79793140}"/>
                    </a:ext>
                  </a:extLst>
                </p:cNvPr>
                <p:cNvSpPr/>
                <p:nvPr/>
              </p:nvSpPr>
              <p:spPr>
                <a:xfrm>
                  <a:off x="4595813" y="1223814"/>
                  <a:ext cx="69850" cy="31899"/>
                </a:xfrm>
                <a:custGeom>
                  <a:avLst/>
                  <a:gdLst>
                    <a:gd name="connsiteX0" fmla="*/ 0 w 69850"/>
                    <a:gd name="connsiteY0" fmla="*/ 31899 h 31899"/>
                    <a:gd name="connsiteX1" fmla="*/ 46037 w 69850"/>
                    <a:gd name="connsiteY1" fmla="*/ 3324 h 31899"/>
                    <a:gd name="connsiteX2" fmla="*/ 69850 w 69850"/>
                    <a:gd name="connsiteY2" fmla="*/ 1736 h 31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850" h="31899">
                      <a:moveTo>
                        <a:pt x="0" y="31899"/>
                      </a:moveTo>
                      <a:cubicBezTo>
                        <a:pt x="17197" y="20125"/>
                        <a:pt x="34395" y="8351"/>
                        <a:pt x="46037" y="3324"/>
                      </a:cubicBezTo>
                      <a:cubicBezTo>
                        <a:pt x="57679" y="-1703"/>
                        <a:pt x="63764" y="16"/>
                        <a:pt x="69850" y="173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5" name="フリーフォーム: 図形 764">
                  <a:extLst>
                    <a:ext uri="{FF2B5EF4-FFF2-40B4-BE49-F238E27FC236}">
                      <a16:creationId xmlns:a16="http://schemas.microsoft.com/office/drawing/2014/main" id="{38FFED69-6BAF-4D30-95B1-06AD76BACF7B}"/>
                    </a:ext>
                  </a:extLst>
                </p:cNvPr>
                <p:cNvSpPr/>
                <p:nvPr/>
              </p:nvSpPr>
              <p:spPr>
                <a:xfrm>
                  <a:off x="4610100" y="877888"/>
                  <a:ext cx="155575" cy="106362"/>
                </a:xfrm>
                <a:custGeom>
                  <a:avLst/>
                  <a:gdLst>
                    <a:gd name="connsiteX0" fmla="*/ 0 w 155575"/>
                    <a:gd name="connsiteY0" fmla="*/ 106362 h 106362"/>
                    <a:gd name="connsiteX1" fmla="*/ 44450 w 155575"/>
                    <a:gd name="connsiteY1" fmla="*/ 52387 h 106362"/>
                    <a:gd name="connsiteX2" fmla="*/ 80963 w 155575"/>
                    <a:gd name="connsiteY2" fmla="*/ 34925 h 106362"/>
                    <a:gd name="connsiteX3" fmla="*/ 155575 w 155575"/>
                    <a:gd name="connsiteY3" fmla="*/ 0 h 106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575" h="106362">
                      <a:moveTo>
                        <a:pt x="0" y="106362"/>
                      </a:moveTo>
                      <a:cubicBezTo>
                        <a:pt x="15478" y="85327"/>
                        <a:pt x="30956" y="64293"/>
                        <a:pt x="44450" y="52387"/>
                      </a:cubicBezTo>
                      <a:cubicBezTo>
                        <a:pt x="57944" y="40481"/>
                        <a:pt x="80963" y="34925"/>
                        <a:pt x="80963" y="34925"/>
                      </a:cubicBezTo>
                      <a:lnTo>
                        <a:pt x="155575" y="0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6" name="フリーフォーム: 図形 765">
                  <a:extLst>
                    <a:ext uri="{FF2B5EF4-FFF2-40B4-BE49-F238E27FC236}">
                      <a16:creationId xmlns:a16="http://schemas.microsoft.com/office/drawing/2014/main" id="{F6833168-4578-4FE0-A0F0-B96D6F0FCB81}"/>
                    </a:ext>
                  </a:extLst>
                </p:cNvPr>
                <p:cNvSpPr/>
                <p:nvPr/>
              </p:nvSpPr>
              <p:spPr>
                <a:xfrm>
                  <a:off x="4689475" y="879475"/>
                  <a:ext cx="74613" cy="190500"/>
                </a:xfrm>
                <a:custGeom>
                  <a:avLst/>
                  <a:gdLst>
                    <a:gd name="connsiteX0" fmla="*/ 0 w 74613"/>
                    <a:gd name="connsiteY0" fmla="*/ 190500 h 190500"/>
                    <a:gd name="connsiteX1" fmla="*/ 47625 w 74613"/>
                    <a:gd name="connsiteY1" fmla="*/ 100013 h 190500"/>
                    <a:gd name="connsiteX2" fmla="*/ 68263 w 74613"/>
                    <a:gd name="connsiteY2" fmla="*/ 41275 h 190500"/>
                    <a:gd name="connsiteX3" fmla="*/ 74613 w 74613"/>
                    <a:gd name="connsiteY3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613" h="190500">
                      <a:moveTo>
                        <a:pt x="0" y="190500"/>
                      </a:moveTo>
                      <a:cubicBezTo>
                        <a:pt x="18124" y="157692"/>
                        <a:pt x="36248" y="124884"/>
                        <a:pt x="47625" y="100013"/>
                      </a:cubicBezTo>
                      <a:cubicBezTo>
                        <a:pt x="59002" y="75142"/>
                        <a:pt x="63765" y="57944"/>
                        <a:pt x="68263" y="41275"/>
                      </a:cubicBezTo>
                      <a:cubicBezTo>
                        <a:pt x="72761" y="24606"/>
                        <a:pt x="74613" y="9525"/>
                        <a:pt x="74613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7" name="フリーフォーム: 図形 766">
                  <a:extLst>
                    <a:ext uri="{FF2B5EF4-FFF2-40B4-BE49-F238E27FC236}">
                      <a16:creationId xmlns:a16="http://schemas.microsoft.com/office/drawing/2014/main" id="{4D46547D-CD3B-43DA-989C-0928231AACD8}"/>
                    </a:ext>
                  </a:extLst>
                </p:cNvPr>
                <p:cNvSpPr/>
                <p:nvPr/>
              </p:nvSpPr>
              <p:spPr>
                <a:xfrm>
                  <a:off x="4629150" y="963613"/>
                  <a:ext cx="73025" cy="69850"/>
                </a:xfrm>
                <a:custGeom>
                  <a:avLst/>
                  <a:gdLst>
                    <a:gd name="connsiteX0" fmla="*/ 0 w 73025"/>
                    <a:gd name="connsiteY0" fmla="*/ 0 h 69850"/>
                    <a:gd name="connsiteX1" fmla="*/ 25400 w 73025"/>
                    <a:gd name="connsiteY1" fmla="*/ 46037 h 69850"/>
                    <a:gd name="connsiteX2" fmla="*/ 73025 w 73025"/>
                    <a:gd name="connsiteY2" fmla="*/ 69850 h 6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025" h="69850">
                      <a:moveTo>
                        <a:pt x="0" y="0"/>
                      </a:moveTo>
                      <a:cubicBezTo>
                        <a:pt x="6614" y="17197"/>
                        <a:pt x="13229" y="34395"/>
                        <a:pt x="25400" y="46037"/>
                      </a:cubicBezTo>
                      <a:cubicBezTo>
                        <a:pt x="37571" y="57679"/>
                        <a:pt x="73025" y="69850"/>
                        <a:pt x="73025" y="698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8" name="フリーフォーム: 図形 767">
                  <a:extLst>
                    <a:ext uri="{FF2B5EF4-FFF2-40B4-BE49-F238E27FC236}">
                      <a16:creationId xmlns:a16="http://schemas.microsoft.com/office/drawing/2014/main" id="{7F75C6EE-EE9A-4AE6-AC19-9E89CA6831A4}"/>
                    </a:ext>
                  </a:extLst>
                </p:cNvPr>
                <p:cNvSpPr/>
                <p:nvPr/>
              </p:nvSpPr>
              <p:spPr>
                <a:xfrm>
                  <a:off x="4670425" y="919163"/>
                  <a:ext cx="57150" cy="85725"/>
                </a:xfrm>
                <a:custGeom>
                  <a:avLst/>
                  <a:gdLst>
                    <a:gd name="connsiteX0" fmla="*/ 0 w 57150"/>
                    <a:gd name="connsiteY0" fmla="*/ 0 h 85725"/>
                    <a:gd name="connsiteX1" fmla="*/ 42863 w 57150"/>
                    <a:gd name="connsiteY1" fmla="*/ 42862 h 85725"/>
                    <a:gd name="connsiteX2" fmla="*/ 57150 w 57150"/>
                    <a:gd name="connsiteY2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7150" h="85725">
                      <a:moveTo>
                        <a:pt x="0" y="0"/>
                      </a:moveTo>
                      <a:cubicBezTo>
                        <a:pt x="16669" y="14287"/>
                        <a:pt x="33338" y="28575"/>
                        <a:pt x="42863" y="42862"/>
                      </a:cubicBezTo>
                      <a:cubicBezTo>
                        <a:pt x="52388" y="57149"/>
                        <a:pt x="54769" y="71437"/>
                        <a:pt x="57150" y="857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9" name="楕円 768">
                  <a:extLst>
                    <a:ext uri="{FF2B5EF4-FFF2-40B4-BE49-F238E27FC236}">
                      <a16:creationId xmlns:a16="http://schemas.microsoft.com/office/drawing/2014/main" id="{A322CA23-8E2A-44A4-8996-08C62F5CD2E5}"/>
                    </a:ext>
                  </a:extLst>
                </p:cNvPr>
                <p:cNvSpPr/>
                <p:nvPr/>
              </p:nvSpPr>
              <p:spPr>
                <a:xfrm rot="17614685">
                  <a:off x="4647446" y="924535"/>
                  <a:ext cx="45719" cy="65087"/>
                </a:xfrm>
                <a:prstGeom prst="ellipse">
                  <a:avLst/>
                </a:pr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0" name="フリーフォーム: 図形 769">
                  <a:extLst>
                    <a:ext uri="{FF2B5EF4-FFF2-40B4-BE49-F238E27FC236}">
                      <a16:creationId xmlns:a16="http://schemas.microsoft.com/office/drawing/2014/main" id="{DC68573F-4865-4727-B3C3-A539B2B5D15D}"/>
                    </a:ext>
                  </a:extLst>
                </p:cNvPr>
                <p:cNvSpPr/>
                <p:nvPr/>
              </p:nvSpPr>
              <p:spPr>
                <a:xfrm>
                  <a:off x="4562880" y="804863"/>
                  <a:ext cx="53570" cy="255587"/>
                </a:xfrm>
                <a:custGeom>
                  <a:avLst/>
                  <a:gdLst>
                    <a:gd name="connsiteX0" fmla="*/ 53570 w 53570"/>
                    <a:gd name="connsiteY0" fmla="*/ 0 h 255587"/>
                    <a:gd name="connsiteX1" fmla="*/ 44045 w 53570"/>
                    <a:gd name="connsiteY1" fmla="*/ 52387 h 255587"/>
                    <a:gd name="connsiteX2" fmla="*/ 2770 w 53570"/>
                    <a:gd name="connsiteY2" fmla="*/ 206375 h 255587"/>
                    <a:gd name="connsiteX3" fmla="*/ 5945 w 53570"/>
                    <a:gd name="connsiteY3" fmla="*/ 246062 h 255587"/>
                    <a:gd name="connsiteX4" fmla="*/ 23408 w 53570"/>
                    <a:gd name="connsiteY4" fmla="*/ 255587 h 25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70" h="255587">
                      <a:moveTo>
                        <a:pt x="53570" y="0"/>
                      </a:moveTo>
                      <a:cubicBezTo>
                        <a:pt x="53041" y="8995"/>
                        <a:pt x="52512" y="17991"/>
                        <a:pt x="44045" y="52387"/>
                      </a:cubicBezTo>
                      <a:cubicBezTo>
                        <a:pt x="35578" y="86783"/>
                        <a:pt x="9120" y="174096"/>
                        <a:pt x="2770" y="206375"/>
                      </a:cubicBezTo>
                      <a:cubicBezTo>
                        <a:pt x="-3580" y="238654"/>
                        <a:pt x="2505" y="237860"/>
                        <a:pt x="5945" y="246062"/>
                      </a:cubicBezTo>
                      <a:cubicBezTo>
                        <a:pt x="9385" y="254264"/>
                        <a:pt x="16396" y="254925"/>
                        <a:pt x="23408" y="2555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1" name="フリーフォーム: 図形 770">
                  <a:extLst>
                    <a:ext uri="{FF2B5EF4-FFF2-40B4-BE49-F238E27FC236}">
                      <a16:creationId xmlns:a16="http://schemas.microsoft.com/office/drawing/2014/main" id="{61726DFD-1724-4BE5-BA28-7EA0976A2267}"/>
                    </a:ext>
                  </a:extLst>
                </p:cNvPr>
                <p:cNvSpPr/>
                <p:nvPr/>
              </p:nvSpPr>
              <p:spPr>
                <a:xfrm>
                  <a:off x="4616450" y="782638"/>
                  <a:ext cx="150813" cy="25400"/>
                </a:xfrm>
                <a:custGeom>
                  <a:avLst/>
                  <a:gdLst>
                    <a:gd name="connsiteX0" fmla="*/ 0 w 150813"/>
                    <a:gd name="connsiteY0" fmla="*/ 25400 h 25400"/>
                    <a:gd name="connsiteX1" fmla="*/ 150813 w 150813"/>
                    <a:gd name="connsiteY1" fmla="*/ 0 h 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0813" h="25400">
                      <a:moveTo>
                        <a:pt x="0" y="25400"/>
                      </a:moveTo>
                      <a:lnTo>
                        <a:pt x="150813" y="0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2" name="フリーフォーム: 図形 771">
                  <a:extLst>
                    <a:ext uri="{FF2B5EF4-FFF2-40B4-BE49-F238E27FC236}">
                      <a16:creationId xmlns:a16="http://schemas.microsoft.com/office/drawing/2014/main" id="{F5F9D777-FAA0-435E-99C4-C72836BDBA6A}"/>
                    </a:ext>
                  </a:extLst>
                </p:cNvPr>
                <p:cNvSpPr/>
                <p:nvPr/>
              </p:nvSpPr>
              <p:spPr>
                <a:xfrm>
                  <a:off x="4592638" y="784225"/>
                  <a:ext cx="174625" cy="273050"/>
                </a:xfrm>
                <a:custGeom>
                  <a:avLst/>
                  <a:gdLst>
                    <a:gd name="connsiteX0" fmla="*/ 0 w 174625"/>
                    <a:gd name="connsiteY0" fmla="*/ 273050 h 273050"/>
                    <a:gd name="connsiteX1" fmla="*/ 52387 w 174625"/>
                    <a:gd name="connsiteY1" fmla="*/ 47625 h 273050"/>
                    <a:gd name="connsiteX2" fmla="*/ 174625 w 174625"/>
                    <a:gd name="connsiteY2" fmla="*/ 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625" h="273050">
                      <a:moveTo>
                        <a:pt x="0" y="273050"/>
                      </a:moveTo>
                      <a:cubicBezTo>
                        <a:pt x="11641" y="183091"/>
                        <a:pt x="23283" y="93133"/>
                        <a:pt x="52387" y="47625"/>
                      </a:cubicBezTo>
                      <a:cubicBezTo>
                        <a:pt x="81491" y="2117"/>
                        <a:pt x="155046" y="9260"/>
                        <a:pt x="17462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3" name="フリーフォーム: 図形 772">
                  <a:extLst>
                    <a:ext uri="{FF2B5EF4-FFF2-40B4-BE49-F238E27FC236}">
                      <a16:creationId xmlns:a16="http://schemas.microsoft.com/office/drawing/2014/main" id="{D8F5155D-3F69-4C96-8D11-90F289F413C7}"/>
                    </a:ext>
                  </a:extLst>
                </p:cNvPr>
                <p:cNvSpPr/>
                <p:nvPr/>
              </p:nvSpPr>
              <p:spPr>
                <a:xfrm>
                  <a:off x="4605338" y="806450"/>
                  <a:ext cx="144462" cy="125413"/>
                </a:xfrm>
                <a:custGeom>
                  <a:avLst/>
                  <a:gdLst>
                    <a:gd name="connsiteX0" fmla="*/ 144462 w 144462"/>
                    <a:gd name="connsiteY0" fmla="*/ 0 h 125413"/>
                    <a:gd name="connsiteX1" fmla="*/ 112712 w 144462"/>
                    <a:gd name="connsiteY1" fmla="*/ 55563 h 125413"/>
                    <a:gd name="connsiteX2" fmla="*/ 80962 w 144462"/>
                    <a:gd name="connsiteY2" fmla="*/ 80963 h 125413"/>
                    <a:gd name="connsiteX3" fmla="*/ 0 w 144462"/>
                    <a:gd name="connsiteY3" fmla="*/ 125413 h 125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462" h="125413">
                      <a:moveTo>
                        <a:pt x="144462" y="0"/>
                      </a:moveTo>
                      <a:cubicBezTo>
                        <a:pt x="133878" y="21034"/>
                        <a:pt x="123295" y="42069"/>
                        <a:pt x="112712" y="55563"/>
                      </a:cubicBezTo>
                      <a:cubicBezTo>
                        <a:pt x="102129" y="69057"/>
                        <a:pt x="99747" y="69321"/>
                        <a:pt x="80962" y="80963"/>
                      </a:cubicBezTo>
                      <a:cubicBezTo>
                        <a:pt x="62177" y="92605"/>
                        <a:pt x="31088" y="109009"/>
                        <a:pt x="0" y="12541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4" name="フリーフォーム: 図形 773">
                  <a:extLst>
                    <a:ext uri="{FF2B5EF4-FFF2-40B4-BE49-F238E27FC236}">
                      <a16:creationId xmlns:a16="http://schemas.microsoft.com/office/drawing/2014/main" id="{DC8F78D3-2ED0-4BF5-846C-0522B7E96DBF}"/>
                    </a:ext>
                  </a:extLst>
                </p:cNvPr>
                <p:cNvSpPr/>
                <p:nvPr/>
              </p:nvSpPr>
              <p:spPr>
                <a:xfrm>
                  <a:off x="4699142" y="1048926"/>
                  <a:ext cx="80736" cy="88589"/>
                </a:xfrm>
                <a:custGeom>
                  <a:avLst/>
                  <a:gdLst>
                    <a:gd name="connsiteX0" fmla="*/ 3033 w 80736"/>
                    <a:gd name="connsiteY0" fmla="*/ 412 h 88589"/>
                    <a:gd name="connsiteX1" fmla="*/ 14146 w 80736"/>
                    <a:gd name="connsiteY1" fmla="*/ 65499 h 88589"/>
                    <a:gd name="connsiteX2" fmla="*/ 79233 w 80736"/>
                    <a:gd name="connsiteY2" fmla="*/ 87724 h 88589"/>
                    <a:gd name="connsiteX3" fmla="*/ 55421 w 80736"/>
                    <a:gd name="connsiteY3" fmla="*/ 40099 h 88589"/>
                    <a:gd name="connsiteX4" fmla="*/ 3033 w 80736"/>
                    <a:gd name="connsiteY4" fmla="*/ 412 h 8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36" h="88589">
                      <a:moveTo>
                        <a:pt x="3033" y="412"/>
                      </a:moveTo>
                      <a:cubicBezTo>
                        <a:pt x="-3846" y="4645"/>
                        <a:pt x="1446" y="50947"/>
                        <a:pt x="14146" y="65499"/>
                      </a:cubicBezTo>
                      <a:cubicBezTo>
                        <a:pt x="26846" y="80051"/>
                        <a:pt x="72354" y="91957"/>
                        <a:pt x="79233" y="87724"/>
                      </a:cubicBezTo>
                      <a:cubicBezTo>
                        <a:pt x="86112" y="83491"/>
                        <a:pt x="67856" y="54651"/>
                        <a:pt x="55421" y="40099"/>
                      </a:cubicBezTo>
                      <a:cubicBezTo>
                        <a:pt x="42986" y="25547"/>
                        <a:pt x="9912" y="-3821"/>
                        <a:pt x="3033" y="412"/>
                      </a:cubicBezTo>
                      <a:close/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5" name="フリーフォーム: 図形 774">
                  <a:extLst>
                    <a:ext uri="{FF2B5EF4-FFF2-40B4-BE49-F238E27FC236}">
                      <a16:creationId xmlns:a16="http://schemas.microsoft.com/office/drawing/2014/main" id="{3833013D-D7F6-4BE8-80CD-AEF29F8B6A23}"/>
                    </a:ext>
                  </a:extLst>
                </p:cNvPr>
                <p:cNvSpPr/>
                <p:nvPr/>
              </p:nvSpPr>
              <p:spPr>
                <a:xfrm>
                  <a:off x="4554538" y="1133394"/>
                  <a:ext cx="104775" cy="14369"/>
                </a:xfrm>
                <a:custGeom>
                  <a:avLst/>
                  <a:gdLst>
                    <a:gd name="connsiteX0" fmla="*/ 0 w 104775"/>
                    <a:gd name="connsiteY0" fmla="*/ 14369 h 14369"/>
                    <a:gd name="connsiteX1" fmla="*/ 49212 w 104775"/>
                    <a:gd name="connsiteY1" fmla="*/ 81 h 14369"/>
                    <a:gd name="connsiteX2" fmla="*/ 104775 w 104775"/>
                    <a:gd name="connsiteY2" fmla="*/ 9606 h 14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" h="14369">
                      <a:moveTo>
                        <a:pt x="0" y="14369"/>
                      </a:moveTo>
                      <a:cubicBezTo>
                        <a:pt x="15875" y="7622"/>
                        <a:pt x="31750" y="875"/>
                        <a:pt x="49212" y="81"/>
                      </a:cubicBezTo>
                      <a:cubicBezTo>
                        <a:pt x="66674" y="-713"/>
                        <a:pt x="85724" y="4446"/>
                        <a:pt x="104775" y="960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6" name="フリーフォーム: 図形 775">
                  <a:extLst>
                    <a:ext uri="{FF2B5EF4-FFF2-40B4-BE49-F238E27FC236}">
                      <a16:creationId xmlns:a16="http://schemas.microsoft.com/office/drawing/2014/main" id="{CC100A41-BB0D-4AD8-A9D2-307736E35AF4}"/>
                    </a:ext>
                  </a:extLst>
                </p:cNvPr>
                <p:cNvSpPr/>
                <p:nvPr/>
              </p:nvSpPr>
              <p:spPr>
                <a:xfrm>
                  <a:off x="4530725" y="1141413"/>
                  <a:ext cx="123825" cy="52387"/>
                </a:xfrm>
                <a:custGeom>
                  <a:avLst/>
                  <a:gdLst>
                    <a:gd name="connsiteX0" fmla="*/ 0 w 123825"/>
                    <a:gd name="connsiteY0" fmla="*/ 52387 h 52387"/>
                    <a:gd name="connsiteX1" fmla="*/ 57150 w 123825"/>
                    <a:gd name="connsiteY1" fmla="*/ 30162 h 52387"/>
                    <a:gd name="connsiteX2" fmla="*/ 104775 w 123825"/>
                    <a:gd name="connsiteY2" fmla="*/ 25400 h 52387"/>
                    <a:gd name="connsiteX3" fmla="*/ 123825 w 123825"/>
                    <a:gd name="connsiteY3" fmla="*/ 0 h 52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52387">
                      <a:moveTo>
                        <a:pt x="0" y="52387"/>
                      </a:moveTo>
                      <a:cubicBezTo>
                        <a:pt x="19844" y="43523"/>
                        <a:pt x="39688" y="34660"/>
                        <a:pt x="57150" y="30162"/>
                      </a:cubicBezTo>
                      <a:cubicBezTo>
                        <a:pt x="74612" y="25664"/>
                        <a:pt x="93663" y="30427"/>
                        <a:pt x="104775" y="25400"/>
                      </a:cubicBezTo>
                      <a:cubicBezTo>
                        <a:pt x="115887" y="20373"/>
                        <a:pt x="119856" y="10186"/>
                        <a:pt x="12382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7" name="フリーフォーム: 図形 776">
                  <a:extLst>
                    <a:ext uri="{FF2B5EF4-FFF2-40B4-BE49-F238E27FC236}">
                      <a16:creationId xmlns:a16="http://schemas.microsoft.com/office/drawing/2014/main" id="{73C98E87-E2B5-41C4-A535-8300E1713AB3}"/>
                    </a:ext>
                  </a:extLst>
                </p:cNvPr>
                <p:cNvSpPr/>
                <p:nvPr/>
              </p:nvSpPr>
              <p:spPr>
                <a:xfrm>
                  <a:off x="4456113" y="938213"/>
                  <a:ext cx="65087" cy="36512"/>
                </a:xfrm>
                <a:custGeom>
                  <a:avLst/>
                  <a:gdLst>
                    <a:gd name="connsiteX0" fmla="*/ 0 w 65087"/>
                    <a:gd name="connsiteY0" fmla="*/ 0 h 36512"/>
                    <a:gd name="connsiteX1" fmla="*/ 49212 w 65087"/>
                    <a:gd name="connsiteY1" fmla="*/ 22225 h 36512"/>
                    <a:gd name="connsiteX2" fmla="*/ 65087 w 65087"/>
                    <a:gd name="connsiteY2" fmla="*/ 36512 h 36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087" h="36512">
                      <a:moveTo>
                        <a:pt x="0" y="0"/>
                      </a:moveTo>
                      <a:cubicBezTo>
                        <a:pt x="19182" y="8070"/>
                        <a:pt x="38364" y="16140"/>
                        <a:pt x="49212" y="22225"/>
                      </a:cubicBezTo>
                      <a:cubicBezTo>
                        <a:pt x="60060" y="28310"/>
                        <a:pt x="62573" y="32411"/>
                        <a:pt x="65087" y="365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8" name="フリーフォーム: 図形 777">
                  <a:extLst>
                    <a:ext uri="{FF2B5EF4-FFF2-40B4-BE49-F238E27FC236}">
                      <a16:creationId xmlns:a16="http://schemas.microsoft.com/office/drawing/2014/main" id="{826D257A-D9A8-49C3-B098-46E37BB0402E}"/>
                    </a:ext>
                  </a:extLst>
                </p:cNvPr>
                <p:cNvSpPr/>
                <p:nvPr/>
              </p:nvSpPr>
              <p:spPr>
                <a:xfrm>
                  <a:off x="4505317" y="931863"/>
                  <a:ext cx="28583" cy="144462"/>
                </a:xfrm>
                <a:custGeom>
                  <a:avLst/>
                  <a:gdLst>
                    <a:gd name="connsiteX0" fmla="*/ 28583 w 28583"/>
                    <a:gd name="connsiteY0" fmla="*/ 144462 h 144462"/>
                    <a:gd name="connsiteX1" fmla="*/ 8 w 28583"/>
                    <a:gd name="connsiteY1" fmla="*/ 76200 h 144462"/>
                    <a:gd name="connsiteX2" fmla="*/ 25408 w 28583"/>
                    <a:gd name="connsiteY2" fmla="*/ 34925 h 144462"/>
                    <a:gd name="connsiteX3" fmla="*/ 6358 w 28583"/>
                    <a:gd name="connsiteY3" fmla="*/ 0 h 144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83" h="144462">
                      <a:moveTo>
                        <a:pt x="28583" y="144462"/>
                      </a:moveTo>
                      <a:cubicBezTo>
                        <a:pt x="14560" y="119459"/>
                        <a:pt x="537" y="94456"/>
                        <a:pt x="8" y="76200"/>
                      </a:cubicBezTo>
                      <a:cubicBezTo>
                        <a:pt x="-521" y="57944"/>
                        <a:pt x="24350" y="47625"/>
                        <a:pt x="25408" y="34925"/>
                      </a:cubicBezTo>
                      <a:cubicBezTo>
                        <a:pt x="26466" y="22225"/>
                        <a:pt x="16412" y="11112"/>
                        <a:pt x="6358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9" name="フリーフォーム: 図形 778">
                  <a:extLst>
                    <a:ext uri="{FF2B5EF4-FFF2-40B4-BE49-F238E27FC236}">
                      <a16:creationId xmlns:a16="http://schemas.microsoft.com/office/drawing/2014/main" id="{5076BA15-2077-4C60-B3CD-A995ED0CA6B3}"/>
                    </a:ext>
                  </a:extLst>
                </p:cNvPr>
                <p:cNvSpPr/>
                <p:nvPr/>
              </p:nvSpPr>
              <p:spPr>
                <a:xfrm>
                  <a:off x="4833938" y="782638"/>
                  <a:ext cx="177800" cy="438150"/>
                </a:xfrm>
                <a:custGeom>
                  <a:avLst/>
                  <a:gdLst>
                    <a:gd name="connsiteX0" fmla="*/ 0 w 177800"/>
                    <a:gd name="connsiteY0" fmla="*/ 0 h 438150"/>
                    <a:gd name="connsiteX1" fmla="*/ 42862 w 177800"/>
                    <a:gd name="connsiteY1" fmla="*/ 76200 h 438150"/>
                    <a:gd name="connsiteX2" fmla="*/ 85725 w 177800"/>
                    <a:gd name="connsiteY2" fmla="*/ 161925 h 438150"/>
                    <a:gd name="connsiteX3" fmla="*/ 123825 w 177800"/>
                    <a:gd name="connsiteY3" fmla="*/ 268287 h 438150"/>
                    <a:gd name="connsiteX4" fmla="*/ 149225 w 177800"/>
                    <a:gd name="connsiteY4" fmla="*/ 333375 h 438150"/>
                    <a:gd name="connsiteX5" fmla="*/ 160337 w 177800"/>
                    <a:gd name="connsiteY5" fmla="*/ 406400 h 438150"/>
                    <a:gd name="connsiteX6" fmla="*/ 177800 w 177800"/>
                    <a:gd name="connsiteY6" fmla="*/ 438150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800" h="438150">
                      <a:moveTo>
                        <a:pt x="0" y="0"/>
                      </a:moveTo>
                      <a:cubicBezTo>
                        <a:pt x="14287" y="24606"/>
                        <a:pt x="28575" y="49213"/>
                        <a:pt x="42862" y="76200"/>
                      </a:cubicBezTo>
                      <a:cubicBezTo>
                        <a:pt x="57150" y="103188"/>
                        <a:pt x="72231" y="129911"/>
                        <a:pt x="85725" y="161925"/>
                      </a:cubicBezTo>
                      <a:cubicBezTo>
                        <a:pt x="99219" y="193940"/>
                        <a:pt x="113242" y="239712"/>
                        <a:pt x="123825" y="268287"/>
                      </a:cubicBezTo>
                      <a:cubicBezTo>
                        <a:pt x="134408" y="296862"/>
                        <a:pt x="143140" y="310356"/>
                        <a:pt x="149225" y="333375"/>
                      </a:cubicBezTo>
                      <a:cubicBezTo>
                        <a:pt x="155310" y="356394"/>
                        <a:pt x="155574" y="388937"/>
                        <a:pt x="160337" y="406400"/>
                      </a:cubicBezTo>
                      <a:cubicBezTo>
                        <a:pt x="165100" y="423863"/>
                        <a:pt x="171450" y="431006"/>
                        <a:pt x="177800" y="4381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0" name="フリーフォーム: 図形 779">
                  <a:extLst>
                    <a:ext uri="{FF2B5EF4-FFF2-40B4-BE49-F238E27FC236}">
                      <a16:creationId xmlns:a16="http://schemas.microsoft.com/office/drawing/2014/main" id="{AFB8BCC5-939C-48BB-92F0-EE31B1BA0E6A}"/>
                    </a:ext>
                  </a:extLst>
                </p:cNvPr>
                <p:cNvSpPr/>
                <p:nvPr/>
              </p:nvSpPr>
              <p:spPr>
                <a:xfrm>
                  <a:off x="4322763" y="1201738"/>
                  <a:ext cx="196850" cy="217487"/>
                </a:xfrm>
                <a:custGeom>
                  <a:avLst/>
                  <a:gdLst>
                    <a:gd name="connsiteX0" fmla="*/ 196850 w 196850"/>
                    <a:gd name="connsiteY0" fmla="*/ 0 h 217487"/>
                    <a:gd name="connsiteX1" fmla="*/ 133350 w 196850"/>
                    <a:gd name="connsiteY1" fmla="*/ 33337 h 217487"/>
                    <a:gd name="connsiteX2" fmla="*/ 117475 w 196850"/>
                    <a:gd name="connsiteY2" fmla="*/ 98425 h 217487"/>
                    <a:gd name="connsiteX3" fmla="*/ 85725 w 196850"/>
                    <a:gd name="connsiteY3" fmla="*/ 155575 h 217487"/>
                    <a:gd name="connsiteX4" fmla="*/ 0 w 196850"/>
                    <a:gd name="connsiteY4" fmla="*/ 217487 h 217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850" h="217487">
                      <a:moveTo>
                        <a:pt x="196850" y="0"/>
                      </a:moveTo>
                      <a:cubicBezTo>
                        <a:pt x="171714" y="8466"/>
                        <a:pt x="146579" y="16933"/>
                        <a:pt x="133350" y="33337"/>
                      </a:cubicBezTo>
                      <a:cubicBezTo>
                        <a:pt x="120121" y="49741"/>
                        <a:pt x="125412" y="78052"/>
                        <a:pt x="117475" y="98425"/>
                      </a:cubicBezTo>
                      <a:cubicBezTo>
                        <a:pt x="109538" y="118798"/>
                        <a:pt x="105304" y="135731"/>
                        <a:pt x="85725" y="155575"/>
                      </a:cubicBezTo>
                      <a:cubicBezTo>
                        <a:pt x="66146" y="175419"/>
                        <a:pt x="15875" y="207962"/>
                        <a:pt x="0" y="2174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1" name="フリーフォーム: 図形 780">
                  <a:extLst>
                    <a:ext uri="{FF2B5EF4-FFF2-40B4-BE49-F238E27FC236}">
                      <a16:creationId xmlns:a16="http://schemas.microsoft.com/office/drawing/2014/main" id="{4C77361F-04EB-46D1-9DB8-C0C462636C50}"/>
                    </a:ext>
                  </a:extLst>
                </p:cNvPr>
                <p:cNvSpPr/>
                <p:nvPr/>
              </p:nvSpPr>
              <p:spPr>
                <a:xfrm>
                  <a:off x="4375174" y="1171575"/>
                  <a:ext cx="63476" cy="211138"/>
                </a:xfrm>
                <a:custGeom>
                  <a:avLst/>
                  <a:gdLst>
                    <a:gd name="connsiteX0" fmla="*/ 63476 w 63476"/>
                    <a:gd name="connsiteY0" fmla="*/ 0 h 211138"/>
                    <a:gd name="connsiteX1" fmla="*/ 1564 w 63476"/>
                    <a:gd name="connsiteY1" fmla="*/ 57150 h 211138"/>
                    <a:gd name="connsiteX2" fmla="*/ 17439 w 63476"/>
                    <a:gd name="connsiteY2" fmla="*/ 115888 h 211138"/>
                    <a:gd name="connsiteX3" fmla="*/ 4739 w 63476"/>
                    <a:gd name="connsiteY3" fmla="*/ 211138 h 21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476" h="211138">
                      <a:moveTo>
                        <a:pt x="63476" y="0"/>
                      </a:moveTo>
                      <a:cubicBezTo>
                        <a:pt x="36356" y="18917"/>
                        <a:pt x="9237" y="37835"/>
                        <a:pt x="1564" y="57150"/>
                      </a:cubicBezTo>
                      <a:cubicBezTo>
                        <a:pt x="-6109" y="76465"/>
                        <a:pt x="16910" y="90223"/>
                        <a:pt x="17439" y="115888"/>
                      </a:cubicBezTo>
                      <a:cubicBezTo>
                        <a:pt x="17968" y="141553"/>
                        <a:pt x="9766" y="196322"/>
                        <a:pt x="4739" y="2111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2" name="フリーフォーム: 図形 781">
                  <a:extLst>
                    <a:ext uri="{FF2B5EF4-FFF2-40B4-BE49-F238E27FC236}">
                      <a16:creationId xmlns:a16="http://schemas.microsoft.com/office/drawing/2014/main" id="{6B7C316A-3DE7-45D2-9864-07F6CEF5443C}"/>
                    </a:ext>
                  </a:extLst>
                </p:cNvPr>
                <p:cNvSpPr/>
                <p:nvPr/>
              </p:nvSpPr>
              <p:spPr>
                <a:xfrm>
                  <a:off x="4094163" y="1177925"/>
                  <a:ext cx="325437" cy="122238"/>
                </a:xfrm>
                <a:custGeom>
                  <a:avLst/>
                  <a:gdLst>
                    <a:gd name="connsiteX0" fmla="*/ 325437 w 325437"/>
                    <a:gd name="connsiteY0" fmla="*/ 0 h 122238"/>
                    <a:gd name="connsiteX1" fmla="*/ 234950 w 325437"/>
                    <a:gd name="connsiteY1" fmla="*/ 12700 h 122238"/>
                    <a:gd name="connsiteX2" fmla="*/ 200025 w 325437"/>
                    <a:gd name="connsiteY2" fmla="*/ 23813 h 122238"/>
                    <a:gd name="connsiteX3" fmla="*/ 150812 w 325437"/>
                    <a:gd name="connsiteY3" fmla="*/ 66675 h 122238"/>
                    <a:gd name="connsiteX4" fmla="*/ 123825 w 325437"/>
                    <a:gd name="connsiteY4" fmla="*/ 80963 h 122238"/>
                    <a:gd name="connsiteX5" fmla="*/ 87312 w 325437"/>
                    <a:gd name="connsiteY5" fmla="*/ 76200 h 122238"/>
                    <a:gd name="connsiteX6" fmla="*/ 50800 w 325437"/>
                    <a:gd name="connsiteY6" fmla="*/ 80963 h 122238"/>
                    <a:gd name="connsiteX7" fmla="*/ 0 w 325437"/>
                    <a:gd name="connsiteY7" fmla="*/ 122238 h 122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5437" h="122238">
                      <a:moveTo>
                        <a:pt x="325437" y="0"/>
                      </a:moveTo>
                      <a:cubicBezTo>
                        <a:pt x="290644" y="4365"/>
                        <a:pt x="255852" y="8731"/>
                        <a:pt x="234950" y="12700"/>
                      </a:cubicBezTo>
                      <a:cubicBezTo>
                        <a:pt x="214048" y="16669"/>
                        <a:pt x="214048" y="14817"/>
                        <a:pt x="200025" y="23813"/>
                      </a:cubicBezTo>
                      <a:cubicBezTo>
                        <a:pt x="186002" y="32809"/>
                        <a:pt x="163512" y="57150"/>
                        <a:pt x="150812" y="66675"/>
                      </a:cubicBezTo>
                      <a:cubicBezTo>
                        <a:pt x="138112" y="76200"/>
                        <a:pt x="134408" y="79376"/>
                        <a:pt x="123825" y="80963"/>
                      </a:cubicBezTo>
                      <a:cubicBezTo>
                        <a:pt x="113242" y="82551"/>
                        <a:pt x="99483" y="76200"/>
                        <a:pt x="87312" y="76200"/>
                      </a:cubicBezTo>
                      <a:cubicBezTo>
                        <a:pt x="75141" y="76200"/>
                        <a:pt x="65352" y="73290"/>
                        <a:pt x="50800" y="80963"/>
                      </a:cubicBezTo>
                      <a:cubicBezTo>
                        <a:pt x="36248" y="88636"/>
                        <a:pt x="11112" y="118799"/>
                        <a:pt x="0" y="1222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3" name="フリーフォーム: 図形 782">
                  <a:extLst>
                    <a:ext uri="{FF2B5EF4-FFF2-40B4-BE49-F238E27FC236}">
                      <a16:creationId xmlns:a16="http://schemas.microsoft.com/office/drawing/2014/main" id="{D653176D-282D-4C94-B110-1D09B30E0FC8}"/>
                    </a:ext>
                  </a:extLst>
                </p:cNvPr>
                <p:cNvSpPr/>
                <p:nvPr/>
              </p:nvSpPr>
              <p:spPr>
                <a:xfrm>
                  <a:off x="4097338" y="1065213"/>
                  <a:ext cx="165100" cy="234950"/>
                </a:xfrm>
                <a:custGeom>
                  <a:avLst/>
                  <a:gdLst>
                    <a:gd name="connsiteX0" fmla="*/ 165100 w 165100"/>
                    <a:gd name="connsiteY0" fmla="*/ 0 h 234950"/>
                    <a:gd name="connsiteX1" fmla="*/ 120650 w 165100"/>
                    <a:gd name="connsiteY1" fmla="*/ 71437 h 234950"/>
                    <a:gd name="connsiteX2" fmla="*/ 128587 w 165100"/>
                    <a:gd name="connsiteY2" fmla="*/ 114300 h 234950"/>
                    <a:gd name="connsiteX3" fmla="*/ 128587 w 165100"/>
                    <a:gd name="connsiteY3" fmla="*/ 139700 h 234950"/>
                    <a:gd name="connsiteX4" fmla="*/ 96837 w 165100"/>
                    <a:gd name="connsiteY4" fmla="*/ 155575 h 234950"/>
                    <a:gd name="connsiteX5" fmla="*/ 63500 w 165100"/>
                    <a:gd name="connsiteY5" fmla="*/ 155575 h 234950"/>
                    <a:gd name="connsiteX6" fmla="*/ 0 w 165100"/>
                    <a:gd name="connsiteY6" fmla="*/ 234950 h 23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100" h="234950">
                      <a:moveTo>
                        <a:pt x="165100" y="0"/>
                      </a:moveTo>
                      <a:cubicBezTo>
                        <a:pt x="145917" y="26193"/>
                        <a:pt x="126735" y="52387"/>
                        <a:pt x="120650" y="71437"/>
                      </a:cubicBezTo>
                      <a:cubicBezTo>
                        <a:pt x="114565" y="90487"/>
                        <a:pt x="127264" y="102923"/>
                        <a:pt x="128587" y="114300"/>
                      </a:cubicBezTo>
                      <a:cubicBezTo>
                        <a:pt x="129910" y="125677"/>
                        <a:pt x="133879" y="132821"/>
                        <a:pt x="128587" y="139700"/>
                      </a:cubicBezTo>
                      <a:cubicBezTo>
                        <a:pt x="123295" y="146579"/>
                        <a:pt x="107685" y="152929"/>
                        <a:pt x="96837" y="155575"/>
                      </a:cubicBezTo>
                      <a:cubicBezTo>
                        <a:pt x="85989" y="158221"/>
                        <a:pt x="79639" y="142346"/>
                        <a:pt x="63500" y="155575"/>
                      </a:cubicBezTo>
                      <a:cubicBezTo>
                        <a:pt x="47361" y="168804"/>
                        <a:pt x="12435" y="222250"/>
                        <a:pt x="0" y="2349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4" name="フリーフォーム: 図形 783">
                  <a:extLst>
                    <a:ext uri="{FF2B5EF4-FFF2-40B4-BE49-F238E27FC236}">
                      <a16:creationId xmlns:a16="http://schemas.microsoft.com/office/drawing/2014/main" id="{6B020D87-FEA5-4AC1-A3AB-5D9F73AB365A}"/>
                    </a:ext>
                  </a:extLst>
                </p:cNvPr>
                <p:cNvSpPr/>
                <p:nvPr/>
              </p:nvSpPr>
              <p:spPr>
                <a:xfrm>
                  <a:off x="4170363" y="1038411"/>
                  <a:ext cx="100012" cy="49027"/>
                </a:xfrm>
                <a:custGeom>
                  <a:avLst/>
                  <a:gdLst>
                    <a:gd name="connsiteX0" fmla="*/ 100012 w 100012"/>
                    <a:gd name="connsiteY0" fmla="*/ 29977 h 49027"/>
                    <a:gd name="connsiteX1" fmla="*/ 47625 w 100012"/>
                    <a:gd name="connsiteY1" fmla="*/ 2989 h 49027"/>
                    <a:gd name="connsiteX2" fmla="*/ 36512 w 100012"/>
                    <a:gd name="connsiteY2" fmla="*/ 2989 h 49027"/>
                    <a:gd name="connsiteX3" fmla="*/ 12700 w 100012"/>
                    <a:gd name="connsiteY3" fmla="*/ 23627 h 49027"/>
                    <a:gd name="connsiteX4" fmla="*/ 0 w 100012"/>
                    <a:gd name="connsiteY4" fmla="*/ 49027 h 49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12" h="49027">
                      <a:moveTo>
                        <a:pt x="100012" y="29977"/>
                      </a:moveTo>
                      <a:cubicBezTo>
                        <a:pt x="79110" y="18732"/>
                        <a:pt x="58208" y="7487"/>
                        <a:pt x="47625" y="2989"/>
                      </a:cubicBezTo>
                      <a:cubicBezTo>
                        <a:pt x="37042" y="-1509"/>
                        <a:pt x="42333" y="-451"/>
                        <a:pt x="36512" y="2989"/>
                      </a:cubicBezTo>
                      <a:cubicBezTo>
                        <a:pt x="30691" y="6429"/>
                        <a:pt x="18785" y="15954"/>
                        <a:pt x="12700" y="23627"/>
                      </a:cubicBezTo>
                      <a:cubicBezTo>
                        <a:pt x="6615" y="31300"/>
                        <a:pt x="3307" y="40163"/>
                        <a:pt x="0" y="4902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5" name="フリーフォーム: 図形 784">
                  <a:extLst>
                    <a:ext uri="{FF2B5EF4-FFF2-40B4-BE49-F238E27FC236}">
                      <a16:creationId xmlns:a16="http://schemas.microsoft.com/office/drawing/2014/main" id="{D473809C-F8D7-4774-BEB4-C2441C2D1388}"/>
                    </a:ext>
                  </a:extLst>
                </p:cNvPr>
                <p:cNvSpPr/>
                <p:nvPr/>
              </p:nvSpPr>
              <p:spPr>
                <a:xfrm>
                  <a:off x="4163848" y="759708"/>
                  <a:ext cx="147802" cy="321380"/>
                </a:xfrm>
                <a:custGeom>
                  <a:avLst/>
                  <a:gdLst>
                    <a:gd name="connsiteX0" fmla="*/ 147802 w 147802"/>
                    <a:gd name="connsiteY0" fmla="*/ 705 h 321380"/>
                    <a:gd name="connsiteX1" fmla="*/ 77952 w 147802"/>
                    <a:gd name="connsiteY1" fmla="*/ 7055 h 321380"/>
                    <a:gd name="connsiteX2" fmla="*/ 22390 w 147802"/>
                    <a:gd name="connsiteY2" fmla="*/ 51505 h 321380"/>
                    <a:gd name="connsiteX3" fmla="*/ 17627 w 147802"/>
                    <a:gd name="connsiteY3" fmla="*/ 92780 h 321380"/>
                    <a:gd name="connsiteX4" fmla="*/ 8102 w 147802"/>
                    <a:gd name="connsiteY4" fmla="*/ 124530 h 321380"/>
                    <a:gd name="connsiteX5" fmla="*/ 165 w 147802"/>
                    <a:gd name="connsiteY5" fmla="*/ 173742 h 321380"/>
                    <a:gd name="connsiteX6" fmla="*/ 4927 w 147802"/>
                    <a:gd name="connsiteY6" fmla="*/ 215017 h 321380"/>
                    <a:gd name="connsiteX7" fmla="*/ 28740 w 147802"/>
                    <a:gd name="connsiteY7" fmla="*/ 240417 h 321380"/>
                    <a:gd name="connsiteX8" fmla="*/ 44615 w 147802"/>
                    <a:gd name="connsiteY8" fmla="*/ 254705 h 321380"/>
                    <a:gd name="connsiteX9" fmla="*/ 8102 w 147802"/>
                    <a:gd name="connsiteY9" fmla="*/ 321380 h 32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802" h="321380">
                      <a:moveTo>
                        <a:pt x="147802" y="705"/>
                      </a:moveTo>
                      <a:cubicBezTo>
                        <a:pt x="123328" y="-354"/>
                        <a:pt x="98854" y="-1412"/>
                        <a:pt x="77952" y="7055"/>
                      </a:cubicBezTo>
                      <a:cubicBezTo>
                        <a:pt x="57050" y="15522"/>
                        <a:pt x="32444" y="37218"/>
                        <a:pt x="22390" y="51505"/>
                      </a:cubicBezTo>
                      <a:cubicBezTo>
                        <a:pt x="12336" y="65792"/>
                        <a:pt x="20008" y="80609"/>
                        <a:pt x="17627" y="92780"/>
                      </a:cubicBezTo>
                      <a:cubicBezTo>
                        <a:pt x="15246" y="104951"/>
                        <a:pt x="11012" y="111036"/>
                        <a:pt x="8102" y="124530"/>
                      </a:cubicBezTo>
                      <a:cubicBezTo>
                        <a:pt x="5192" y="138024"/>
                        <a:pt x="694" y="158661"/>
                        <a:pt x="165" y="173742"/>
                      </a:cubicBezTo>
                      <a:cubicBezTo>
                        <a:pt x="-364" y="188823"/>
                        <a:pt x="165" y="203905"/>
                        <a:pt x="4927" y="215017"/>
                      </a:cubicBezTo>
                      <a:cubicBezTo>
                        <a:pt x="9689" y="226129"/>
                        <a:pt x="22125" y="233802"/>
                        <a:pt x="28740" y="240417"/>
                      </a:cubicBezTo>
                      <a:cubicBezTo>
                        <a:pt x="35355" y="247032"/>
                        <a:pt x="48055" y="241211"/>
                        <a:pt x="44615" y="254705"/>
                      </a:cubicBezTo>
                      <a:cubicBezTo>
                        <a:pt x="41175" y="268199"/>
                        <a:pt x="24638" y="294789"/>
                        <a:pt x="8102" y="32138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6" name="フリーフォーム: 図形 785">
                  <a:extLst>
                    <a:ext uri="{FF2B5EF4-FFF2-40B4-BE49-F238E27FC236}">
                      <a16:creationId xmlns:a16="http://schemas.microsoft.com/office/drawing/2014/main" id="{ABDC4555-5553-4E39-9E4C-FCF49BECADF0}"/>
                    </a:ext>
                  </a:extLst>
                </p:cNvPr>
                <p:cNvSpPr/>
                <p:nvPr/>
              </p:nvSpPr>
              <p:spPr>
                <a:xfrm>
                  <a:off x="3989388" y="667354"/>
                  <a:ext cx="322262" cy="131167"/>
                </a:xfrm>
                <a:custGeom>
                  <a:avLst/>
                  <a:gdLst>
                    <a:gd name="connsiteX0" fmla="*/ 322262 w 322262"/>
                    <a:gd name="connsiteY0" fmla="*/ 93059 h 131167"/>
                    <a:gd name="connsiteX1" fmla="*/ 265112 w 322262"/>
                    <a:gd name="connsiteY1" fmla="*/ 62896 h 131167"/>
                    <a:gd name="connsiteX2" fmla="*/ 212725 w 322262"/>
                    <a:gd name="connsiteY2" fmla="*/ 91471 h 131167"/>
                    <a:gd name="connsiteX3" fmla="*/ 173037 w 322262"/>
                    <a:gd name="connsiteY3" fmla="*/ 131159 h 131167"/>
                    <a:gd name="connsiteX4" fmla="*/ 195262 w 322262"/>
                    <a:gd name="connsiteY4" fmla="*/ 94646 h 131167"/>
                    <a:gd name="connsiteX5" fmla="*/ 204787 w 322262"/>
                    <a:gd name="connsiteY5" fmla="*/ 61309 h 131167"/>
                    <a:gd name="connsiteX6" fmla="*/ 244475 w 322262"/>
                    <a:gd name="connsiteY6" fmla="*/ 42259 h 131167"/>
                    <a:gd name="connsiteX7" fmla="*/ 307975 w 322262"/>
                    <a:gd name="connsiteY7" fmla="*/ 39084 h 131167"/>
                    <a:gd name="connsiteX8" fmla="*/ 276225 w 322262"/>
                    <a:gd name="connsiteY8" fmla="*/ 16859 h 131167"/>
                    <a:gd name="connsiteX9" fmla="*/ 236537 w 322262"/>
                    <a:gd name="connsiteY9" fmla="*/ 5746 h 131167"/>
                    <a:gd name="connsiteX10" fmla="*/ 220662 w 322262"/>
                    <a:gd name="connsiteY10" fmla="*/ 984 h 131167"/>
                    <a:gd name="connsiteX11" fmla="*/ 187325 w 322262"/>
                    <a:gd name="connsiteY11" fmla="*/ 24796 h 131167"/>
                    <a:gd name="connsiteX12" fmla="*/ 142875 w 322262"/>
                    <a:gd name="connsiteY12" fmla="*/ 42259 h 131167"/>
                    <a:gd name="connsiteX13" fmla="*/ 106362 w 322262"/>
                    <a:gd name="connsiteY13" fmla="*/ 53371 h 131167"/>
                    <a:gd name="connsiteX14" fmla="*/ 0 w 322262"/>
                    <a:gd name="connsiteY14" fmla="*/ 15271 h 131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2262" h="131167">
                      <a:moveTo>
                        <a:pt x="322262" y="93059"/>
                      </a:moveTo>
                      <a:cubicBezTo>
                        <a:pt x="302815" y="78110"/>
                        <a:pt x="283368" y="63161"/>
                        <a:pt x="265112" y="62896"/>
                      </a:cubicBezTo>
                      <a:cubicBezTo>
                        <a:pt x="246856" y="62631"/>
                        <a:pt x="228071" y="80094"/>
                        <a:pt x="212725" y="91471"/>
                      </a:cubicBezTo>
                      <a:cubicBezTo>
                        <a:pt x="197379" y="102848"/>
                        <a:pt x="175947" y="130630"/>
                        <a:pt x="173037" y="131159"/>
                      </a:cubicBezTo>
                      <a:cubicBezTo>
                        <a:pt x="170126" y="131688"/>
                        <a:pt x="189970" y="106288"/>
                        <a:pt x="195262" y="94646"/>
                      </a:cubicBezTo>
                      <a:cubicBezTo>
                        <a:pt x="200554" y="83004"/>
                        <a:pt x="196585" y="70040"/>
                        <a:pt x="204787" y="61309"/>
                      </a:cubicBezTo>
                      <a:cubicBezTo>
                        <a:pt x="212989" y="52578"/>
                        <a:pt x="227277" y="45963"/>
                        <a:pt x="244475" y="42259"/>
                      </a:cubicBezTo>
                      <a:cubicBezTo>
                        <a:pt x="261673" y="38555"/>
                        <a:pt x="302683" y="43317"/>
                        <a:pt x="307975" y="39084"/>
                      </a:cubicBezTo>
                      <a:cubicBezTo>
                        <a:pt x="313267" y="34851"/>
                        <a:pt x="288131" y="22415"/>
                        <a:pt x="276225" y="16859"/>
                      </a:cubicBezTo>
                      <a:cubicBezTo>
                        <a:pt x="264319" y="11303"/>
                        <a:pt x="245797" y="8392"/>
                        <a:pt x="236537" y="5746"/>
                      </a:cubicBezTo>
                      <a:cubicBezTo>
                        <a:pt x="227276" y="3100"/>
                        <a:pt x="228864" y="-2191"/>
                        <a:pt x="220662" y="984"/>
                      </a:cubicBezTo>
                      <a:cubicBezTo>
                        <a:pt x="212460" y="4159"/>
                        <a:pt x="200289" y="17917"/>
                        <a:pt x="187325" y="24796"/>
                      </a:cubicBezTo>
                      <a:cubicBezTo>
                        <a:pt x="174361" y="31675"/>
                        <a:pt x="156369" y="37497"/>
                        <a:pt x="142875" y="42259"/>
                      </a:cubicBezTo>
                      <a:cubicBezTo>
                        <a:pt x="129381" y="47021"/>
                        <a:pt x="130174" y="57869"/>
                        <a:pt x="106362" y="53371"/>
                      </a:cubicBezTo>
                      <a:cubicBezTo>
                        <a:pt x="82549" y="48873"/>
                        <a:pt x="41274" y="32072"/>
                        <a:pt x="0" y="15271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7" name="フリーフォーム: 図形 786">
                  <a:extLst>
                    <a:ext uri="{FF2B5EF4-FFF2-40B4-BE49-F238E27FC236}">
                      <a16:creationId xmlns:a16="http://schemas.microsoft.com/office/drawing/2014/main" id="{2120CC15-A2A6-4155-AEE2-7F9EA0FB873D}"/>
                    </a:ext>
                  </a:extLst>
                </p:cNvPr>
                <p:cNvSpPr/>
                <p:nvPr/>
              </p:nvSpPr>
              <p:spPr>
                <a:xfrm>
                  <a:off x="3992563" y="614363"/>
                  <a:ext cx="206375" cy="60325"/>
                </a:xfrm>
                <a:custGeom>
                  <a:avLst/>
                  <a:gdLst>
                    <a:gd name="connsiteX0" fmla="*/ 206375 w 206375"/>
                    <a:gd name="connsiteY0" fmla="*/ 0 h 60325"/>
                    <a:gd name="connsiteX1" fmla="*/ 161925 w 206375"/>
                    <a:gd name="connsiteY1" fmla="*/ 33337 h 60325"/>
                    <a:gd name="connsiteX2" fmla="*/ 123825 w 206375"/>
                    <a:gd name="connsiteY2" fmla="*/ 55562 h 60325"/>
                    <a:gd name="connsiteX3" fmla="*/ 76200 w 206375"/>
                    <a:gd name="connsiteY3" fmla="*/ 60325 h 60325"/>
                    <a:gd name="connsiteX4" fmla="*/ 0 w 206375"/>
                    <a:gd name="connsiteY4" fmla="*/ 58737 h 6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6375" h="60325">
                      <a:moveTo>
                        <a:pt x="206375" y="0"/>
                      </a:moveTo>
                      <a:cubicBezTo>
                        <a:pt x="191029" y="12038"/>
                        <a:pt x="175683" y="24077"/>
                        <a:pt x="161925" y="33337"/>
                      </a:cubicBezTo>
                      <a:cubicBezTo>
                        <a:pt x="148167" y="42597"/>
                        <a:pt x="138112" y="51064"/>
                        <a:pt x="123825" y="55562"/>
                      </a:cubicBezTo>
                      <a:cubicBezTo>
                        <a:pt x="109538" y="60060"/>
                        <a:pt x="76200" y="60325"/>
                        <a:pt x="76200" y="60325"/>
                      </a:cubicBezTo>
                      <a:lnTo>
                        <a:pt x="0" y="58737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8" name="フリーフォーム: 図形 787">
                  <a:extLst>
                    <a:ext uri="{FF2B5EF4-FFF2-40B4-BE49-F238E27FC236}">
                      <a16:creationId xmlns:a16="http://schemas.microsoft.com/office/drawing/2014/main" id="{CA23858B-02E0-444A-9661-74C14F612E45}"/>
                    </a:ext>
                  </a:extLst>
                </p:cNvPr>
                <p:cNvSpPr/>
                <p:nvPr/>
              </p:nvSpPr>
              <p:spPr>
                <a:xfrm>
                  <a:off x="4114773" y="492125"/>
                  <a:ext cx="207990" cy="134938"/>
                </a:xfrm>
                <a:custGeom>
                  <a:avLst/>
                  <a:gdLst>
                    <a:gd name="connsiteX0" fmla="*/ 207990 w 207990"/>
                    <a:gd name="connsiteY0" fmla="*/ 0 h 134938"/>
                    <a:gd name="connsiteX1" fmla="*/ 154015 w 207990"/>
                    <a:gd name="connsiteY1" fmla="*/ 19050 h 134938"/>
                    <a:gd name="connsiteX2" fmla="*/ 109565 w 207990"/>
                    <a:gd name="connsiteY2" fmla="*/ 61913 h 134938"/>
                    <a:gd name="connsiteX3" fmla="*/ 84165 w 207990"/>
                    <a:gd name="connsiteY3" fmla="*/ 93663 h 134938"/>
                    <a:gd name="connsiteX4" fmla="*/ 65115 w 207990"/>
                    <a:gd name="connsiteY4" fmla="*/ 115888 h 134938"/>
                    <a:gd name="connsiteX5" fmla="*/ 27 w 207990"/>
                    <a:gd name="connsiteY5" fmla="*/ 123825 h 134938"/>
                    <a:gd name="connsiteX6" fmla="*/ 58765 w 207990"/>
                    <a:gd name="connsiteY6" fmla="*/ 134938 h 134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7990" h="134938">
                      <a:moveTo>
                        <a:pt x="207990" y="0"/>
                      </a:moveTo>
                      <a:cubicBezTo>
                        <a:pt x="189204" y="4365"/>
                        <a:pt x="170419" y="8731"/>
                        <a:pt x="154015" y="19050"/>
                      </a:cubicBezTo>
                      <a:cubicBezTo>
                        <a:pt x="137611" y="29369"/>
                        <a:pt x="121207" y="49478"/>
                        <a:pt x="109565" y="61913"/>
                      </a:cubicBezTo>
                      <a:cubicBezTo>
                        <a:pt x="97923" y="74349"/>
                        <a:pt x="91573" y="84667"/>
                        <a:pt x="84165" y="93663"/>
                      </a:cubicBezTo>
                      <a:cubicBezTo>
                        <a:pt x="76757" y="102659"/>
                        <a:pt x="79138" y="110861"/>
                        <a:pt x="65115" y="115888"/>
                      </a:cubicBezTo>
                      <a:cubicBezTo>
                        <a:pt x="51092" y="120915"/>
                        <a:pt x="1085" y="120650"/>
                        <a:pt x="27" y="123825"/>
                      </a:cubicBezTo>
                      <a:cubicBezTo>
                        <a:pt x="-1031" y="127000"/>
                        <a:pt x="28867" y="130969"/>
                        <a:pt x="58765" y="1349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9" name="フリーフォーム: 図形 788">
                  <a:extLst>
                    <a:ext uri="{FF2B5EF4-FFF2-40B4-BE49-F238E27FC236}">
                      <a16:creationId xmlns:a16="http://schemas.microsoft.com/office/drawing/2014/main" id="{88E643F5-A6EC-4428-B759-8BC971B91CD1}"/>
                    </a:ext>
                  </a:extLst>
                </p:cNvPr>
                <p:cNvSpPr/>
                <p:nvPr/>
              </p:nvSpPr>
              <p:spPr>
                <a:xfrm>
                  <a:off x="4213225" y="387350"/>
                  <a:ext cx="449263" cy="103188"/>
                </a:xfrm>
                <a:custGeom>
                  <a:avLst/>
                  <a:gdLst>
                    <a:gd name="connsiteX0" fmla="*/ 115888 w 449263"/>
                    <a:gd name="connsiteY0" fmla="*/ 103188 h 103188"/>
                    <a:gd name="connsiteX1" fmla="*/ 55563 w 449263"/>
                    <a:gd name="connsiteY1" fmla="*/ 90488 h 103188"/>
                    <a:gd name="connsiteX2" fmla="*/ 0 w 449263"/>
                    <a:gd name="connsiteY2" fmla="*/ 85725 h 103188"/>
                    <a:gd name="connsiteX3" fmla="*/ 55563 w 449263"/>
                    <a:gd name="connsiteY3" fmla="*/ 55563 h 103188"/>
                    <a:gd name="connsiteX4" fmla="*/ 134938 w 449263"/>
                    <a:gd name="connsiteY4" fmla="*/ 34925 h 103188"/>
                    <a:gd name="connsiteX5" fmla="*/ 184150 w 449263"/>
                    <a:gd name="connsiteY5" fmla="*/ 33338 h 103188"/>
                    <a:gd name="connsiteX6" fmla="*/ 250825 w 449263"/>
                    <a:gd name="connsiteY6" fmla="*/ 52388 h 103188"/>
                    <a:gd name="connsiteX7" fmla="*/ 292100 w 449263"/>
                    <a:gd name="connsiteY7" fmla="*/ 20638 h 103188"/>
                    <a:gd name="connsiteX8" fmla="*/ 328613 w 449263"/>
                    <a:gd name="connsiteY8" fmla="*/ 17463 h 103188"/>
                    <a:gd name="connsiteX9" fmla="*/ 369888 w 449263"/>
                    <a:gd name="connsiteY9" fmla="*/ 9525 h 103188"/>
                    <a:gd name="connsiteX10" fmla="*/ 449263 w 449263"/>
                    <a:gd name="connsiteY10" fmla="*/ 0 h 10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9263" h="103188">
                      <a:moveTo>
                        <a:pt x="115888" y="103188"/>
                      </a:moveTo>
                      <a:cubicBezTo>
                        <a:pt x="95383" y="98293"/>
                        <a:pt x="74878" y="93398"/>
                        <a:pt x="55563" y="90488"/>
                      </a:cubicBezTo>
                      <a:cubicBezTo>
                        <a:pt x="36248" y="87577"/>
                        <a:pt x="0" y="91546"/>
                        <a:pt x="0" y="85725"/>
                      </a:cubicBezTo>
                      <a:cubicBezTo>
                        <a:pt x="0" y="79904"/>
                        <a:pt x="33073" y="64030"/>
                        <a:pt x="55563" y="55563"/>
                      </a:cubicBezTo>
                      <a:cubicBezTo>
                        <a:pt x="78053" y="47096"/>
                        <a:pt x="113507" y="38629"/>
                        <a:pt x="134938" y="34925"/>
                      </a:cubicBezTo>
                      <a:cubicBezTo>
                        <a:pt x="156369" y="31221"/>
                        <a:pt x="164836" y="30427"/>
                        <a:pt x="184150" y="33338"/>
                      </a:cubicBezTo>
                      <a:cubicBezTo>
                        <a:pt x="203465" y="36248"/>
                        <a:pt x="232833" y="54505"/>
                        <a:pt x="250825" y="52388"/>
                      </a:cubicBezTo>
                      <a:cubicBezTo>
                        <a:pt x="268817" y="50271"/>
                        <a:pt x="279135" y="26459"/>
                        <a:pt x="292100" y="20638"/>
                      </a:cubicBezTo>
                      <a:cubicBezTo>
                        <a:pt x="305065" y="14817"/>
                        <a:pt x="315648" y="19315"/>
                        <a:pt x="328613" y="17463"/>
                      </a:cubicBezTo>
                      <a:cubicBezTo>
                        <a:pt x="341578" y="15611"/>
                        <a:pt x="349780" y="12435"/>
                        <a:pt x="369888" y="9525"/>
                      </a:cubicBezTo>
                      <a:cubicBezTo>
                        <a:pt x="389996" y="6615"/>
                        <a:pt x="431007" y="6085"/>
                        <a:pt x="449263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0" name="フリーフォーム: 図形 789">
                  <a:extLst>
                    <a:ext uri="{FF2B5EF4-FFF2-40B4-BE49-F238E27FC236}">
                      <a16:creationId xmlns:a16="http://schemas.microsoft.com/office/drawing/2014/main" id="{0B0AF5BE-6116-4E02-9C61-FF5B191E8B2E}"/>
                    </a:ext>
                  </a:extLst>
                </p:cNvPr>
                <p:cNvSpPr/>
                <p:nvPr/>
              </p:nvSpPr>
              <p:spPr>
                <a:xfrm>
                  <a:off x="4646730" y="171237"/>
                  <a:ext cx="414220" cy="211351"/>
                </a:xfrm>
                <a:custGeom>
                  <a:avLst/>
                  <a:gdLst>
                    <a:gd name="connsiteX0" fmla="*/ 10995 w 414220"/>
                    <a:gd name="connsiteY0" fmla="*/ 211351 h 211351"/>
                    <a:gd name="connsiteX1" fmla="*/ 4645 w 414220"/>
                    <a:gd name="connsiteY1" fmla="*/ 160551 h 211351"/>
                    <a:gd name="connsiteX2" fmla="*/ 71320 w 414220"/>
                    <a:gd name="connsiteY2" fmla="*/ 138326 h 211351"/>
                    <a:gd name="connsiteX3" fmla="*/ 98308 w 414220"/>
                    <a:gd name="connsiteY3" fmla="*/ 114513 h 211351"/>
                    <a:gd name="connsiteX4" fmla="*/ 171333 w 414220"/>
                    <a:gd name="connsiteY4" fmla="*/ 136738 h 211351"/>
                    <a:gd name="connsiteX5" fmla="*/ 220545 w 414220"/>
                    <a:gd name="connsiteY5" fmla="*/ 114513 h 211351"/>
                    <a:gd name="connsiteX6" fmla="*/ 223720 w 414220"/>
                    <a:gd name="connsiteY6" fmla="*/ 92288 h 211351"/>
                    <a:gd name="connsiteX7" fmla="*/ 195145 w 414220"/>
                    <a:gd name="connsiteY7" fmla="*/ 66888 h 211351"/>
                    <a:gd name="connsiteX8" fmla="*/ 137995 w 414220"/>
                    <a:gd name="connsiteY8" fmla="*/ 63713 h 211351"/>
                    <a:gd name="connsiteX9" fmla="*/ 184033 w 414220"/>
                    <a:gd name="connsiteY9" fmla="*/ 28788 h 211351"/>
                    <a:gd name="connsiteX10" fmla="*/ 231658 w 414220"/>
                    <a:gd name="connsiteY10" fmla="*/ 213 h 211351"/>
                    <a:gd name="connsiteX11" fmla="*/ 284045 w 414220"/>
                    <a:gd name="connsiteY11" fmla="*/ 17676 h 211351"/>
                    <a:gd name="connsiteX12" fmla="*/ 331670 w 414220"/>
                    <a:gd name="connsiteY12" fmla="*/ 52601 h 211351"/>
                    <a:gd name="connsiteX13" fmla="*/ 347545 w 414220"/>
                    <a:gd name="connsiteY13" fmla="*/ 60538 h 211351"/>
                    <a:gd name="connsiteX14" fmla="*/ 414220 w 414220"/>
                    <a:gd name="connsiteY14" fmla="*/ 100226 h 211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14220" h="211351">
                      <a:moveTo>
                        <a:pt x="10995" y="211351"/>
                      </a:moveTo>
                      <a:cubicBezTo>
                        <a:pt x="2793" y="192036"/>
                        <a:pt x="-5409" y="172722"/>
                        <a:pt x="4645" y="160551"/>
                      </a:cubicBezTo>
                      <a:cubicBezTo>
                        <a:pt x="14699" y="148380"/>
                        <a:pt x="55710" y="145999"/>
                        <a:pt x="71320" y="138326"/>
                      </a:cubicBezTo>
                      <a:cubicBezTo>
                        <a:pt x="86930" y="130653"/>
                        <a:pt x="81639" y="114778"/>
                        <a:pt x="98308" y="114513"/>
                      </a:cubicBezTo>
                      <a:cubicBezTo>
                        <a:pt x="114977" y="114248"/>
                        <a:pt x="150960" y="136738"/>
                        <a:pt x="171333" y="136738"/>
                      </a:cubicBezTo>
                      <a:cubicBezTo>
                        <a:pt x="191706" y="136738"/>
                        <a:pt x="211814" y="121921"/>
                        <a:pt x="220545" y="114513"/>
                      </a:cubicBezTo>
                      <a:cubicBezTo>
                        <a:pt x="229276" y="107105"/>
                        <a:pt x="227953" y="100225"/>
                        <a:pt x="223720" y="92288"/>
                      </a:cubicBezTo>
                      <a:cubicBezTo>
                        <a:pt x="219487" y="84351"/>
                        <a:pt x="209433" y="71651"/>
                        <a:pt x="195145" y="66888"/>
                      </a:cubicBezTo>
                      <a:cubicBezTo>
                        <a:pt x="180857" y="62125"/>
                        <a:pt x="139847" y="70063"/>
                        <a:pt x="137995" y="63713"/>
                      </a:cubicBezTo>
                      <a:cubicBezTo>
                        <a:pt x="136143" y="57363"/>
                        <a:pt x="168423" y="39371"/>
                        <a:pt x="184033" y="28788"/>
                      </a:cubicBezTo>
                      <a:cubicBezTo>
                        <a:pt x="199643" y="18205"/>
                        <a:pt x="214990" y="2065"/>
                        <a:pt x="231658" y="213"/>
                      </a:cubicBezTo>
                      <a:cubicBezTo>
                        <a:pt x="248326" y="-1639"/>
                        <a:pt x="267376" y="8945"/>
                        <a:pt x="284045" y="17676"/>
                      </a:cubicBezTo>
                      <a:cubicBezTo>
                        <a:pt x="300714" y="26407"/>
                        <a:pt x="321087" y="45457"/>
                        <a:pt x="331670" y="52601"/>
                      </a:cubicBezTo>
                      <a:cubicBezTo>
                        <a:pt x="342253" y="59745"/>
                        <a:pt x="333787" y="52600"/>
                        <a:pt x="347545" y="60538"/>
                      </a:cubicBezTo>
                      <a:cubicBezTo>
                        <a:pt x="361303" y="68475"/>
                        <a:pt x="387761" y="84350"/>
                        <a:pt x="414220" y="10022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1" name="フリーフォーム: 図形 790">
                  <a:extLst>
                    <a:ext uri="{FF2B5EF4-FFF2-40B4-BE49-F238E27FC236}">
                      <a16:creationId xmlns:a16="http://schemas.microsoft.com/office/drawing/2014/main" id="{EE4D264D-7641-48A1-9794-F2C31428DB68}"/>
                    </a:ext>
                  </a:extLst>
                </p:cNvPr>
                <p:cNvSpPr/>
                <p:nvPr/>
              </p:nvSpPr>
              <p:spPr>
                <a:xfrm>
                  <a:off x="4961288" y="130696"/>
                  <a:ext cx="610837" cy="585267"/>
                </a:xfrm>
                <a:custGeom>
                  <a:avLst/>
                  <a:gdLst>
                    <a:gd name="connsiteX0" fmla="*/ 91725 w 610837"/>
                    <a:gd name="connsiteY0" fmla="*/ 134417 h 585267"/>
                    <a:gd name="connsiteX1" fmla="*/ 50450 w 610837"/>
                    <a:gd name="connsiteY1" fmla="*/ 53454 h 585267"/>
                    <a:gd name="connsiteX2" fmla="*/ 10762 w 610837"/>
                    <a:gd name="connsiteY2" fmla="*/ 32817 h 585267"/>
                    <a:gd name="connsiteX3" fmla="*/ 1237 w 610837"/>
                    <a:gd name="connsiteY3" fmla="*/ 5829 h 585267"/>
                    <a:gd name="connsiteX4" fmla="*/ 32987 w 610837"/>
                    <a:gd name="connsiteY4" fmla="*/ 2654 h 585267"/>
                    <a:gd name="connsiteX5" fmla="*/ 64737 w 610837"/>
                    <a:gd name="connsiteY5" fmla="*/ 37579 h 585267"/>
                    <a:gd name="connsiteX6" fmla="*/ 120300 w 610837"/>
                    <a:gd name="connsiteY6" fmla="*/ 62979 h 585267"/>
                    <a:gd name="connsiteX7" fmla="*/ 166337 w 610837"/>
                    <a:gd name="connsiteY7" fmla="*/ 66154 h 585267"/>
                    <a:gd name="connsiteX8" fmla="*/ 182212 w 610837"/>
                    <a:gd name="connsiteY8" fmla="*/ 93142 h 585267"/>
                    <a:gd name="connsiteX9" fmla="*/ 202850 w 610837"/>
                    <a:gd name="connsiteY9" fmla="*/ 123304 h 585267"/>
                    <a:gd name="connsiteX10" fmla="*/ 258412 w 610837"/>
                    <a:gd name="connsiteY10" fmla="*/ 142354 h 585267"/>
                    <a:gd name="connsiteX11" fmla="*/ 388587 w 610837"/>
                    <a:gd name="connsiteY11" fmla="*/ 207442 h 585267"/>
                    <a:gd name="connsiteX12" fmla="*/ 467962 w 610837"/>
                    <a:gd name="connsiteY12" fmla="*/ 316979 h 585267"/>
                    <a:gd name="connsiteX13" fmla="*/ 525112 w 610837"/>
                    <a:gd name="connsiteY13" fmla="*/ 467792 h 585267"/>
                    <a:gd name="connsiteX14" fmla="*/ 569562 w 610837"/>
                    <a:gd name="connsiteY14" fmla="*/ 528117 h 585267"/>
                    <a:gd name="connsiteX15" fmla="*/ 610837 w 610837"/>
                    <a:gd name="connsiteY15" fmla="*/ 585267 h 58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10837" h="585267">
                      <a:moveTo>
                        <a:pt x="91725" y="134417"/>
                      </a:moveTo>
                      <a:cubicBezTo>
                        <a:pt x="77834" y="102402"/>
                        <a:pt x="63944" y="70387"/>
                        <a:pt x="50450" y="53454"/>
                      </a:cubicBezTo>
                      <a:cubicBezTo>
                        <a:pt x="36956" y="36521"/>
                        <a:pt x="18964" y="40754"/>
                        <a:pt x="10762" y="32817"/>
                      </a:cubicBezTo>
                      <a:cubicBezTo>
                        <a:pt x="2560" y="24880"/>
                        <a:pt x="-2467" y="10856"/>
                        <a:pt x="1237" y="5829"/>
                      </a:cubicBezTo>
                      <a:cubicBezTo>
                        <a:pt x="4941" y="802"/>
                        <a:pt x="22404" y="-2638"/>
                        <a:pt x="32987" y="2654"/>
                      </a:cubicBezTo>
                      <a:cubicBezTo>
                        <a:pt x="43570" y="7946"/>
                        <a:pt x="50185" y="27525"/>
                        <a:pt x="64737" y="37579"/>
                      </a:cubicBezTo>
                      <a:cubicBezTo>
                        <a:pt x="79289" y="47633"/>
                        <a:pt x="103367" y="58217"/>
                        <a:pt x="120300" y="62979"/>
                      </a:cubicBezTo>
                      <a:cubicBezTo>
                        <a:pt x="137233" y="67741"/>
                        <a:pt x="156018" y="61127"/>
                        <a:pt x="166337" y="66154"/>
                      </a:cubicBezTo>
                      <a:cubicBezTo>
                        <a:pt x="176656" y="71181"/>
                        <a:pt x="176127" y="83617"/>
                        <a:pt x="182212" y="93142"/>
                      </a:cubicBezTo>
                      <a:cubicBezTo>
                        <a:pt x="188297" y="102667"/>
                        <a:pt x="190150" y="115102"/>
                        <a:pt x="202850" y="123304"/>
                      </a:cubicBezTo>
                      <a:cubicBezTo>
                        <a:pt x="215550" y="131506"/>
                        <a:pt x="227456" y="128331"/>
                        <a:pt x="258412" y="142354"/>
                      </a:cubicBezTo>
                      <a:cubicBezTo>
                        <a:pt x="289368" y="156377"/>
                        <a:pt x="353662" y="178338"/>
                        <a:pt x="388587" y="207442"/>
                      </a:cubicBezTo>
                      <a:cubicBezTo>
                        <a:pt x="423512" y="236546"/>
                        <a:pt x="445208" y="273587"/>
                        <a:pt x="467962" y="316979"/>
                      </a:cubicBezTo>
                      <a:cubicBezTo>
                        <a:pt x="490716" y="360371"/>
                        <a:pt x="508179" y="432602"/>
                        <a:pt x="525112" y="467792"/>
                      </a:cubicBezTo>
                      <a:cubicBezTo>
                        <a:pt x="542045" y="502982"/>
                        <a:pt x="555275" y="508538"/>
                        <a:pt x="569562" y="528117"/>
                      </a:cubicBezTo>
                      <a:cubicBezTo>
                        <a:pt x="583849" y="547696"/>
                        <a:pt x="610837" y="585267"/>
                        <a:pt x="610837" y="58526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2" name="フリーフォーム: 図形 791">
                  <a:extLst>
                    <a:ext uri="{FF2B5EF4-FFF2-40B4-BE49-F238E27FC236}">
                      <a16:creationId xmlns:a16="http://schemas.microsoft.com/office/drawing/2014/main" id="{1F0D6053-8E1E-4C54-BB74-EE68892F1264}"/>
                    </a:ext>
                  </a:extLst>
                </p:cNvPr>
                <p:cNvSpPr/>
                <p:nvPr/>
              </p:nvSpPr>
              <p:spPr>
                <a:xfrm>
                  <a:off x="5552937" y="714375"/>
                  <a:ext cx="380605" cy="355600"/>
                </a:xfrm>
                <a:custGeom>
                  <a:avLst/>
                  <a:gdLst>
                    <a:gd name="connsiteX0" fmla="*/ 23951 w 380605"/>
                    <a:gd name="connsiteY0" fmla="*/ 0 h 355600"/>
                    <a:gd name="connsiteX1" fmla="*/ 11251 w 380605"/>
                    <a:gd name="connsiteY1" fmla="*/ 84138 h 355600"/>
                    <a:gd name="connsiteX2" fmla="*/ 138 w 380605"/>
                    <a:gd name="connsiteY2" fmla="*/ 150813 h 355600"/>
                    <a:gd name="connsiteX3" fmla="*/ 19188 w 380605"/>
                    <a:gd name="connsiteY3" fmla="*/ 196850 h 355600"/>
                    <a:gd name="connsiteX4" fmla="*/ 111263 w 380605"/>
                    <a:gd name="connsiteY4" fmla="*/ 215900 h 355600"/>
                    <a:gd name="connsiteX5" fmla="*/ 166826 w 380605"/>
                    <a:gd name="connsiteY5" fmla="*/ 166688 h 355600"/>
                    <a:gd name="connsiteX6" fmla="*/ 206513 w 380605"/>
                    <a:gd name="connsiteY6" fmla="*/ 117475 h 355600"/>
                    <a:gd name="connsiteX7" fmla="*/ 250963 w 380605"/>
                    <a:gd name="connsiteY7" fmla="*/ 74613 h 355600"/>
                    <a:gd name="connsiteX8" fmla="*/ 281126 w 380605"/>
                    <a:gd name="connsiteY8" fmla="*/ 66675 h 355600"/>
                    <a:gd name="connsiteX9" fmla="*/ 379551 w 380605"/>
                    <a:gd name="connsiteY9" fmla="*/ 219075 h 355600"/>
                    <a:gd name="connsiteX10" fmla="*/ 331926 w 380605"/>
                    <a:gd name="connsiteY10" fmla="*/ 258763 h 355600"/>
                    <a:gd name="connsiteX11" fmla="*/ 312876 w 380605"/>
                    <a:gd name="connsiteY11" fmla="*/ 287338 h 355600"/>
                    <a:gd name="connsiteX12" fmla="*/ 303351 w 380605"/>
                    <a:gd name="connsiteY12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0605" h="355600">
                      <a:moveTo>
                        <a:pt x="23951" y="0"/>
                      </a:moveTo>
                      <a:cubicBezTo>
                        <a:pt x="19585" y="29501"/>
                        <a:pt x="15220" y="59003"/>
                        <a:pt x="11251" y="84138"/>
                      </a:cubicBezTo>
                      <a:cubicBezTo>
                        <a:pt x="7282" y="109274"/>
                        <a:pt x="-1185" y="132028"/>
                        <a:pt x="138" y="150813"/>
                      </a:cubicBezTo>
                      <a:cubicBezTo>
                        <a:pt x="1461" y="169598"/>
                        <a:pt x="667" y="186002"/>
                        <a:pt x="19188" y="196850"/>
                      </a:cubicBezTo>
                      <a:cubicBezTo>
                        <a:pt x="37709" y="207698"/>
                        <a:pt x="86657" y="220927"/>
                        <a:pt x="111263" y="215900"/>
                      </a:cubicBezTo>
                      <a:cubicBezTo>
                        <a:pt x="135869" y="210873"/>
                        <a:pt x="150951" y="183092"/>
                        <a:pt x="166826" y="166688"/>
                      </a:cubicBezTo>
                      <a:cubicBezTo>
                        <a:pt x="182701" y="150284"/>
                        <a:pt x="192490" y="132821"/>
                        <a:pt x="206513" y="117475"/>
                      </a:cubicBezTo>
                      <a:cubicBezTo>
                        <a:pt x="220536" y="102129"/>
                        <a:pt x="238528" y="83080"/>
                        <a:pt x="250963" y="74613"/>
                      </a:cubicBezTo>
                      <a:cubicBezTo>
                        <a:pt x="263398" y="66146"/>
                        <a:pt x="259695" y="42598"/>
                        <a:pt x="281126" y="66675"/>
                      </a:cubicBezTo>
                      <a:cubicBezTo>
                        <a:pt x="302557" y="90752"/>
                        <a:pt x="371084" y="187060"/>
                        <a:pt x="379551" y="219075"/>
                      </a:cubicBezTo>
                      <a:cubicBezTo>
                        <a:pt x="388018" y="251090"/>
                        <a:pt x="343039" y="247386"/>
                        <a:pt x="331926" y="258763"/>
                      </a:cubicBezTo>
                      <a:cubicBezTo>
                        <a:pt x="320814" y="270140"/>
                        <a:pt x="317639" y="271199"/>
                        <a:pt x="312876" y="287338"/>
                      </a:cubicBezTo>
                      <a:cubicBezTo>
                        <a:pt x="308114" y="303478"/>
                        <a:pt x="305732" y="329539"/>
                        <a:pt x="303351" y="3556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3" name="フリーフォーム: 図形 792">
                  <a:extLst>
                    <a:ext uri="{FF2B5EF4-FFF2-40B4-BE49-F238E27FC236}">
                      <a16:creationId xmlns:a16="http://schemas.microsoft.com/office/drawing/2014/main" id="{4E089443-8F8C-4FF7-87F0-7D62F2D33CA4}"/>
                    </a:ext>
                  </a:extLst>
                </p:cNvPr>
                <p:cNvSpPr/>
                <p:nvPr/>
              </p:nvSpPr>
              <p:spPr>
                <a:xfrm>
                  <a:off x="4860925" y="662557"/>
                  <a:ext cx="727075" cy="326508"/>
                </a:xfrm>
                <a:custGeom>
                  <a:avLst/>
                  <a:gdLst>
                    <a:gd name="connsiteX0" fmla="*/ 0 w 727075"/>
                    <a:gd name="connsiteY0" fmla="*/ 150243 h 326508"/>
                    <a:gd name="connsiteX1" fmla="*/ 69850 w 727075"/>
                    <a:gd name="connsiteY1" fmla="*/ 115318 h 326508"/>
                    <a:gd name="connsiteX2" fmla="*/ 88900 w 727075"/>
                    <a:gd name="connsiteY2" fmla="*/ 140718 h 326508"/>
                    <a:gd name="connsiteX3" fmla="*/ 109538 w 727075"/>
                    <a:gd name="connsiteY3" fmla="*/ 175643 h 326508"/>
                    <a:gd name="connsiteX4" fmla="*/ 163513 w 727075"/>
                    <a:gd name="connsiteY4" fmla="*/ 183581 h 326508"/>
                    <a:gd name="connsiteX5" fmla="*/ 187325 w 727075"/>
                    <a:gd name="connsiteY5" fmla="*/ 140718 h 326508"/>
                    <a:gd name="connsiteX6" fmla="*/ 206375 w 727075"/>
                    <a:gd name="connsiteY6" fmla="*/ 96268 h 326508"/>
                    <a:gd name="connsiteX7" fmla="*/ 219075 w 727075"/>
                    <a:gd name="connsiteY7" fmla="*/ 59756 h 326508"/>
                    <a:gd name="connsiteX8" fmla="*/ 227013 w 727075"/>
                    <a:gd name="connsiteY8" fmla="*/ 37531 h 326508"/>
                    <a:gd name="connsiteX9" fmla="*/ 273050 w 727075"/>
                    <a:gd name="connsiteY9" fmla="*/ 13718 h 326508"/>
                    <a:gd name="connsiteX10" fmla="*/ 328613 w 727075"/>
                    <a:gd name="connsiteY10" fmla="*/ 1018 h 326508"/>
                    <a:gd name="connsiteX11" fmla="*/ 363538 w 727075"/>
                    <a:gd name="connsiteY11" fmla="*/ 4193 h 326508"/>
                    <a:gd name="connsiteX12" fmla="*/ 400050 w 727075"/>
                    <a:gd name="connsiteY12" fmla="*/ 31181 h 326508"/>
                    <a:gd name="connsiteX13" fmla="*/ 428625 w 727075"/>
                    <a:gd name="connsiteY13" fmla="*/ 77218 h 326508"/>
                    <a:gd name="connsiteX14" fmla="*/ 458788 w 727075"/>
                    <a:gd name="connsiteY14" fmla="*/ 134368 h 326508"/>
                    <a:gd name="connsiteX15" fmla="*/ 501650 w 727075"/>
                    <a:gd name="connsiteY15" fmla="*/ 186756 h 326508"/>
                    <a:gd name="connsiteX16" fmla="*/ 563563 w 727075"/>
                    <a:gd name="connsiteY16" fmla="*/ 199456 h 326508"/>
                    <a:gd name="connsiteX17" fmla="*/ 608013 w 727075"/>
                    <a:gd name="connsiteY17" fmla="*/ 224856 h 326508"/>
                    <a:gd name="connsiteX18" fmla="*/ 636588 w 727075"/>
                    <a:gd name="connsiteY18" fmla="*/ 248668 h 326508"/>
                    <a:gd name="connsiteX19" fmla="*/ 649288 w 727075"/>
                    <a:gd name="connsiteY19" fmla="*/ 299468 h 326508"/>
                    <a:gd name="connsiteX20" fmla="*/ 695325 w 727075"/>
                    <a:gd name="connsiteY20" fmla="*/ 326456 h 326508"/>
                    <a:gd name="connsiteX21" fmla="*/ 719138 w 727075"/>
                    <a:gd name="connsiteY21" fmla="*/ 293118 h 326508"/>
                    <a:gd name="connsiteX22" fmla="*/ 727075 w 727075"/>
                    <a:gd name="connsiteY22" fmla="*/ 256606 h 32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27075" h="326508">
                      <a:moveTo>
                        <a:pt x="0" y="150243"/>
                      </a:moveTo>
                      <a:cubicBezTo>
                        <a:pt x="27516" y="133574"/>
                        <a:pt x="55033" y="116905"/>
                        <a:pt x="69850" y="115318"/>
                      </a:cubicBezTo>
                      <a:cubicBezTo>
                        <a:pt x="84667" y="113731"/>
                        <a:pt x="82285" y="130664"/>
                        <a:pt x="88900" y="140718"/>
                      </a:cubicBezTo>
                      <a:cubicBezTo>
                        <a:pt x="95515" y="150772"/>
                        <a:pt x="97102" y="168499"/>
                        <a:pt x="109538" y="175643"/>
                      </a:cubicBezTo>
                      <a:cubicBezTo>
                        <a:pt x="121974" y="182787"/>
                        <a:pt x="150549" y="189402"/>
                        <a:pt x="163513" y="183581"/>
                      </a:cubicBezTo>
                      <a:cubicBezTo>
                        <a:pt x="176477" y="177760"/>
                        <a:pt x="180181" y="155270"/>
                        <a:pt x="187325" y="140718"/>
                      </a:cubicBezTo>
                      <a:cubicBezTo>
                        <a:pt x="194469" y="126166"/>
                        <a:pt x="201083" y="109762"/>
                        <a:pt x="206375" y="96268"/>
                      </a:cubicBezTo>
                      <a:cubicBezTo>
                        <a:pt x="211667" y="82774"/>
                        <a:pt x="215635" y="69545"/>
                        <a:pt x="219075" y="59756"/>
                      </a:cubicBezTo>
                      <a:cubicBezTo>
                        <a:pt x="222515" y="49966"/>
                        <a:pt x="218017" y="45204"/>
                        <a:pt x="227013" y="37531"/>
                      </a:cubicBezTo>
                      <a:cubicBezTo>
                        <a:pt x="236009" y="29858"/>
                        <a:pt x="256117" y="19803"/>
                        <a:pt x="273050" y="13718"/>
                      </a:cubicBezTo>
                      <a:cubicBezTo>
                        <a:pt x="289983" y="7633"/>
                        <a:pt x="313532" y="2605"/>
                        <a:pt x="328613" y="1018"/>
                      </a:cubicBezTo>
                      <a:cubicBezTo>
                        <a:pt x="343694" y="-569"/>
                        <a:pt x="351632" y="-834"/>
                        <a:pt x="363538" y="4193"/>
                      </a:cubicBezTo>
                      <a:cubicBezTo>
                        <a:pt x="375444" y="9220"/>
                        <a:pt x="389202" y="19010"/>
                        <a:pt x="400050" y="31181"/>
                      </a:cubicBezTo>
                      <a:cubicBezTo>
                        <a:pt x="410898" y="43352"/>
                        <a:pt x="418835" y="60020"/>
                        <a:pt x="428625" y="77218"/>
                      </a:cubicBezTo>
                      <a:cubicBezTo>
                        <a:pt x="438415" y="94416"/>
                        <a:pt x="446617" y="116112"/>
                        <a:pt x="458788" y="134368"/>
                      </a:cubicBezTo>
                      <a:cubicBezTo>
                        <a:pt x="470959" y="152624"/>
                        <a:pt x="484188" y="175908"/>
                        <a:pt x="501650" y="186756"/>
                      </a:cubicBezTo>
                      <a:cubicBezTo>
                        <a:pt x="519112" y="197604"/>
                        <a:pt x="545836" y="193106"/>
                        <a:pt x="563563" y="199456"/>
                      </a:cubicBezTo>
                      <a:cubicBezTo>
                        <a:pt x="581290" y="205806"/>
                        <a:pt x="595842" y="216654"/>
                        <a:pt x="608013" y="224856"/>
                      </a:cubicBezTo>
                      <a:cubicBezTo>
                        <a:pt x="620184" y="233058"/>
                        <a:pt x="629709" y="236233"/>
                        <a:pt x="636588" y="248668"/>
                      </a:cubicBezTo>
                      <a:cubicBezTo>
                        <a:pt x="643467" y="261103"/>
                        <a:pt x="639499" y="286503"/>
                        <a:pt x="649288" y="299468"/>
                      </a:cubicBezTo>
                      <a:cubicBezTo>
                        <a:pt x="659078" y="312433"/>
                        <a:pt x="683683" y="327514"/>
                        <a:pt x="695325" y="326456"/>
                      </a:cubicBezTo>
                      <a:cubicBezTo>
                        <a:pt x="706967" y="325398"/>
                        <a:pt x="713846" y="304760"/>
                        <a:pt x="719138" y="293118"/>
                      </a:cubicBezTo>
                      <a:cubicBezTo>
                        <a:pt x="724430" y="281476"/>
                        <a:pt x="725752" y="269041"/>
                        <a:pt x="727075" y="25660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4" name="フリーフォーム: 図形 793">
                  <a:extLst>
                    <a:ext uri="{FF2B5EF4-FFF2-40B4-BE49-F238E27FC236}">
                      <a16:creationId xmlns:a16="http://schemas.microsoft.com/office/drawing/2014/main" id="{4DEAF28B-0E64-41DD-95DC-ACD8A6B3CDC4}"/>
                    </a:ext>
                  </a:extLst>
                </p:cNvPr>
                <p:cNvSpPr/>
                <p:nvPr/>
              </p:nvSpPr>
              <p:spPr>
                <a:xfrm>
                  <a:off x="5565775" y="989013"/>
                  <a:ext cx="134938" cy="41275"/>
                </a:xfrm>
                <a:custGeom>
                  <a:avLst/>
                  <a:gdLst>
                    <a:gd name="connsiteX0" fmla="*/ 0 w 134938"/>
                    <a:gd name="connsiteY0" fmla="*/ 0 h 41275"/>
                    <a:gd name="connsiteX1" fmla="*/ 52388 w 134938"/>
                    <a:gd name="connsiteY1" fmla="*/ 28575 h 41275"/>
                    <a:gd name="connsiteX2" fmla="*/ 134938 w 134938"/>
                    <a:gd name="connsiteY2" fmla="*/ 41275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938" h="41275">
                      <a:moveTo>
                        <a:pt x="0" y="0"/>
                      </a:moveTo>
                      <a:cubicBezTo>
                        <a:pt x="14949" y="10848"/>
                        <a:pt x="29898" y="21696"/>
                        <a:pt x="52388" y="28575"/>
                      </a:cubicBezTo>
                      <a:cubicBezTo>
                        <a:pt x="74878" y="35454"/>
                        <a:pt x="104908" y="38364"/>
                        <a:pt x="134938" y="412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5" name="フリーフォーム: 図形 794">
                  <a:extLst>
                    <a:ext uri="{FF2B5EF4-FFF2-40B4-BE49-F238E27FC236}">
                      <a16:creationId xmlns:a16="http://schemas.microsoft.com/office/drawing/2014/main" id="{9B4605DA-E6B1-439F-9D16-EE18B834293A}"/>
                    </a:ext>
                  </a:extLst>
                </p:cNvPr>
                <p:cNvSpPr/>
                <p:nvPr/>
              </p:nvSpPr>
              <p:spPr>
                <a:xfrm>
                  <a:off x="5664200" y="930275"/>
                  <a:ext cx="30454" cy="119063"/>
                </a:xfrm>
                <a:custGeom>
                  <a:avLst/>
                  <a:gdLst>
                    <a:gd name="connsiteX0" fmla="*/ 0 w 30454"/>
                    <a:gd name="connsiteY0" fmla="*/ 0 h 119063"/>
                    <a:gd name="connsiteX1" fmla="*/ 30163 w 30454"/>
                    <a:gd name="connsiteY1" fmla="*/ 82550 h 119063"/>
                    <a:gd name="connsiteX2" fmla="*/ 12700 w 30454"/>
                    <a:gd name="connsiteY2" fmla="*/ 119063 h 11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454" h="119063">
                      <a:moveTo>
                        <a:pt x="0" y="0"/>
                      </a:moveTo>
                      <a:cubicBezTo>
                        <a:pt x="14023" y="31353"/>
                        <a:pt x="28046" y="62706"/>
                        <a:pt x="30163" y="82550"/>
                      </a:cubicBezTo>
                      <a:cubicBezTo>
                        <a:pt x="32280" y="102394"/>
                        <a:pt x="22490" y="110728"/>
                        <a:pt x="12700" y="11906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6" name="フリーフォーム: 図形 795">
                  <a:extLst>
                    <a:ext uri="{FF2B5EF4-FFF2-40B4-BE49-F238E27FC236}">
                      <a16:creationId xmlns:a16="http://schemas.microsoft.com/office/drawing/2014/main" id="{BC6CCD53-54A3-4C71-99DD-81FCCC3824D0}"/>
                    </a:ext>
                  </a:extLst>
                </p:cNvPr>
                <p:cNvSpPr/>
                <p:nvPr/>
              </p:nvSpPr>
              <p:spPr>
                <a:xfrm>
                  <a:off x="5676900" y="935038"/>
                  <a:ext cx="79680" cy="127000"/>
                </a:xfrm>
                <a:custGeom>
                  <a:avLst/>
                  <a:gdLst>
                    <a:gd name="connsiteX0" fmla="*/ 0 w 79680"/>
                    <a:gd name="connsiteY0" fmla="*/ 0 h 127000"/>
                    <a:gd name="connsiteX1" fmla="*/ 46038 w 79680"/>
                    <a:gd name="connsiteY1" fmla="*/ 36512 h 127000"/>
                    <a:gd name="connsiteX2" fmla="*/ 76200 w 79680"/>
                    <a:gd name="connsiteY2" fmla="*/ 53975 h 127000"/>
                    <a:gd name="connsiteX3" fmla="*/ 79375 w 79680"/>
                    <a:gd name="connsiteY3" fmla="*/ 90487 h 127000"/>
                    <a:gd name="connsiteX4" fmla="*/ 79375 w 79680"/>
                    <a:gd name="connsiteY4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9680" h="127000">
                      <a:moveTo>
                        <a:pt x="0" y="0"/>
                      </a:moveTo>
                      <a:cubicBezTo>
                        <a:pt x="16669" y="13758"/>
                        <a:pt x="33338" y="27516"/>
                        <a:pt x="46038" y="36512"/>
                      </a:cubicBezTo>
                      <a:cubicBezTo>
                        <a:pt x="58738" y="45508"/>
                        <a:pt x="70644" y="44979"/>
                        <a:pt x="76200" y="53975"/>
                      </a:cubicBezTo>
                      <a:cubicBezTo>
                        <a:pt x="81756" y="62971"/>
                        <a:pt x="78846" y="78316"/>
                        <a:pt x="79375" y="90487"/>
                      </a:cubicBezTo>
                      <a:cubicBezTo>
                        <a:pt x="79904" y="102658"/>
                        <a:pt x="79639" y="114829"/>
                        <a:pt x="79375" y="1270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796">
                  <a:extLst>
                    <a:ext uri="{FF2B5EF4-FFF2-40B4-BE49-F238E27FC236}">
                      <a16:creationId xmlns:a16="http://schemas.microsoft.com/office/drawing/2014/main" id="{8A615AE1-2425-49BE-BF9F-7D7803B66815}"/>
                    </a:ext>
                  </a:extLst>
                </p:cNvPr>
                <p:cNvSpPr/>
                <p:nvPr/>
              </p:nvSpPr>
              <p:spPr>
                <a:xfrm>
                  <a:off x="5564188" y="990600"/>
                  <a:ext cx="295275" cy="86195"/>
                </a:xfrm>
                <a:custGeom>
                  <a:avLst/>
                  <a:gdLst>
                    <a:gd name="connsiteX0" fmla="*/ 0 w 295275"/>
                    <a:gd name="connsiteY0" fmla="*/ 0 h 86195"/>
                    <a:gd name="connsiteX1" fmla="*/ 23812 w 295275"/>
                    <a:gd name="connsiteY1" fmla="*/ 52388 h 86195"/>
                    <a:gd name="connsiteX2" fmla="*/ 77787 w 295275"/>
                    <a:gd name="connsiteY2" fmla="*/ 79375 h 86195"/>
                    <a:gd name="connsiteX3" fmla="*/ 122237 w 295275"/>
                    <a:gd name="connsiteY3" fmla="*/ 85725 h 86195"/>
                    <a:gd name="connsiteX4" fmla="*/ 201612 w 295275"/>
                    <a:gd name="connsiteY4" fmla="*/ 85725 h 86195"/>
                    <a:gd name="connsiteX5" fmla="*/ 277812 w 295275"/>
                    <a:gd name="connsiteY5" fmla="*/ 85725 h 86195"/>
                    <a:gd name="connsiteX6" fmla="*/ 295275 w 295275"/>
                    <a:gd name="connsiteY6" fmla="*/ 85725 h 86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5275" h="86195">
                      <a:moveTo>
                        <a:pt x="0" y="0"/>
                      </a:moveTo>
                      <a:cubicBezTo>
                        <a:pt x="5424" y="19579"/>
                        <a:pt x="10848" y="39159"/>
                        <a:pt x="23812" y="52388"/>
                      </a:cubicBezTo>
                      <a:cubicBezTo>
                        <a:pt x="36776" y="65617"/>
                        <a:pt x="61383" y="73819"/>
                        <a:pt x="77787" y="79375"/>
                      </a:cubicBezTo>
                      <a:cubicBezTo>
                        <a:pt x="94191" y="84931"/>
                        <a:pt x="101600" y="84667"/>
                        <a:pt x="122237" y="85725"/>
                      </a:cubicBezTo>
                      <a:cubicBezTo>
                        <a:pt x="142874" y="86783"/>
                        <a:pt x="201612" y="85725"/>
                        <a:pt x="201612" y="85725"/>
                      </a:cubicBezTo>
                      <a:lnTo>
                        <a:pt x="277812" y="85725"/>
                      </a:lnTo>
                      <a:lnTo>
                        <a:pt x="295275" y="85725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8" name="フリーフォーム: 図形 797">
                  <a:extLst>
                    <a:ext uri="{FF2B5EF4-FFF2-40B4-BE49-F238E27FC236}">
                      <a16:creationId xmlns:a16="http://schemas.microsoft.com/office/drawing/2014/main" id="{92B31614-3513-4B69-9E2C-00834E00B4B9}"/>
                    </a:ext>
                  </a:extLst>
                </p:cNvPr>
                <p:cNvSpPr/>
                <p:nvPr/>
              </p:nvSpPr>
              <p:spPr>
                <a:xfrm>
                  <a:off x="5133975" y="831850"/>
                  <a:ext cx="204788" cy="211209"/>
                </a:xfrm>
                <a:custGeom>
                  <a:avLst/>
                  <a:gdLst>
                    <a:gd name="connsiteX0" fmla="*/ 204788 w 204788"/>
                    <a:gd name="connsiteY0" fmla="*/ 0 h 211209"/>
                    <a:gd name="connsiteX1" fmla="*/ 171450 w 204788"/>
                    <a:gd name="connsiteY1" fmla="*/ 125413 h 211209"/>
                    <a:gd name="connsiteX2" fmla="*/ 161925 w 204788"/>
                    <a:gd name="connsiteY2" fmla="*/ 153988 h 211209"/>
                    <a:gd name="connsiteX3" fmla="*/ 136525 w 204788"/>
                    <a:gd name="connsiteY3" fmla="*/ 184150 h 211209"/>
                    <a:gd name="connsiteX4" fmla="*/ 90488 w 204788"/>
                    <a:gd name="connsiteY4" fmla="*/ 188913 h 211209"/>
                    <a:gd name="connsiteX5" fmla="*/ 39688 w 204788"/>
                    <a:gd name="connsiteY5" fmla="*/ 206375 h 211209"/>
                    <a:gd name="connsiteX6" fmla="*/ 28575 w 204788"/>
                    <a:gd name="connsiteY6" fmla="*/ 207963 h 211209"/>
                    <a:gd name="connsiteX7" fmla="*/ 0 w 204788"/>
                    <a:gd name="connsiteY7" fmla="*/ 166688 h 21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4788" h="211209">
                      <a:moveTo>
                        <a:pt x="204788" y="0"/>
                      </a:moveTo>
                      <a:cubicBezTo>
                        <a:pt x="191691" y="49874"/>
                        <a:pt x="178594" y="99748"/>
                        <a:pt x="171450" y="125413"/>
                      </a:cubicBezTo>
                      <a:cubicBezTo>
                        <a:pt x="164306" y="151078"/>
                        <a:pt x="167746" y="144199"/>
                        <a:pt x="161925" y="153988"/>
                      </a:cubicBezTo>
                      <a:cubicBezTo>
                        <a:pt x="156104" y="163777"/>
                        <a:pt x="148431" y="178329"/>
                        <a:pt x="136525" y="184150"/>
                      </a:cubicBezTo>
                      <a:cubicBezTo>
                        <a:pt x="124619" y="189971"/>
                        <a:pt x="106627" y="185209"/>
                        <a:pt x="90488" y="188913"/>
                      </a:cubicBezTo>
                      <a:cubicBezTo>
                        <a:pt x="74349" y="192617"/>
                        <a:pt x="50007" y="203200"/>
                        <a:pt x="39688" y="206375"/>
                      </a:cubicBezTo>
                      <a:cubicBezTo>
                        <a:pt x="29369" y="209550"/>
                        <a:pt x="35190" y="214577"/>
                        <a:pt x="28575" y="207963"/>
                      </a:cubicBezTo>
                      <a:cubicBezTo>
                        <a:pt x="21960" y="201349"/>
                        <a:pt x="5821" y="177007"/>
                        <a:pt x="0" y="16668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9" name="フリーフォーム: 図形 798">
                  <a:extLst>
                    <a:ext uri="{FF2B5EF4-FFF2-40B4-BE49-F238E27FC236}">
                      <a16:creationId xmlns:a16="http://schemas.microsoft.com/office/drawing/2014/main" id="{1CC5F6B0-0672-4DD8-9087-3AC637E851CE}"/>
                    </a:ext>
                  </a:extLst>
                </p:cNvPr>
                <p:cNvSpPr/>
                <p:nvPr/>
              </p:nvSpPr>
              <p:spPr>
                <a:xfrm>
                  <a:off x="5116870" y="739775"/>
                  <a:ext cx="86955" cy="198438"/>
                </a:xfrm>
                <a:custGeom>
                  <a:avLst/>
                  <a:gdLst>
                    <a:gd name="connsiteX0" fmla="*/ 63143 w 86955"/>
                    <a:gd name="connsiteY0" fmla="*/ 0 h 198438"/>
                    <a:gd name="connsiteX1" fmla="*/ 25043 w 86955"/>
                    <a:gd name="connsiteY1" fmla="*/ 60325 h 198438"/>
                    <a:gd name="connsiteX2" fmla="*/ 9168 w 86955"/>
                    <a:gd name="connsiteY2" fmla="*/ 101600 h 198438"/>
                    <a:gd name="connsiteX3" fmla="*/ 4405 w 86955"/>
                    <a:gd name="connsiteY3" fmla="*/ 114300 h 198438"/>
                    <a:gd name="connsiteX4" fmla="*/ 74255 w 86955"/>
                    <a:gd name="connsiteY4" fmla="*/ 152400 h 198438"/>
                    <a:gd name="connsiteX5" fmla="*/ 56793 w 86955"/>
                    <a:gd name="connsiteY5" fmla="*/ 182563 h 198438"/>
                    <a:gd name="connsiteX6" fmla="*/ 86955 w 86955"/>
                    <a:gd name="connsiteY6" fmla="*/ 198438 h 198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955" h="198438">
                      <a:moveTo>
                        <a:pt x="63143" y="0"/>
                      </a:moveTo>
                      <a:cubicBezTo>
                        <a:pt x="48591" y="21696"/>
                        <a:pt x="34039" y="43392"/>
                        <a:pt x="25043" y="60325"/>
                      </a:cubicBezTo>
                      <a:cubicBezTo>
                        <a:pt x="16047" y="77258"/>
                        <a:pt x="12608" y="92604"/>
                        <a:pt x="9168" y="101600"/>
                      </a:cubicBezTo>
                      <a:cubicBezTo>
                        <a:pt x="5728" y="110596"/>
                        <a:pt x="-6443" y="105833"/>
                        <a:pt x="4405" y="114300"/>
                      </a:cubicBezTo>
                      <a:cubicBezTo>
                        <a:pt x="15253" y="122767"/>
                        <a:pt x="65524" y="141023"/>
                        <a:pt x="74255" y="152400"/>
                      </a:cubicBezTo>
                      <a:cubicBezTo>
                        <a:pt x="82986" y="163777"/>
                        <a:pt x="54676" y="174890"/>
                        <a:pt x="56793" y="182563"/>
                      </a:cubicBezTo>
                      <a:cubicBezTo>
                        <a:pt x="58910" y="190236"/>
                        <a:pt x="82986" y="198174"/>
                        <a:pt x="86955" y="1984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0" name="フリーフォーム: 図形 799">
                  <a:extLst>
                    <a:ext uri="{FF2B5EF4-FFF2-40B4-BE49-F238E27FC236}">
                      <a16:creationId xmlns:a16="http://schemas.microsoft.com/office/drawing/2014/main" id="{4A2772F8-E03A-45E6-8CFD-428384B91A3F}"/>
                    </a:ext>
                  </a:extLst>
                </p:cNvPr>
                <p:cNvSpPr/>
                <p:nvPr/>
              </p:nvSpPr>
              <p:spPr>
                <a:xfrm>
                  <a:off x="5207000" y="846138"/>
                  <a:ext cx="79375" cy="125412"/>
                </a:xfrm>
                <a:custGeom>
                  <a:avLst/>
                  <a:gdLst>
                    <a:gd name="connsiteX0" fmla="*/ 79375 w 79375"/>
                    <a:gd name="connsiteY0" fmla="*/ 0 h 125412"/>
                    <a:gd name="connsiteX1" fmla="*/ 57150 w 79375"/>
                    <a:gd name="connsiteY1" fmla="*/ 61912 h 125412"/>
                    <a:gd name="connsiteX2" fmla="*/ 47625 w 79375"/>
                    <a:gd name="connsiteY2" fmla="*/ 84137 h 125412"/>
                    <a:gd name="connsiteX3" fmla="*/ 0 w 79375"/>
                    <a:gd name="connsiteY3" fmla="*/ 125412 h 12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375" h="125412">
                      <a:moveTo>
                        <a:pt x="79375" y="0"/>
                      </a:moveTo>
                      <a:cubicBezTo>
                        <a:pt x="70908" y="23944"/>
                        <a:pt x="62442" y="47889"/>
                        <a:pt x="57150" y="61912"/>
                      </a:cubicBezTo>
                      <a:cubicBezTo>
                        <a:pt x="51858" y="75935"/>
                        <a:pt x="57150" y="73554"/>
                        <a:pt x="47625" y="84137"/>
                      </a:cubicBezTo>
                      <a:cubicBezTo>
                        <a:pt x="38100" y="94720"/>
                        <a:pt x="10319" y="118797"/>
                        <a:pt x="0" y="1254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1" name="フリーフォーム: 図形 800">
                  <a:extLst>
                    <a:ext uri="{FF2B5EF4-FFF2-40B4-BE49-F238E27FC236}">
                      <a16:creationId xmlns:a16="http://schemas.microsoft.com/office/drawing/2014/main" id="{BCB3C2E0-96C7-45AA-8E3B-03356D1A80B3}"/>
                    </a:ext>
                  </a:extLst>
                </p:cNvPr>
                <p:cNvSpPr/>
                <p:nvPr/>
              </p:nvSpPr>
              <p:spPr>
                <a:xfrm>
                  <a:off x="5248275" y="788988"/>
                  <a:ext cx="15875" cy="80962"/>
                </a:xfrm>
                <a:custGeom>
                  <a:avLst/>
                  <a:gdLst>
                    <a:gd name="connsiteX0" fmla="*/ 0 w 15875"/>
                    <a:gd name="connsiteY0" fmla="*/ 0 h 80962"/>
                    <a:gd name="connsiteX1" fmla="*/ 9525 w 15875"/>
                    <a:gd name="connsiteY1" fmla="*/ 63500 h 80962"/>
                    <a:gd name="connsiteX2" fmla="*/ 14288 w 15875"/>
                    <a:gd name="connsiteY2" fmla="*/ 76200 h 80962"/>
                    <a:gd name="connsiteX3" fmla="*/ 15875 w 15875"/>
                    <a:gd name="connsiteY3" fmla="*/ 80962 h 8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75" h="80962">
                      <a:moveTo>
                        <a:pt x="0" y="0"/>
                      </a:moveTo>
                      <a:cubicBezTo>
                        <a:pt x="3572" y="25400"/>
                        <a:pt x="7144" y="50800"/>
                        <a:pt x="9525" y="63500"/>
                      </a:cubicBezTo>
                      <a:cubicBezTo>
                        <a:pt x="11906" y="76200"/>
                        <a:pt x="14288" y="76200"/>
                        <a:pt x="14288" y="76200"/>
                      </a:cubicBezTo>
                      <a:cubicBezTo>
                        <a:pt x="15346" y="79110"/>
                        <a:pt x="15610" y="80036"/>
                        <a:pt x="15875" y="809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2" name="フリーフォーム: 図形 801">
                  <a:extLst>
                    <a:ext uri="{FF2B5EF4-FFF2-40B4-BE49-F238E27FC236}">
                      <a16:creationId xmlns:a16="http://schemas.microsoft.com/office/drawing/2014/main" id="{EF6480E8-BD7B-4156-966E-05C817737A77}"/>
                    </a:ext>
                  </a:extLst>
                </p:cNvPr>
                <p:cNvSpPr/>
                <p:nvPr/>
              </p:nvSpPr>
              <p:spPr>
                <a:xfrm>
                  <a:off x="4459288" y="622050"/>
                  <a:ext cx="359098" cy="293938"/>
                </a:xfrm>
                <a:custGeom>
                  <a:avLst/>
                  <a:gdLst>
                    <a:gd name="connsiteX0" fmla="*/ 0 w 359098"/>
                    <a:gd name="connsiteY0" fmla="*/ 293938 h 293938"/>
                    <a:gd name="connsiteX1" fmla="*/ 82550 w 359098"/>
                    <a:gd name="connsiteY1" fmla="*/ 265363 h 293938"/>
                    <a:gd name="connsiteX2" fmla="*/ 117475 w 359098"/>
                    <a:gd name="connsiteY2" fmla="*/ 219325 h 293938"/>
                    <a:gd name="connsiteX3" fmla="*/ 157162 w 359098"/>
                    <a:gd name="connsiteY3" fmla="*/ 165350 h 293938"/>
                    <a:gd name="connsiteX4" fmla="*/ 165100 w 359098"/>
                    <a:gd name="connsiteY4" fmla="*/ 73275 h 293938"/>
                    <a:gd name="connsiteX5" fmla="*/ 207962 w 359098"/>
                    <a:gd name="connsiteY5" fmla="*/ 52638 h 293938"/>
                    <a:gd name="connsiteX6" fmla="*/ 219075 w 359098"/>
                    <a:gd name="connsiteY6" fmla="*/ 28825 h 293938"/>
                    <a:gd name="connsiteX7" fmla="*/ 238125 w 359098"/>
                    <a:gd name="connsiteY7" fmla="*/ 6600 h 293938"/>
                    <a:gd name="connsiteX8" fmla="*/ 258762 w 359098"/>
                    <a:gd name="connsiteY8" fmla="*/ 250 h 293938"/>
                    <a:gd name="connsiteX9" fmla="*/ 307975 w 359098"/>
                    <a:gd name="connsiteY9" fmla="*/ 3425 h 293938"/>
                    <a:gd name="connsiteX10" fmla="*/ 338137 w 359098"/>
                    <a:gd name="connsiteY10" fmla="*/ 22475 h 293938"/>
                    <a:gd name="connsiteX11" fmla="*/ 355600 w 359098"/>
                    <a:gd name="connsiteY11" fmla="*/ 49463 h 293938"/>
                    <a:gd name="connsiteX12" fmla="*/ 358775 w 359098"/>
                    <a:gd name="connsiteY12" fmla="*/ 93913 h 293938"/>
                    <a:gd name="connsiteX13" fmla="*/ 350837 w 359098"/>
                    <a:gd name="connsiteY13" fmla="*/ 120900 h 293938"/>
                    <a:gd name="connsiteX14" fmla="*/ 320675 w 359098"/>
                    <a:gd name="connsiteY14" fmla="*/ 157413 h 293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59098" h="293938">
                      <a:moveTo>
                        <a:pt x="0" y="293938"/>
                      </a:moveTo>
                      <a:cubicBezTo>
                        <a:pt x="31485" y="285868"/>
                        <a:pt x="62971" y="277799"/>
                        <a:pt x="82550" y="265363"/>
                      </a:cubicBezTo>
                      <a:cubicBezTo>
                        <a:pt x="102129" y="252927"/>
                        <a:pt x="105040" y="235994"/>
                        <a:pt x="117475" y="219325"/>
                      </a:cubicBezTo>
                      <a:cubicBezTo>
                        <a:pt x="129910" y="202656"/>
                        <a:pt x="149225" y="189692"/>
                        <a:pt x="157162" y="165350"/>
                      </a:cubicBezTo>
                      <a:cubicBezTo>
                        <a:pt x="165099" y="141008"/>
                        <a:pt x="156633" y="92060"/>
                        <a:pt x="165100" y="73275"/>
                      </a:cubicBezTo>
                      <a:cubicBezTo>
                        <a:pt x="173567" y="54490"/>
                        <a:pt x="198966" y="60046"/>
                        <a:pt x="207962" y="52638"/>
                      </a:cubicBezTo>
                      <a:cubicBezTo>
                        <a:pt x="216958" y="45230"/>
                        <a:pt x="214048" y="36498"/>
                        <a:pt x="219075" y="28825"/>
                      </a:cubicBezTo>
                      <a:cubicBezTo>
                        <a:pt x="224102" y="21152"/>
                        <a:pt x="231511" y="11362"/>
                        <a:pt x="238125" y="6600"/>
                      </a:cubicBezTo>
                      <a:cubicBezTo>
                        <a:pt x="244739" y="1838"/>
                        <a:pt x="247120" y="779"/>
                        <a:pt x="258762" y="250"/>
                      </a:cubicBezTo>
                      <a:cubicBezTo>
                        <a:pt x="270404" y="-279"/>
                        <a:pt x="294746" y="-279"/>
                        <a:pt x="307975" y="3425"/>
                      </a:cubicBezTo>
                      <a:cubicBezTo>
                        <a:pt x="321204" y="7129"/>
                        <a:pt x="330200" y="14802"/>
                        <a:pt x="338137" y="22475"/>
                      </a:cubicBezTo>
                      <a:cubicBezTo>
                        <a:pt x="346075" y="30148"/>
                        <a:pt x="352160" y="37557"/>
                        <a:pt x="355600" y="49463"/>
                      </a:cubicBezTo>
                      <a:cubicBezTo>
                        <a:pt x="359040" y="61369"/>
                        <a:pt x="359569" y="82007"/>
                        <a:pt x="358775" y="93913"/>
                      </a:cubicBezTo>
                      <a:cubicBezTo>
                        <a:pt x="357981" y="105819"/>
                        <a:pt x="357187" y="110317"/>
                        <a:pt x="350837" y="120900"/>
                      </a:cubicBezTo>
                      <a:cubicBezTo>
                        <a:pt x="344487" y="131483"/>
                        <a:pt x="332581" y="144448"/>
                        <a:pt x="320675" y="15741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3" name="フリーフォーム: 図形 802">
                  <a:extLst>
                    <a:ext uri="{FF2B5EF4-FFF2-40B4-BE49-F238E27FC236}">
                      <a16:creationId xmlns:a16="http://schemas.microsoft.com/office/drawing/2014/main" id="{1F3665F1-B5B5-4F23-BB14-2DCFDC2BF6C5}"/>
                    </a:ext>
                  </a:extLst>
                </p:cNvPr>
                <p:cNvSpPr/>
                <p:nvPr/>
              </p:nvSpPr>
              <p:spPr>
                <a:xfrm>
                  <a:off x="4184650" y="823780"/>
                  <a:ext cx="186282" cy="258450"/>
                </a:xfrm>
                <a:custGeom>
                  <a:avLst/>
                  <a:gdLst>
                    <a:gd name="connsiteX0" fmla="*/ 0 w 186282"/>
                    <a:gd name="connsiteY0" fmla="*/ 33470 h 258450"/>
                    <a:gd name="connsiteX1" fmla="*/ 46567 w 186282"/>
                    <a:gd name="connsiteY1" fmla="*/ 3837 h 258450"/>
                    <a:gd name="connsiteX2" fmla="*/ 91017 w 186282"/>
                    <a:gd name="connsiteY2" fmla="*/ 3837 h 258450"/>
                    <a:gd name="connsiteX3" fmla="*/ 133350 w 186282"/>
                    <a:gd name="connsiteY3" fmla="*/ 35587 h 258450"/>
                    <a:gd name="connsiteX4" fmla="*/ 171450 w 186282"/>
                    <a:gd name="connsiteY4" fmla="*/ 94853 h 258450"/>
                    <a:gd name="connsiteX5" fmla="*/ 186267 w 186282"/>
                    <a:gd name="connsiteY5" fmla="*/ 135070 h 258450"/>
                    <a:gd name="connsiteX6" fmla="*/ 173567 w 186282"/>
                    <a:gd name="connsiteY6" fmla="*/ 192220 h 258450"/>
                    <a:gd name="connsiteX7" fmla="*/ 141817 w 186282"/>
                    <a:gd name="connsiteY7" fmla="*/ 255720 h 258450"/>
                    <a:gd name="connsiteX8" fmla="*/ 93133 w 186282"/>
                    <a:gd name="connsiteY8" fmla="*/ 240903 h 258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6282" h="258450">
                      <a:moveTo>
                        <a:pt x="0" y="33470"/>
                      </a:moveTo>
                      <a:cubicBezTo>
                        <a:pt x="15699" y="21123"/>
                        <a:pt x="31398" y="8776"/>
                        <a:pt x="46567" y="3837"/>
                      </a:cubicBezTo>
                      <a:cubicBezTo>
                        <a:pt x="61736" y="-1102"/>
                        <a:pt x="76553" y="-1455"/>
                        <a:pt x="91017" y="3837"/>
                      </a:cubicBezTo>
                      <a:cubicBezTo>
                        <a:pt x="105481" y="9129"/>
                        <a:pt x="119945" y="20418"/>
                        <a:pt x="133350" y="35587"/>
                      </a:cubicBezTo>
                      <a:cubicBezTo>
                        <a:pt x="146755" y="50756"/>
                        <a:pt x="162631" y="78273"/>
                        <a:pt x="171450" y="94853"/>
                      </a:cubicBezTo>
                      <a:cubicBezTo>
                        <a:pt x="180270" y="111434"/>
                        <a:pt x="185914" y="118842"/>
                        <a:pt x="186267" y="135070"/>
                      </a:cubicBezTo>
                      <a:cubicBezTo>
                        <a:pt x="186620" y="151298"/>
                        <a:pt x="180975" y="172112"/>
                        <a:pt x="173567" y="192220"/>
                      </a:cubicBezTo>
                      <a:cubicBezTo>
                        <a:pt x="166159" y="212328"/>
                        <a:pt x="155223" y="247606"/>
                        <a:pt x="141817" y="255720"/>
                      </a:cubicBezTo>
                      <a:cubicBezTo>
                        <a:pt x="128411" y="263834"/>
                        <a:pt x="110772" y="252368"/>
                        <a:pt x="93133" y="24090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4" name="フリーフォーム: 図形 803">
                  <a:extLst>
                    <a:ext uri="{FF2B5EF4-FFF2-40B4-BE49-F238E27FC236}">
                      <a16:creationId xmlns:a16="http://schemas.microsoft.com/office/drawing/2014/main" id="{465F0425-18B5-47B4-81C6-C52ED837C416}"/>
                    </a:ext>
                  </a:extLst>
                </p:cNvPr>
                <p:cNvSpPr/>
                <p:nvPr/>
              </p:nvSpPr>
              <p:spPr>
                <a:xfrm>
                  <a:off x="4238406" y="878417"/>
                  <a:ext cx="85944" cy="139700"/>
                </a:xfrm>
                <a:custGeom>
                  <a:avLst/>
                  <a:gdLst>
                    <a:gd name="connsiteX0" fmla="*/ 11861 w 85944"/>
                    <a:gd name="connsiteY0" fmla="*/ 0 h 139700"/>
                    <a:gd name="connsiteX1" fmla="*/ 3394 w 85944"/>
                    <a:gd name="connsiteY1" fmla="*/ 50800 h 139700"/>
                    <a:gd name="connsiteX2" fmla="*/ 1277 w 85944"/>
                    <a:gd name="connsiteY2" fmla="*/ 80433 h 139700"/>
                    <a:gd name="connsiteX3" fmla="*/ 22444 w 85944"/>
                    <a:gd name="connsiteY3" fmla="*/ 114300 h 139700"/>
                    <a:gd name="connsiteX4" fmla="*/ 64777 w 85944"/>
                    <a:gd name="connsiteY4" fmla="*/ 133350 h 139700"/>
                    <a:gd name="connsiteX5" fmla="*/ 85944 w 85944"/>
                    <a:gd name="connsiteY5" fmla="*/ 139700 h 13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44" h="139700">
                      <a:moveTo>
                        <a:pt x="11861" y="0"/>
                      </a:moveTo>
                      <a:cubicBezTo>
                        <a:pt x="8509" y="18697"/>
                        <a:pt x="5158" y="37395"/>
                        <a:pt x="3394" y="50800"/>
                      </a:cubicBezTo>
                      <a:cubicBezTo>
                        <a:pt x="1630" y="64205"/>
                        <a:pt x="-1898" y="69850"/>
                        <a:pt x="1277" y="80433"/>
                      </a:cubicBezTo>
                      <a:cubicBezTo>
                        <a:pt x="4452" y="91016"/>
                        <a:pt x="11861" y="105481"/>
                        <a:pt x="22444" y="114300"/>
                      </a:cubicBezTo>
                      <a:cubicBezTo>
                        <a:pt x="33027" y="123119"/>
                        <a:pt x="54194" y="129117"/>
                        <a:pt x="64777" y="133350"/>
                      </a:cubicBezTo>
                      <a:cubicBezTo>
                        <a:pt x="75360" y="137583"/>
                        <a:pt x="85944" y="139700"/>
                        <a:pt x="85944" y="1397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5" name="フリーフォーム: 図形 804">
                  <a:extLst>
                    <a:ext uri="{FF2B5EF4-FFF2-40B4-BE49-F238E27FC236}">
                      <a16:creationId xmlns:a16="http://schemas.microsoft.com/office/drawing/2014/main" id="{03B5CAD9-50DC-421A-94D1-9F84DD03DCF2}"/>
                    </a:ext>
                  </a:extLst>
                </p:cNvPr>
                <p:cNvSpPr/>
                <p:nvPr/>
              </p:nvSpPr>
              <p:spPr>
                <a:xfrm>
                  <a:off x="4258733" y="869950"/>
                  <a:ext cx="72894" cy="137583"/>
                </a:xfrm>
                <a:custGeom>
                  <a:avLst/>
                  <a:gdLst>
                    <a:gd name="connsiteX0" fmla="*/ 0 w 72894"/>
                    <a:gd name="connsiteY0" fmla="*/ 0 h 137583"/>
                    <a:gd name="connsiteX1" fmla="*/ 65617 w 72894"/>
                    <a:gd name="connsiteY1" fmla="*/ 44450 h 137583"/>
                    <a:gd name="connsiteX2" fmla="*/ 71967 w 72894"/>
                    <a:gd name="connsiteY2" fmla="*/ 84667 h 137583"/>
                    <a:gd name="connsiteX3" fmla="*/ 71967 w 72894"/>
                    <a:gd name="connsiteY3" fmla="*/ 137583 h 137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894" h="137583">
                      <a:moveTo>
                        <a:pt x="0" y="0"/>
                      </a:moveTo>
                      <a:cubicBezTo>
                        <a:pt x="26811" y="15169"/>
                        <a:pt x="53623" y="30339"/>
                        <a:pt x="65617" y="44450"/>
                      </a:cubicBezTo>
                      <a:cubicBezTo>
                        <a:pt x="77611" y="58561"/>
                        <a:pt x="70909" y="69145"/>
                        <a:pt x="71967" y="84667"/>
                      </a:cubicBezTo>
                      <a:cubicBezTo>
                        <a:pt x="73025" y="100189"/>
                        <a:pt x="72496" y="118886"/>
                        <a:pt x="71967" y="13758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6" name="フリーフォーム: 図形 805">
                  <a:extLst>
                    <a:ext uri="{FF2B5EF4-FFF2-40B4-BE49-F238E27FC236}">
                      <a16:creationId xmlns:a16="http://schemas.microsoft.com/office/drawing/2014/main" id="{FE208A87-346F-4FC5-B5FE-84C00BAB6529}"/>
                    </a:ext>
                  </a:extLst>
                </p:cNvPr>
                <p:cNvSpPr/>
                <p:nvPr/>
              </p:nvSpPr>
              <p:spPr>
                <a:xfrm>
                  <a:off x="4318000" y="773113"/>
                  <a:ext cx="146050" cy="134937"/>
                </a:xfrm>
                <a:custGeom>
                  <a:avLst/>
                  <a:gdLst>
                    <a:gd name="connsiteX0" fmla="*/ 0 w 146050"/>
                    <a:gd name="connsiteY0" fmla="*/ 0 h 134937"/>
                    <a:gd name="connsiteX1" fmla="*/ 19050 w 146050"/>
                    <a:gd name="connsiteY1" fmla="*/ 47625 h 134937"/>
                    <a:gd name="connsiteX2" fmla="*/ 41275 w 146050"/>
                    <a:gd name="connsiteY2" fmla="*/ 85725 h 134937"/>
                    <a:gd name="connsiteX3" fmla="*/ 79375 w 146050"/>
                    <a:gd name="connsiteY3" fmla="*/ 123825 h 134937"/>
                    <a:gd name="connsiteX4" fmla="*/ 146050 w 146050"/>
                    <a:gd name="connsiteY4" fmla="*/ 134937 h 13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050" h="134937">
                      <a:moveTo>
                        <a:pt x="0" y="0"/>
                      </a:moveTo>
                      <a:cubicBezTo>
                        <a:pt x="6085" y="16669"/>
                        <a:pt x="12171" y="33338"/>
                        <a:pt x="19050" y="47625"/>
                      </a:cubicBezTo>
                      <a:cubicBezTo>
                        <a:pt x="25929" y="61913"/>
                        <a:pt x="31221" y="73025"/>
                        <a:pt x="41275" y="85725"/>
                      </a:cubicBezTo>
                      <a:cubicBezTo>
                        <a:pt x="51329" y="98425"/>
                        <a:pt x="61913" y="115623"/>
                        <a:pt x="79375" y="123825"/>
                      </a:cubicBezTo>
                      <a:cubicBezTo>
                        <a:pt x="96837" y="132027"/>
                        <a:pt x="121443" y="133482"/>
                        <a:pt x="146050" y="1349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7" name="フリーフォーム: 図形 806">
                  <a:extLst>
                    <a:ext uri="{FF2B5EF4-FFF2-40B4-BE49-F238E27FC236}">
                      <a16:creationId xmlns:a16="http://schemas.microsoft.com/office/drawing/2014/main" id="{6D513A37-2311-4DCA-9B01-7ADD4AFD1929}"/>
                    </a:ext>
                  </a:extLst>
                </p:cNvPr>
                <p:cNvSpPr/>
                <p:nvPr/>
              </p:nvSpPr>
              <p:spPr>
                <a:xfrm>
                  <a:off x="4446588" y="660400"/>
                  <a:ext cx="75443" cy="196850"/>
                </a:xfrm>
                <a:custGeom>
                  <a:avLst/>
                  <a:gdLst>
                    <a:gd name="connsiteX0" fmla="*/ 0 w 75443"/>
                    <a:gd name="connsiteY0" fmla="*/ 0 h 196850"/>
                    <a:gd name="connsiteX1" fmla="*/ 52387 w 75443"/>
                    <a:gd name="connsiteY1" fmla="*/ 28575 h 196850"/>
                    <a:gd name="connsiteX2" fmla="*/ 71437 w 75443"/>
                    <a:gd name="connsiteY2" fmla="*/ 66675 h 196850"/>
                    <a:gd name="connsiteX3" fmla="*/ 74612 w 75443"/>
                    <a:gd name="connsiteY3" fmla="*/ 101600 h 196850"/>
                    <a:gd name="connsiteX4" fmla="*/ 60325 w 75443"/>
                    <a:gd name="connsiteY4" fmla="*/ 157163 h 196850"/>
                    <a:gd name="connsiteX5" fmla="*/ 38100 w 75443"/>
                    <a:gd name="connsiteY5" fmla="*/ 196850 h 19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443" h="196850">
                      <a:moveTo>
                        <a:pt x="0" y="0"/>
                      </a:moveTo>
                      <a:cubicBezTo>
                        <a:pt x="20240" y="8731"/>
                        <a:pt x="40481" y="17463"/>
                        <a:pt x="52387" y="28575"/>
                      </a:cubicBezTo>
                      <a:cubicBezTo>
                        <a:pt x="64293" y="39687"/>
                        <a:pt x="67733" y="54504"/>
                        <a:pt x="71437" y="66675"/>
                      </a:cubicBezTo>
                      <a:cubicBezTo>
                        <a:pt x="75141" y="78846"/>
                        <a:pt x="76464" y="86519"/>
                        <a:pt x="74612" y="101600"/>
                      </a:cubicBezTo>
                      <a:cubicBezTo>
                        <a:pt x="72760" y="116681"/>
                        <a:pt x="66410" y="141288"/>
                        <a:pt x="60325" y="157163"/>
                      </a:cubicBezTo>
                      <a:cubicBezTo>
                        <a:pt x="54240" y="173038"/>
                        <a:pt x="46170" y="184944"/>
                        <a:pt x="38100" y="1968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8" name="フリーフォーム: 図形 807">
                  <a:extLst>
                    <a:ext uri="{FF2B5EF4-FFF2-40B4-BE49-F238E27FC236}">
                      <a16:creationId xmlns:a16="http://schemas.microsoft.com/office/drawing/2014/main" id="{778E3C66-C9E7-4569-9418-21C54C5D5F9B}"/>
                    </a:ext>
                  </a:extLst>
                </p:cNvPr>
                <p:cNvSpPr/>
                <p:nvPr/>
              </p:nvSpPr>
              <p:spPr>
                <a:xfrm>
                  <a:off x="4385121" y="733073"/>
                  <a:ext cx="95827" cy="104422"/>
                </a:xfrm>
                <a:custGeom>
                  <a:avLst/>
                  <a:gdLst>
                    <a:gd name="connsiteX0" fmla="*/ 2729 w 95827"/>
                    <a:gd name="connsiteY0" fmla="*/ 5115 h 104422"/>
                    <a:gd name="connsiteX1" fmla="*/ 15429 w 95827"/>
                    <a:gd name="connsiteY1" fmla="*/ 76552 h 104422"/>
                    <a:gd name="connsiteX2" fmla="*/ 39242 w 95827"/>
                    <a:gd name="connsiteY2" fmla="*/ 97190 h 104422"/>
                    <a:gd name="connsiteX3" fmla="*/ 91629 w 95827"/>
                    <a:gd name="connsiteY3" fmla="*/ 100365 h 104422"/>
                    <a:gd name="connsiteX4" fmla="*/ 90042 w 95827"/>
                    <a:gd name="connsiteY4" fmla="*/ 43215 h 104422"/>
                    <a:gd name="connsiteX5" fmla="*/ 69404 w 95827"/>
                    <a:gd name="connsiteY5" fmla="*/ 11465 h 104422"/>
                    <a:gd name="connsiteX6" fmla="*/ 2729 w 95827"/>
                    <a:gd name="connsiteY6" fmla="*/ 5115 h 104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827" h="104422">
                      <a:moveTo>
                        <a:pt x="2729" y="5115"/>
                      </a:moveTo>
                      <a:cubicBezTo>
                        <a:pt x="-6267" y="15963"/>
                        <a:pt x="9344" y="61206"/>
                        <a:pt x="15429" y="76552"/>
                      </a:cubicBezTo>
                      <a:cubicBezTo>
                        <a:pt x="21514" y="91898"/>
                        <a:pt x="26542" y="93221"/>
                        <a:pt x="39242" y="97190"/>
                      </a:cubicBezTo>
                      <a:cubicBezTo>
                        <a:pt x="51942" y="101159"/>
                        <a:pt x="83162" y="109361"/>
                        <a:pt x="91629" y="100365"/>
                      </a:cubicBezTo>
                      <a:cubicBezTo>
                        <a:pt x="100096" y="91369"/>
                        <a:pt x="93746" y="58032"/>
                        <a:pt x="90042" y="43215"/>
                      </a:cubicBezTo>
                      <a:cubicBezTo>
                        <a:pt x="86338" y="28398"/>
                        <a:pt x="83427" y="20196"/>
                        <a:pt x="69404" y="11465"/>
                      </a:cubicBezTo>
                      <a:cubicBezTo>
                        <a:pt x="55381" y="2734"/>
                        <a:pt x="11725" y="-5733"/>
                        <a:pt x="2729" y="5115"/>
                      </a:cubicBezTo>
                      <a:close/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9" name="フリーフォーム: 図形 808">
                  <a:extLst>
                    <a:ext uri="{FF2B5EF4-FFF2-40B4-BE49-F238E27FC236}">
                      <a16:creationId xmlns:a16="http://schemas.microsoft.com/office/drawing/2014/main" id="{28B0754C-531F-4827-84D6-7355AE5E1AC2}"/>
                    </a:ext>
                  </a:extLst>
                </p:cNvPr>
                <p:cNvSpPr/>
                <p:nvPr/>
              </p:nvSpPr>
              <p:spPr>
                <a:xfrm>
                  <a:off x="4576763" y="465138"/>
                  <a:ext cx="104775" cy="87312"/>
                </a:xfrm>
                <a:custGeom>
                  <a:avLst/>
                  <a:gdLst>
                    <a:gd name="connsiteX0" fmla="*/ 0 w 104775"/>
                    <a:gd name="connsiteY0" fmla="*/ 0 h 87312"/>
                    <a:gd name="connsiteX1" fmla="*/ 60325 w 104775"/>
                    <a:gd name="connsiteY1" fmla="*/ 25400 h 87312"/>
                    <a:gd name="connsiteX2" fmla="*/ 93662 w 104775"/>
                    <a:gd name="connsiteY2" fmla="*/ 60325 h 87312"/>
                    <a:gd name="connsiteX3" fmla="*/ 104775 w 104775"/>
                    <a:gd name="connsiteY3" fmla="*/ 87312 h 87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87312">
                      <a:moveTo>
                        <a:pt x="0" y="0"/>
                      </a:moveTo>
                      <a:cubicBezTo>
                        <a:pt x="22357" y="7673"/>
                        <a:pt x="44715" y="15346"/>
                        <a:pt x="60325" y="25400"/>
                      </a:cubicBezTo>
                      <a:cubicBezTo>
                        <a:pt x="75935" y="35454"/>
                        <a:pt x="86254" y="50006"/>
                        <a:pt x="93662" y="60325"/>
                      </a:cubicBezTo>
                      <a:cubicBezTo>
                        <a:pt x="101070" y="70644"/>
                        <a:pt x="102922" y="78978"/>
                        <a:pt x="104775" y="873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0" name="フリーフォーム: 図形 809">
                  <a:extLst>
                    <a:ext uri="{FF2B5EF4-FFF2-40B4-BE49-F238E27FC236}">
                      <a16:creationId xmlns:a16="http://schemas.microsoft.com/office/drawing/2014/main" id="{E3730FA3-013C-4F93-9513-11DFFBD552D9}"/>
                    </a:ext>
                  </a:extLst>
                </p:cNvPr>
                <p:cNvSpPr/>
                <p:nvPr/>
              </p:nvSpPr>
              <p:spPr>
                <a:xfrm>
                  <a:off x="4300538" y="542925"/>
                  <a:ext cx="206375" cy="57150"/>
                </a:xfrm>
                <a:custGeom>
                  <a:avLst/>
                  <a:gdLst>
                    <a:gd name="connsiteX0" fmla="*/ 0 w 206375"/>
                    <a:gd name="connsiteY0" fmla="*/ 57150 h 57150"/>
                    <a:gd name="connsiteX1" fmla="*/ 65087 w 206375"/>
                    <a:gd name="connsiteY1" fmla="*/ 33338 h 57150"/>
                    <a:gd name="connsiteX2" fmla="*/ 146050 w 206375"/>
                    <a:gd name="connsiteY2" fmla="*/ 30163 h 57150"/>
                    <a:gd name="connsiteX3" fmla="*/ 206375 w 206375"/>
                    <a:gd name="connsiteY3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375" h="57150">
                      <a:moveTo>
                        <a:pt x="0" y="57150"/>
                      </a:moveTo>
                      <a:cubicBezTo>
                        <a:pt x="20373" y="47493"/>
                        <a:pt x="40746" y="37836"/>
                        <a:pt x="65087" y="33338"/>
                      </a:cubicBezTo>
                      <a:cubicBezTo>
                        <a:pt x="89428" y="28840"/>
                        <a:pt x="122502" y="35719"/>
                        <a:pt x="146050" y="30163"/>
                      </a:cubicBezTo>
                      <a:cubicBezTo>
                        <a:pt x="169598" y="24607"/>
                        <a:pt x="187986" y="12303"/>
                        <a:pt x="20637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1" name="フリーフォーム: 図形 810">
                  <a:extLst>
                    <a:ext uri="{FF2B5EF4-FFF2-40B4-BE49-F238E27FC236}">
                      <a16:creationId xmlns:a16="http://schemas.microsoft.com/office/drawing/2014/main" id="{1F76083C-CBC7-4274-8CEE-DD023FE9191A}"/>
                    </a:ext>
                  </a:extLst>
                </p:cNvPr>
                <p:cNvSpPr/>
                <p:nvPr/>
              </p:nvSpPr>
              <p:spPr>
                <a:xfrm>
                  <a:off x="4632325" y="436526"/>
                  <a:ext cx="74613" cy="39724"/>
                </a:xfrm>
                <a:custGeom>
                  <a:avLst/>
                  <a:gdLst>
                    <a:gd name="connsiteX0" fmla="*/ 0 w 74613"/>
                    <a:gd name="connsiteY0" fmla="*/ 37 h 39724"/>
                    <a:gd name="connsiteX1" fmla="*/ 50800 w 74613"/>
                    <a:gd name="connsiteY1" fmla="*/ 6387 h 39724"/>
                    <a:gd name="connsiteX2" fmla="*/ 74613 w 74613"/>
                    <a:gd name="connsiteY2" fmla="*/ 39724 h 3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613" h="39724">
                      <a:moveTo>
                        <a:pt x="0" y="37"/>
                      </a:moveTo>
                      <a:cubicBezTo>
                        <a:pt x="19182" y="-96"/>
                        <a:pt x="38365" y="-228"/>
                        <a:pt x="50800" y="6387"/>
                      </a:cubicBezTo>
                      <a:cubicBezTo>
                        <a:pt x="63236" y="13002"/>
                        <a:pt x="68924" y="26363"/>
                        <a:pt x="74613" y="39724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2" name="フリーフォーム: 図形 811">
                  <a:extLst>
                    <a:ext uri="{FF2B5EF4-FFF2-40B4-BE49-F238E27FC236}">
                      <a16:creationId xmlns:a16="http://schemas.microsoft.com/office/drawing/2014/main" id="{B0763617-2D55-4D7E-83B1-3941D522AEBD}"/>
                    </a:ext>
                  </a:extLst>
                </p:cNvPr>
                <p:cNvSpPr/>
                <p:nvPr/>
              </p:nvSpPr>
              <p:spPr>
                <a:xfrm>
                  <a:off x="4708525" y="506413"/>
                  <a:ext cx="96838" cy="61912"/>
                </a:xfrm>
                <a:custGeom>
                  <a:avLst/>
                  <a:gdLst>
                    <a:gd name="connsiteX0" fmla="*/ 0 w 96838"/>
                    <a:gd name="connsiteY0" fmla="*/ 0 h 61912"/>
                    <a:gd name="connsiteX1" fmla="*/ 52388 w 96838"/>
                    <a:gd name="connsiteY1" fmla="*/ 50800 h 61912"/>
                    <a:gd name="connsiteX2" fmla="*/ 96838 w 96838"/>
                    <a:gd name="connsiteY2" fmla="*/ 61912 h 6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838" h="61912">
                      <a:moveTo>
                        <a:pt x="0" y="0"/>
                      </a:moveTo>
                      <a:cubicBezTo>
                        <a:pt x="18124" y="20240"/>
                        <a:pt x="36248" y="40481"/>
                        <a:pt x="52388" y="50800"/>
                      </a:cubicBezTo>
                      <a:cubicBezTo>
                        <a:pt x="68528" y="61119"/>
                        <a:pt x="82683" y="61515"/>
                        <a:pt x="96838" y="619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3" name="フリーフォーム: 図形 812">
                  <a:extLst>
                    <a:ext uri="{FF2B5EF4-FFF2-40B4-BE49-F238E27FC236}">
                      <a16:creationId xmlns:a16="http://schemas.microsoft.com/office/drawing/2014/main" id="{28C998EC-9B98-41D0-A240-D742E1A3191A}"/>
                    </a:ext>
                  </a:extLst>
                </p:cNvPr>
                <p:cNvSpPr/>
                <p:nvPr/>
              </p:nvSpPr>
              <p:spPr>
                <a:xfrm>
                  <a:off x="4806950" y="320675"/>
                  <a:ext cx="144463" cy="101600"/>
                </a:xfrm>
                <a:custGeom>
                  <a:avLst/>
                  <a:gdLst>
                    <a:gd name="connsiteX0" fmla="*/ 0 w 144463"/>
                    <a:gd name="connsiteY0" fmla="*/ 0 h 101600"/>
                    <a:gd name="connsiteX1" fmla="*/ 44450 w 144463"/>
                    <a:gd name="connsiteY1" fmla="*/ 53975 h 101600"/>
                    <a:gd name="connsiteX2" fmla="*/ 109538 w 144463"/>
                    <a:gd name="connsiteY2" fmla="*/ 79375 h 101600"/>
                    <a:gd name="connsiteX3" fmla="*/ 144463 w 144463"/>
                    <a:gd name="connsiteY3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4463" h="101600">
                      <a:moveTo>
                        <a:pt x="0" y="0"/>
                      </a:moveTo>
                      <a:cubicBezTo>
                        <a:pt x="13097" y="20373"/>
                        <a:pt x="26194" y="40746"/>
                        <a:pt x="44450" y="53975"/>
                      </a:cubicBezTo>
                      <a:cubicBezTo>
                        <a:pt x="62706" y="67204"/>
                        <a:pt x="92869" y="71438"/>
                        <a:pt x="109538" y="79375"/>
                      </a:cubicBezTo>
                      <a:cubicBezTo>
                        <a:pt x="126207" y="87312"/>
                        <a:pt x="135335" y="94456"/>
                        <a:pt x="144463" y="1016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813">
                  <a:extLst>
                    <a:ext uri="{FF2B5EF4-FFF2-40B4-BE49-F238E27FC236}">
                      <a16:creationId xmlns:a16="http://schemas.microsoft.com/office/drawing/2014/main" id="{39FB3412-4FD3-4607-8896-665D5BD80963}"/>
                    </a:ext>
                  </a:extLst>
                </p:cNvPr>
                <p:cNvSpPr/>
                <p:nvPr/>
              </p:nvSpPr>
              <p:spPr>
                <a:xfrm>
                  <a:off x="4943475" y="620713"/>
                  <a:ext cx="35327" cy="96837"/>
                </a:xfrm>
                <a:custGeom>
                  <a:avLst/>
                  <a:gdLst>
                    <a:gd name="connsiteX0" fmla="*/ 15875 w 35327"/>
                    <a:gd name="connsiteY0" fmla="*/ 0 h 96837"/>
                    <a:gd name="connsiteX1" fmla="*/ 34925 w 35327"/>
                    <a:gd name="connsiteY1" fmla="*/ 47625 h 96837"/>
                    <a:gd name="connsiteX2" fmla="*/ 0 w 35327"/>
                    <a:gd name="connsiteY2" fmla="*/ 96837 h 9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327" h="96837">
                      <a:moveTo>
                        <a:pt x="15875" y="0"/>
                      </a:moveTo>
                      <a:cubicBezTo>
                        <a:pt x="26723" y="15743"/>
                        <a:pt x="37571" y="31486"/>
                        <a:pt x="34925" y="47625"/>
                      </a:cubicBezTo>
                      <a:cubicBezTo>
                        <a:pt x="32279" y="63764"/>
                        <a:pt x="16139" y="80300"/>
                        <a:pt x="0" y="968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5" name="フリーフォーム: 図形 814">
                  <a:extLst>
                    <a:ext uri="{FF2B5EF4-FFF2-40B4-BE49-F238E27FC236}">
                      <a16:creationId xmlns:a16="http://schemas.microsoft.com/office/drawing/2014/main" id="{03925068-D25C-4EF0-A2A1-9705EE04873E}"/>
                    </a:ext>
                  </a:extLst>
                </p:cNvPr>
                <p:cNvSpPr/>
                <p:nvPr/>
              </p:nvSpPr>
              <p:spPr>
                <a:xfrm>
                  <a:off x="4995863" y="247650"/>
                  <a:ext cx="36809" cy="176213"/>
                </a:xfrm>
                <a:custGeom>
                  <a:avLst/>
                  <a:gdLst>
                    <a:gd name="connsiteX0" fmla="*/ 0 w 36809"/>
                    <a:gd name="connsiteY0" fmla="*/ 0 h 176213"/>
                    <a:gd name="connsiteX1" fmla="*/ 36512 w 36809"/>
                    <a:gd name="connsiteY1" fmla="*/ 100013 h 176213"/>
                    <a:gd name="connsiteX2" fmla="*/ 14287 w 36809"/>
                    <a:gd name="connsiteY2" fmla="*/ 176213 h 176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809" h="176213">
                      <a:moveTo>
                        <a:pt x="0" y="0"/>
                      </a:moveTo>
                      <a:cubicBezTo>
                        <a:pt x="17065" y="35322"/>
                        <a:pt x="34131" y="70644"/>
                        <a:pt x="36512" y="100013"/>
                      </a:cubicBezTo>
                      <a:cubicBezTo>
                        <a:pt x="38893" y="129382"/>
                        <a:pt x="26590" y="152797"/>
                        <a:pt x="14287" y="17621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6" name="フリーフォーム: 図形 815">
                  <a:extLst>
                    <a:ext uri="{FF2B5EF4-FFF2-40B4-BE49-F238E27FC236}">
                      <a16:creationId xmlns:a16="http://schemas.microsoft.com/office/drawing/2014/main" id="{585F2AF7-88AF-400F-AF64-05DCE792ABA0}"/>
                    </a:ext>
                  </a:extLst>
                </p:cNvPr>
                <p:cNvSpPr/>
                <p:nvPr/>
              </p:nvSpPr>
              <p:spPr>
                <a:xfrm>
                  <a:off x="5033721" y="314325"/>
                  <a:ext cx="187567" cy="371475"/>
                </a:xfrm>
                <a:custGeom>
                  <a:avLst/>
                  <a:gdLst>
                    <a:gd name="connsiteX0" fmla="*/ 187567 w 187567"/>
                    <a:gd name="connsiteY0" fmla="*/ 0 h 371475"/>
                    <a:gd name="connsiteX1" fmla="*/ 135179 w 187567"/>
                    <a:gd name="connsiteY1" fmla="*/ 66675 h 371475"/>
                    <a:gd name="connsiteX2" fmla="*/ 89142 w 187567"/>
                    <a:gd name="connsiteY2" fmla="*/ 103188 h 371475"/>
                    <a:gd name="connsiteX3" fmla="*/ 14529 w 187567"/>
                    <a:gd name="connsiteY3" fmla="*/ 174625 h 371475"/>
                    <a:gd name="connsiteX4" fmla="*/ 1829 w 187567"/>
                    <a:gd name="connsiteY4" fmla="*/ 222250 h 371475"/>
                    <a:gd name="connsiteX5" fmla="*/ 242 w 187567"/>
                    <a:gd name="connsiteY5" fmla="*/ 277813 h 371475"/>
                    <a:gd name="connsiteX6" fmla="*/ 3417 w 187567"/>
                    <a:gd name="connsiteY6" fmla="*/ 322263 h 371475"/>
                    <a:gd name="connsiteX7" fmla="*/ 9767 w 187567"/>
                    <a:gd name="connsiteY7" fmla="*/ 371475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7567" h="371475">
                      <a:moveTo>
                        <a:pt x="187567" y="0"/>
                      </a:moveTo>
                      <a:cubicBezTo>
                        <a:pt x="169575" y="24738"/>
                        <a:pt x="151583" y="49477"/>
                        <a:pt x="135179" y="66675"/>
                      </a:cubicBezTo>
                      <a:cubicBezTo>
                        <a:pt x="118775" y="83873"/>
                        <a:pt x="109250" y="85196"/>
                        <a:pt x="89142" y="103188"/>
                      </a:cubicBezTo>
                      <a:cubicBezTo>
                        <a:pt x="69034" y="121180"/>
                        <a:pt x="29081" y="154782"/>
                        <a:pt x="14529" y="174625"/>
                      </a:cubicBezTo>
                      <a:cubicBezTo>
                        <a:pt x="-23" y="194468"/>
                        <a:pt x="4210" y="205052"/>
                        <a:pt x="1829" y="222250"/>
                      </a:cubicBezTo>
                      <a:cubicBezTo>
                        <a:pt x="-552" y="239448"/>
                        <a:pt x="-23" y="261144"/>
                        <a:pt x="242" y="277813"/>
                      </a:cubicBezTo>
                      <a:cubicBezTo>
                        <a:pt x="507" y="294482"/>
                        <a:pt x="1829" y="306653"/>
                        <a:pt x="3417" y="322263"/>
                      </a:cubicBezTo>
                      <a:cubicBezTo>
                        <a:pt x="5005" y="337873"/>
                        <a:pt x="3682" y="342636"/>
                        <a:pt x="9767" y="3714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7" name="フリーフォーム: 図形 816">
                  <a:extLst>
                    <a:ext uri="{FF2B5EF4-FFF2-40B4-BE49-F238E27FC236}">
                      <a16:creationId xmlns:a16="http://schemas.microsoft.com/office/drawing/2014/main" id="{44B4AE29-6389-46E6-A76A-48765E096D3A}"/>
                    </a:ext>
                  </a:extLst>
                </p:cNvPr>
                <p:cNvSpPr/>
                <p:nvPr/>
              </p:nvSpPr>
              <p:spPr>
                <a:xfrm>
                  <a:off x="5040313" y="463493"/>
                  <a:ext cx="396875" cy="134995"/>
                </a:xfrm>
                <a:custGeom>
                  <a:avLst/>
                  <a:gdLst>
                    <a:gd name="connsiteX0" fmla="*/ 0 w 396875"/>
                    <a:gd name="connsiteY0" fmla="*/ 134995 h 134995"/>
                    <a:gd name="connsiteX1" fmla="*/ 69850 w 396875"/>
                    <a:gd name="connsiteY1" fmla="*/ 57207 h 134995"/>
                    <a:gd name="connsiteX2" fmla="*/ 163512 w 396875"/>
                    <a:gd name="connsiteY2" fmla="*/ 15932 h 134995"/>
                    <a:gd name="connsiteX3" fmla="*/ 263525 w 396875"/>
                    <a:gd name="connsiteY3" fmla="*/ 57 h 134995"/>
                    <a:gd name="connsiteX4" fmla="*/ 354012 w 396875"/>
                    <a:gd name="connsiteY4" fmla="*/ 11170 h 134995"/>
                    <a:gd name="connsiteX5" fmla="*/ 396875 w 396875"/>
                    <a:gd name="connsiteY5" fmla="*/ 25457 h 134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875" h="134995">
                      <a:moveTo>
                        <a:pt x="0" y="134995"/>
                      </a:moveTo>
                      <a:cubicBezTo>
                        <a:pt x="21299" y="106023"/>
                        <a:pt x="42598" y="77051"/>
                        <a:pt x="69850" y="57207"/>
                      </a:cubicBezTo>
                      <a:cubicBezTo>
                        <a:pt x="97102" y="37363"/>
                        <a:pt x="131233" y="25457"/>
                        <a:pt x="163512" y="15932"/>
                      </a:cubicBezTo>
                      <a:cubicBezTo>
                        <a:pt x="195791" y="6407"/>
                        <a:pt x="231775" y="851"/>
                        <a:pt x="263525" y="57"/>
                      </a:cubicBezTo>
                      <a:cubicBezTo>
                        <a:pt x="295275" y="-737"/>
                        <a:pt x="331787" y="6937"/>
                        <a:pt x="354012" y="11170"/>
                      </a:cubicBezTo>
                      <a:cubicBezTo>
                        <a:pt x="376237" y="15403"/>
                        <a:pt x="386556" y="20430"/>
                        <a:pt x="396875" y="2545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8" name="フリーフォーム: 図形 817">
                  <a:extLst>
                    <a:ext uri="{FF2B5EF4-FFF2-40B4-BE49-F238E27FC236}">
                      <a16:creationId xmlns:a16="http://schemas.microsoft.com/office/drawing/2014/main" id="{DF6C0E4A-E1CF-4516-A23B-4FA832C71E7B}"/>
                    </a:ext>
                  </a:extLst>
                </p:cNvPr>
                <p:cNvSpPr/>
                <p:nvPr/>
              </p:nvSpPr>
              <p:spPr>
                <a:xfrm>
                  <a:off x="4338638" y="981075"/>
                  <a:ext cx="112712" cy="87313"/>
                </a:xfrm>
                <a:custGeom>
                  <a:avLst/>
                  <a:gdLst>
                    <a:gd name="connsiteX0" fmla="*/ 112712 w 112712"/>
                    <a:gd name="connsiteY0" fmla="*/ 0 h 87313"/>
                    <a:gd name="connsiteX1" fmla="*/ 55562 w 112712"/>
                    <a:gd name="connsiteY1" fmla="*/ 19050 h 87313"/>
                    <a:gd name="connsiteX2" fmla="*/ 46037 w 112712"/>
                    <a:gd name="connsiteY2" fmla="*/ 26988 h 87313"/>
                    <a:gd name="connsiteX3" fmla="*/ 41275 w 112712"/>
                    <a:gd name="connsiteY3" fmla="*/ 49213 h 87313"/>
                    <a:gd name="connsiteX4" fmla="*/ 41275 w 112712"/>
                    <a:gd name="connsiteY4" fmla="*/ 65088 h 87313"/>
                    <a:gd name="connsiteX5" fmla="*/ 0 w 112712"/>
                    <a:gd name="connsiteY5" fmla="*/ 87313 h 87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2712" h="87313">
                      <a:moveTo>
                        <a:pt x="112712" y="0"/>
                      </a:moveTo>
                      <a:cubicBezTo>
                        <a:pt x="89693" y="7276"/>
                        <a:pt x="66674" y="14552"/>
                        <a:pt x="55562" y="19050"/>
                      </a:cubicBezTo>
                      <a:cubicBezTo>
                        <a:pt x="44450" y="23548"/>
                        <a:pt x="48418" y="21961"/>
                        <a:pt x="46037" y="26988"/>
                      </a:cubicBezTo>
                      <a:cubicBezTo>
                        <a:pt x="43656" y="32015"/>
                        <a:pt x="42069" y="42863"/>
                        <a:pt x="41275" y="49213"/>
                      </a:cubicBezTo>
                      <a:cubicBezTo>
                        <a:pt x="40481" y="55563"/>
                        <a:pt x="48154" y="58738"/>
                        <a:pt x="41275" y="65088"/>
                      </a:cubicBezTo>
                      <a:cubicBezTo>
                        <a:pt x="34396" y="71438"/>
                        <a:pt x="17198" y="79375"/>
                        <a:pt x="0" y="8731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9" name="フリーフォーム: 図形 818">
                  <a:extLst>
                    <a:ext uri="{FF2B5EF4-FFF2-40B4-BE49-F238E27FC236}">
                      <a16:creationId xmlns:a16="http://schemas.microsoft.com/office/drawing/2014/main" id="{9908D14B-9F99-4C06-859C-29A41980DD29}"/>
                    </a:ext>
                  </a:extLst>
                </p:cNvPr>
                <p:cNvSpPr/>
                <p:nvPr/>
              </p:nvSpPr>
              <p:spPr>
                <a:xfrm>
                  <a:off x="4314825" y="1065213"/>
                  <a:ext cx="69850" cy="120650"/>
                </a:xfrm>
                <a:custGeom>
                  <a:avLst/>
                  <a:gdLst>
                    <a:gd name="connsiteX0" fmla="*/ 69850 w 69850"/>
                    <a:gd name="connsiteY0" fmla="*/ 0 h 120650"/>
                    <a:gd name="connsiteX1" fmla="*/ 25400 w 69850"/>
                    <a:gd name="connsiteY1" fmla="*/ 46037 h 120650"/>
                    <a:gd name="connsiteX2" fmla="*/ 9525 w 69850"/>
                    <a:gd name="connsiteY2" fmla="*/ 79375 h 120650"/>
                    <a:gd name="connsiteX3" fmla="*/ 0 w 69850"/>
                    <a:gd name="connsiteY3" fmla="*/ 120650 h 12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850" h="120650">
                      <a:moveTo>
                        <a:pt x="69850" y="0"/>
                      </a:moveTo>
                      <a:cubicBezTo>
                        <a:pt x="52652" y="16404"/>
                        <a:pt x="35454" y="32808"/>
                        <a:pt x="25400" y="46037"/>
                      </a:cubicBezTo>
                      <a:cubicBezTo>
                        <a:pt x="15346" y="59266"/>
                        <a:pt x="13758" y="66940"/>
                        <a:pt x="9525" y="79375"/>
                      </a:cubicBezTo>
                      <a:cubicBezTo>
                        <a:pt x="5292" y="91810"/>
                        <a:pt x="2646" y="106230"/>
                        <a:pt x="0" y="1206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0" name="フリーフォーム: 図形 819">
                  <a:extLst>
                    <a:ext uri="{FF2B5EF4-FFF2-40B4-BE49-F238E27FC236}">
                      <a16:creationId xmlns:a16="http://schemas.microsoft.com/office/drawing/2014/main" id="{1A905912-2F05-45A4-A125-D26990A67AE7}"/>
                    </a:ext>
                  </a:extLst>
                </p:cNvPr>
                <p:cNvSpPr/>
                <p:nvPr/>
              </p:nvSpPr>
              <p:spPr>
                <a:xfrm>
                  <a:off x="5326063" y="532392"/>
                  <a:ext cx="157162" cy="54983"/>
                </a:xfrm>
                <a:custGeom>
                  <a:avLst/>
                  <a:gdLst>
                    <a:gd name="connsiteX0" fmla="*/ 0 w 157162"/>
                    <a:gd name="connsiteY0" fmla="*/ 2596 h 54983"/>
                    <a:gd name="connsiteX1" fmla="*/ 60325 w 157162"/>
                    <a:gd name="connsiteY1" fmla="*/ 2596 h 54983"/>
                    <a:gd name="connsiteX2" fmla="*/ 114300 w 157162"/>
                    <a:gd name="connsiteY2" fmla="*/ 29583 h 54983"/>
                    <a:gd name="connsiteX3" fmla="*/ 157162 w 157162"/>
                    <a:gd name="connsiteY3" fmla="*/ 54983 h 54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162" h="54983">
                      <a:moveTo>
                        <a:pt x="0" y="2596"/>
                      </a:moveTo>
                      <a:cubicBezTo>
                        <a:pt x="20637" y="347"/>
                        <a:pt x="41275" y="-1902"/>
                        <a:pt x="60325" y="2596"/>
                      </a:cubicBezTo>
                      <a:cubicBezTo>
                        <a:pt x="79375" y="7094"/>
                        <a:pt x="98161" y="20852"/>
                        <a:pt x="114300" y="29583"/>
                      </a:cubicBezTo>
                      <a:cubicBezTo>
                        <a:pt x="130439" y="38314"/>
                        <a:pt x="143800" y="46648"/>
                        <a:pt x="157162" y="5498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1" name="フリーフォーム: 図形 820">
                  <a:extLst>
                    <a:ext uri="{FF2B5EF4-FFF2-40B4-BE49-F238E27FC236}">
                      <a16:creationId xmlns:a16="http://schemas.microsoft.com/office/drawing/2014/main" id="{5082EA94-0E28-483C-A797-CE3A0BD422A4}"/>
                    </a:ext>
                  </a:extLst>
                </p:cNvPr>
                <p:cNvSpPr/>
                <p:nvPr/>
              </p:nvSpPr>
              <p:spPr>
                <a:xfrm>
                  <a:off x="5349875" y="758825"/>
                  <a:ext cx="204788" cy="84138"/>
                </a:xfrm>
                <a:custGeom>
                  <a:avLst/>
                  <a:gdLst>
                    <a:gd name="connsiteX0" fmla="*/ 0 w 204788"/>
                    <a:gd name="connsiteY0" fmla="*/ 0 h 84138"/>
                    <a:gd name="connsiteX1" fmla="*/ 69850 w 204788"/>
                    <a:gd name="connsiteY1" fmla="*/ 50800 h 84138"/>
                    <a:gd name="connsiteX2" fmla="*/ 133350 w 204788"/>
                    <a:gd name="connsiteY2" fmla="*/ 65088 h 84138"/>
                    <a:gd name="connsiteX3" fmla="*/ 204788 w 204788"/>
                    <a:gd name="connsiteY3" fmla="*/ 84138 h 8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788" h="84138">
                      <a:moveTo>
                        <a:pt x="0" y="0"/>
                      </a:moveTo>
                      <a:cubicBezTo>
                        <a:pt x="23812" y="19976"/>
                        <a:pt x="47625" y="39952"/>
                        <a:pt x="69850" y="50800"/>
                      </a:cubicBezTo>
                      <a:cubicBezTo>
                        <a:pt x="92075" y="61648"/>
                        <a:pt x="110860" y="59532"/>
                        <a:pt x="133350" y="65088"/>
                      </a:cubicBezTo>
                      <a:cubicBezTo>
                        <a:pt x="155840" y="70644"/>
                        <a:pt x="180314" y="77391"/>
                        <a:pt x="204788" y="841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2" name="フリーフォーム: 図形 821">
                  <a:extLst>
                    <a:ext uri="{FF2B5EF4-FFF2-40B4-BE49-F238E27FC236}">
                      <a16:creationId xmlns:a16="http://schemas.microsoft.com/office/drawing/2014/main" id="{25227C77-6F99-405C-B03D-B87CFB4EB9F6}"/>
                    </a:ext>
                  </a:extLst>
                </p:cNvPr>
                <p:cNvSpPr/>
                <p:nvPr/>
              </p:nvSpPr>
              <p:spPr>
                <a:xfrm>
                  <a:off x="5432425" y="746125"/>
                  <a:ext cx="115888" cy="84138"/>
                </a:xfrm>
                <a:custGeom>
                  <a:avLst/>
                  <a:gdLst>
                    <a:gd name="connsiteX0" fmla="*/ 0 w 115888"/>
                    <a:gd name="connsiteY0" fmla="*/ 0 h 84138"/>
                    <a:gd name="connsiteX1" fmla="*/ 50800 w 115888"/>
                    <a:gd name="connsiteY1" fmla="*/ 22225 h 84138"/>
                    <a:gd name="connsiteX2" fmla="*/ 93663 w 115888"/>
                    <a:gd name="connsiteY2" fmla="*/ 55563 h 84138"/>
                    <a:gd name="connsiteX3" fmla="*/ 115888 w 115888"/>
                    <a:gd name="connsiteY3" fmla="*/ 84138 h 84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888" h="84138">
                      <a:moveTo>
                        <a:pt x="0" y="0"/>
                      </a:moveTo>
                      <a:cubicBezTo>
                        <a:pt x="17594" y="6482"/>
                        <a:pt x="35189" y="12964"/>
                        <a:pt x="50800" y="22225"/>
                      </a:cubicBezTo>
                      <a:cubicBezTo>
                        <a:pt x="66411" y="31486"/>
                        <a:pt x="82815" y="45244"/>
                        <a:pt x="93663" y="55563"/>
                      </a:cubicBezTo>
                      <a:cubicBezTo>
                        <a:pt x="104511" y="65882"/>
                        <a:pt x="110199" y="75010"/>
                        <a:pt x="115888" y="841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3" name="フリーフォーム: 図形 822">
                  <a:extLst>
                    <a:ext uri="{FF2B5EF4-FFF2-40B4-BE49-F238E27FC236}">
                      <a16:creationId xmlns:a16="http://schemas.microsoft.com/office/drawing/2014/main" id="{6911EA26-7257-479D-A8F2-9D29CC0475DD}"/>
                    </a:ext>
                  </a:extLst>
                </p:cNvPr>
                <p:cNvSpPr/>
                <p:nvPr/>
              </p:nvSpPr>
              <p:spPr>
                <a:xfrm>
                  <a:off x="4308475" y="589558"/>
                  <a:ext cx="239865" cy="172442"/>
                </a:xfrm>
                <a:custGeom>
                  <a:avLst/>
                  <a:gdLst>
                    <a:gd name="connsiteX0" fmla="*/ 0 w 239865"/>
                    <a:gd name="connsiteY0" fmla="*/ 112117 h 172442"/>
                    <a:gd name="connsiteX1" fmla="*/ 39688 w 239865"/>
                    <a:gd name="connsiteY1" fmla="*/ 43855 h 172442"/>
                    <a:gd name="connsiteX2" fmla="*/ 41275 w 239865"/>
                    <a:gd name="connsiteY2" fmla="*/ 31155 h 172442"/>
                    <a:gd name="connsiteX3" fmla="*/ 74613 w 239865"/>
                    <a:gd name="connsiteY3" fmla="*/ 7342 h 172442"/>
                    <a:gd name="connsiteX4" fmla="*/ 128588 w 239865"/>
                    <a:gd name="connsiteY4" fmla="*/ 992 h 172442"/>
                    <a:gd name="connsiteX5" fmla="*/ 171450 w 239865"/>
                    <a:gd name="connsiteY5" fmla="*/ 2580 h 172442"/>
                    <a:gd name="connsiteX6" fmla="*/ 198438 w 239865"/>
                    <a:gd name="connsiteY6" fmla="*/ 24805 h 172442"/>
                    <a:gd name="connsiteX7" fmla="*/ 225425 w 239865"/>
                    <a:gd name="connsiteY7" fmla="*/ 56555 h 172442"/>
                    <a:gd name="connsiteX8" fmla="*/ 238125 w 239865"/>
                    <a:gd name="connsiteY8" fmla="*/ 94655 h 172442"/>
                    <a:gd name="connsiteX9" fmla="*/ 239713 w 239865"/>
                    <a:gd name="connsiteY9" fmla="*/ 147042 h 172442"/>
                    <a:gd name="connsiteX10" fmla="*/ 239713 w 239865"/>
                    <a:gd name="connsiteY10" fmla="*/ 172442 h 172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9865" h="172442">
                      <a:moveTo>
                        <a:pt x="0" y="112117"/>
                      </a:moveTo>
                      <a:cubicBezTo>
                        <a:pt x="16404" y="84733"/>
                        <a:pt x="32809" y="57349"/>
                        <a:pt x="39688" y="43855"/>
                      </a:cubicBezTo>
                      <a:cubicBezTo>
                        <a:pt x="46567" y="30361"/>
                        <a:pt x="35454" y="37240"/>
                        <a:pt x="41275" y="31155"/>
                      </a:cubicBezTo>
                      <a:cubicBezTo>
                        <a:pt x="47096" y="25070"/>
                        <a:pt x="60061" y="12369"/>
                        <a:pt x="74613" y="7342"/>
                      </a:cubicBezTo>
                      <a:cubicBezTo>
                        <a:pt x="89165" y="2315"/>
                        <a:pt x="112449" y="1786"/>
                        <a:pt x="128588" y="992"/>
                      </a:cubicBezTo>
                      <a:cubicBezTo>
                        <a:pt x="144727" y="198"/>
                        <a:pt x="159808" y="-1389"/>
                        <a:pt x="171450" y="2580"/>
                      </a:cubicBezTo>
                      <a:cubicBezTo>
                        <a:pt x="183092" y="6549"/>
                        <a:pt x="189442" y="15809"/>
                        <a:pt x="198438" y="24805"/>
                      </a:cubicBezTo>
                      <a:cubicBezTo>
                        <a:pt x="207434" y="33801"/>
                        <a:pt x="218811" y="44913"/>
                        <a:pt x="225425" y="56555"/>
                      </a:cubicBezTo>
                      <a:cubicBezTo>
                        <a:pt x="232039" y="68197"/>
                        <a:pt x="235744" y="79574"/>
                        <a:pt x="238125" y="94655"/>
                      </a:cubicBezTo>
                      <a:cubicBezTo>
                        <a:pt x="240506" y="109736"/>
                        <a:pt x="239448" y="134078"/>
                        <a:pt x="239713" y="147042"/>
                      </a:cubicBezTo>
                      <a:cubicBezTo>
                        <a:pt x="239978" y="160006"/>
                        <a:pt x="239845" y="166224"/>
                        <a:pt x="239713" y="17244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4" name="フリーフォーム: 図形 823">
                  <a:extLst>
                    <a:ext uri="{FF2B5EF4-FFF2-40B4-BE49-F238E27FC236}">
                      <a16:creationId xmlns:a16="http://schemas.microsoft.com/office/drawing/2014/main" id="{CB021C3B-7062-4B8A-8AD1-DCCF00DA62DD}"/>
                    </a:ext>
                  </a:extLst>
                </p:cNvPr>
                <p:cNvSpPr/>
                <p:nvPr/>
              </p:nvSpPr>
              <p:spPr>
                <a:xfrm>
                  <a:off x="4219575" y="534897"/>
                  <a:ext cx="203200" cy="35016"/>
                </a:xfrm>
                <a:custGeom>
                  <a:avLst/>
                  <a:gdLst>
                    <a:gd name="connsiteX0" fmla="*/ 0 w 203200"/>
                    <a:gd name="connsiteY0" fmla="*/ 35016 h 35016"/>
                    <a:gd name="connsiteX1" fmla="*/ 60325 w 203200"/>
                    <a:gd name="connsiteY1" fmla="*/ 9616 h 35016"/>
                    <a:gd name="connsiteX2" fmla="*/ 95250 w 203200"/>
                    <a:gd name="connsiteY2" fmla="*/ 91 h 35016"/>
                    <a:gd name="connsiteX3" fmla="*/ 146050 w 203200"/>
                    <a:gd name="connsiteY3" fmla="*/ 14378 h 35016"/>
                    <a:gd name="connsiteX4" fmla="*/ 203200 w 203200"/>
                    <a:gd name="connsiteY4" fmla="*/ 30253 h 35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3200" h="35016">
                      <a:moveTo>
                        <a:pt x="0" y="35016"/>
                      </a:moveTo>
                      <a:cubicBezTo>
                        <a:pt x="22225" y="25226"/>
                        <a:pt x="44450" y="15437"/>
                        <a:pt x="60325" y="9616"/>
                      </a:cubicBezTo>
                      <a:cubicBezTo>
                        <a:pt x="76200" y="3795"/>
                        <a:pt x="80963" y="-703"/>
                        <a:pt x="95250" y="91"/>
                      </a:cubicBezTo>
                      <a:cubicBezTo>
                        <a:pt x="109537" y="885"/>
                        <a:pt x="146050" y="14378"/>
                        <a:pt x="146050" y="14378"/>
                      </a:cubicBezTo>
                      <a:lnTo>
                        <a:pt x="203200" y="30253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5" name="フリーフォーム: 図形 824">
                  <a:extLst>
                    <a:ext uri="{FF2B5EF4-FFF2-40B4-BE49-F238E27FC236}">
                      <a16:creationId xmlns:a16="http://schemas.microsoft.com/office/drawing/2014/main" id="{2A40C50B-DBDE-4997-8F27-8F3E3E075971}"/>
                    </a:ext>
                  </a:extLst>
                </p:cNvPr>
                <p:cNvSpPr/>
                <p:nvPr/>
              </p:nvSpPr>
              <p:spPr>
                <a:xfrm>
                  <a:off x="4543425" y="531813"/>
                  <a:ext cx="122238" cy="76200"/>
                </a:xfrm>
                <a:custGeom>
                  <a:avLst/>
                  <a:gdLst>
                    <a:gd name="connsiteX0" fmla="*/ 0 w 122238"/>
                    <a:gd name="connsiteY0" fmla="*/ 0 h 76200"/>
                    <a:gd name="connsiteX1" fmla="*/ 69850 w 122238"/>
                    <a:gd name="connsiteY1" fmla="*/ 6350 h 76200"/>
                    <a:gd name="connsiteX2" fmla="*/ 109538 w 122238"/>
                    <a:gd name="connsiteY2" fmla="*/ 36512 h 76200"/>
                    <a:gd name="connsiteX3" fmla="*/ 122238 w 122238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238" h="76200">
                      <a:moveTo>
                        <a:pt x="0" y="0"/>
                      </a:moveTo>
                      <a:cubicBezTo>
                        <a:pt x="25797" y="132"/>
                        <a:pt x="51594" y="265"/>
                        <a:pt x="69850" y="6350"/>
                      </a:cubicBezTo>
                      <a:cubicBezTo>
                        <a:pt x="88106" y="12435"/>
                        <a:pt x="100807" y="24870"/>
                        <a:pt x="109538" y="36512"/>
                      </a:cubicBezTo>
                      <a:cubicBezTo>
                        <a:pt x="118269" y="48154"/>
                        <a:pt x="120253" y="62177"/>
                        <a:pt x="122238" y="762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6" name="フリーフォーム: 図形 825">
                  <a:extLst>
                    <a:ext uri="{FF2B5EF4-FFF2-40B4-BE49-F238E27FC236}">
                      <a16:creationId xmlns:a16="http://schemas.microsoft.com/office/drawing/2014/main" id="{83E8AF4E-9383-4C03-8FAB-3A14F216AD1A}"/>
                    </a:ext>
                  </a:extLst>
                </p:cNvPr>
                <p:cNvSpPr/>
                <p:nvPr/>
              </p:nvSpPr>
              <p:spPr>
                <a:xfrm>
                  <a:off x="4745038" y="458788"/>
                  <a:ext cx="155575" cy="39519"/>
                </a:xfrm>
                <a:custGeom>
                  <a:avLst/>
                  <a:gdLst>
                    <a:gd name="connsiteX0" fmla="*/ 0 w 155575"/>
                    <a:gd name="connsiteY0" fmla="*/ 0 h 39519"/>
                    <a:gd name="connsiteX1" fmla="*/ 90487 w 155575"/>
                    <a:gd name="connsiteY1" fmla="*/ 34925 h 39519"/>
                    <a:gd name="connsiteX2" fmla="*/ 155575 w 155575"/>
                    <a:gd name="connsiteY2" fmla="*/ 38100 h 3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575" h="39519">
                      <a:moveTo>
                        <a:pt x="0" y="0"/>
                      </a:moveTo>
                      <a:cubicBezTo>
                        <a:pt x="32279" y="14287"/>
                        <a:pt x="64558" y="28575"/>
                        <a:pt x="90487" y="34925"/>
                      </a:cubicBezTo>
                      <a:cubicBezTo>
                        <a:pt x="116416" y="41275"/>
                        <a:pt x="135995" y="39687"/>
                        <a:pt x="155575" y="381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7" name="フリーフォーム: 図形 826">
                  <a:extLst>
                    <a:ext uri="{FF2B5EF4-FFF2-40B4-BE49-F238E27FC236}">
                      <a16:creationId xmlns:a16="http://schemas.microsoft.com/office/drawing/2014/main" id="{145F4537-E97E-41B6-A15B-D5631DC217BC}"/>
                    </a:ext>
                  </a:extLst>
                </p:cNvPr>
                <p:cNvSpPr/>
                <p:nvPr/>
              </p:nvSpPr>
              <p:spPr>
                <a:xfrm>
                  <a:off x="4848225" y="420688"/>
                  <a:ext cx="119063" cy="92075"/>
                </a:xfrm>
                <a:custGeom>
                  <a:avLst/>
                  <a:gdLst>
                    <a:gd name="connsiteX0" fmla="*/ 0 w 119063"/>
                    <a:gd name="connsiteY0" fmla="*/ 0 h 92075"/>
                    <a:gd name="connsiteX1" fmla="*/ 58738 w 119063"/>
                    <a:gd name="connsiteY1" fmla="*/ 30162 h 92075"/>
                    <a:gd name="connsiteX2" fmla="*/ 87313 w 119063"/>
                    <a:gd name="connsiteY2" fmla="*/ 61912 h 92075"/>
                    <a:gd name="connsiteX3" fmla="*/ 119063 w 119063"/>
                    <a:gd name="connsiteY3" fmla="*/ 92075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063" h="92075">
                      <a:moveTo>
                        <a:pt x="0" y="0"/>
                      </a:moveTo>
                      <a:cubicBezTo>
                        <a:pt x="22093" y="9921"/>
                        <a:pt x="44186" y="19843"/>
                        <a:pt x="58738" y="30162"/>
                      </a:cubicBezTo>
                      <a:cubicBezTo>
                        <a:pt x="73290" y="40481"/>
                        <a:pt x="77259" y="51593"/>
                        <a:pt x="87313" y="61912"/>
                      </a:cubicBezTo>
                      <a:cubicBezTo>
                        <a:pt x="97367" y="72231"/>
                        <a:pt x="108215" y="82153"/>
                        <a:pt x="119063" y="920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8" name="フリーフォーム: 図形 827">
                  <a:extLst>
                    <a:ext uri="{FF2B5EF4-FFF2-40B4-BE49-F238E27FC236}">
                      <a16:creationId xmlns:a16="http://schemas.microsoft.com/office/drawing/2014/main" id="{1BFBD282-26F3-49BC-B75E-A8057EECBA3E}"/>
                    </a:ext>
                  </a:extLst>
                </p:cNvPr>
                <p:cNvSpPr/>
                <p:nvPr/>
              </p:nvSpPr>
              <p:spPr>
                <a:xfrm>
                  <a:off x="5148263" y="201613"/>
                  <a:ext cx="55464" cy="146050"/>
                </a:xfrm>
                <a:custGeom>
                  <a:avLst/>
                  <a:gdLst>
                    <a:gd name="connsiteX0" fmla="*/ 26987 w 55464"/>
                    <a:gd name="connsiteY0" fmla="*/ 0 h 146050"/>
                    <a:gd name="connsiteX1" fmla="*/ 52387 w 55464"/>
                    <a:gd name="connsiteY1" fmla="*/ 49212 h 146050"/>
                    <a:gd name="connsiteX2" fmla="*/ 53975 w 55464"/>
                    <a:gd name="connsiteY2" fmla="*/ 80962 h 146050"/>
                    <a:gd name="connsiteX3" fmla="*/ 42862 w 55464"/>
                    <a:gd name="connsiteY3" fmla="*/ 111125 h 146050"/>
                    <a:gd name="connsiteX4" fmla="*/ 0 w 55464"/>
                    <a:gd name="connsiteY4" fmla="*/ 14605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464" h="146050">
                      <a:moveTo>
                        <a:pt x="26987" y="0"/>
                      </a:moveTo>
                      <a:cubicBezTo>
                        <a:pt x="37438" y="17859"/>
                        <a:pt x="47889" y="35718"/>
                        <a:pt x="52387" y="49212"/>
                      </a:cubicBezTo>
                      <a:cubicBezTo>
                        <a:pt x="56885" y="62706"/>
                        <a:pt x="55563" y="70643"/>
                        <a:pt x="53975" y="80962"/>
                      </a:cubicBezTo>
                      <a:cubicBezTo>
                        <a:pt x="52388" y="91281"/>
                        <a:pt x="51858" y="100277"/>
                        <a:pt x="42862" y="111125"/>
                      </a:cubicBezTo>
                      <a:cubicBezTo>
                        <a:pt x="33866" y="121973"/>
                        <a:pt x="0" y="146050"/>
                        <a:pt x="0" y="1460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9" name="フリーフォーム: 図形 828">
                  <a:extLst>
                    <a:ext uri="{FF2B5EF4-FFF2-40B4-BE49-F238E27FC236}">
                      <a16:creationId xmlns:a16="http://schemas.microsoft.com/office/drawing/2014/main" id="{1D99940C-3384-4454-87C2-991FECCF6599}"/>
                    </a:ext>
                  </a:extLst>
                </p:cNvPr>
                <p:cNvSpPr/>
                <p:nvPr/>
              </p:nvSpPr>
              <p:spPr>
                <a:xfrm>
                  <a:off x="5037138" y="535866"/>
                  <a:ext cx="450850" cy="176756"/>
                </a:xfrm>
                <a:custGeom>
                  <a:avLst/>
                  <a:gdLst>
                    <a:gd name="connsiteX0" fmla="*/ 450850 w 450850"/>
                    <a:gd name="connsiteY0" fmla="*/ 113422 h 176756"/>
                    <a:gd name="connsiteX1" fmla="*/ 366712 w 450850"/>
                    <a:gd name="connsiteY1" fmla="*/ 62622 h 176756"/>
                    <a:gd name="connsiteX2" fmla="*/ 309562 w 450850"/>
                    <a:gd name="connsiteY2" fmla="*/ 27697 h 176756"/>
                    <a:gd name="connsiteX3" fmla="*/ 246062 w 450850"/>
                    <a:gd name="connsiteY3" fmla="*/ 709 h 176756"/>
                    <a:gd name="connsiteX4" fmla="*/ 233362 w 450850"/>
                    <a:gd name="connsiteY4" fmla="*/ 10234 h 176756"/>
                    <a:gd name="connsiteX5" fmla="*/ 242887 w 450850"/>
                    <a:gd name="connsiteY5" fmla="*/ 35634 h 176756"/>
                    <a:gd name="connsiteX6" fmla="*/ 301625 w 450850"/>
                    <a:gd name="connsiteY6" fmla="*/ 70559 h 176756"/>
                    <a:gd name="connsiteX7" fmla="*/ 357187 w 450850"/>
                    <a:gd name="connsiteY7" fmla="*/ 116597 h 176756"/>
                    <a:gd name="connsiteX8" fmla="*/ 374650 w 450850"/>
                    <a:gd name="connsiteY8" fmla="*/ 141997 h 176756"/>
                    <a:gd name="connsiteX9" fmla="*/ 290512 w 450850"/>
                    <a:gd name="connsiteY9" fmla="*/ 108659 h 176756"/>
                    <a:gd name="connsiteX10" fmla="*/ 211137 w 450850"/>
                    <a:gd name="connsiteY10" fmla="*/ 92784 h 176756"/>
                    <a:gd name="connsiteX11" fmla="*/ 117475 w 450850"/>
                    <a:gd name="connsiteY11" fmla="*/ 89609 h 176756"/>
                    <a:gd name="connsiteX12" fmla="*/ 57150 w 450850"/>
                    <a:gd name="connsiteY12" fmla="*/ 105484 h 176756"/>
                    <a:gd name="connsiteX13" fmla="*/ 0 w 450850"/>
                    <a:gd name="connsiteY13" fmla="*/ 146759 h 17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0850" h="176756">
                      <a:moveTo>
                        <a:pt x="450850" y="113422"/>
                      </a:moveTo>
                      <a:lnTo>
                        <a:pt x="366712" y="62622"/>
                      </a:lnTo>
                      <a:cubicBezTo>
                        <a:pt x="343164" y="48335"/>
                        <a:pt x="329670" y="38016"/>
                        <a:pt x="309562" y="27697"/>
                      </a:cubicBezTo>
                      <a:cubicBezTo>
                        <a:pt x="289454" y="17378"/>
                        <a:pt x="258762" y="3619"/>
                        <a:pt x="246062" y="709"/>
                      </a:cubicBezTo>
                      <a:cubicBezTo>
                        <a:pt x="233362" y="-2202"/>
                        <a:pt x="233891" y="4413"/>
                        <a:pt x="233362" y="10234"/>
                      </a:cubicBezTo>
                      <a:cubicBezTo>
                        <a:pt x="232833" y="16055"/>
                        <a:pt x="231510" y="25580"/>
                        <a:pt x="242887" y="35634"/>
                      </a:cubicBezTo>
                      <a:cubicBezTo>
                        <a:pt x="254264" y="45688"/>
                        <a:pt x="282575" y="57065"/>
                        <a:pt x="301625" y="70559"/>
                      </a:cubicBezTo>
                      <a:cubicBezTo>
                        <a:pt x="320675" y="84053"/>
                        <a:pt x="345016" y="104691"/>
                        <a:pt x="357187" y="116597"/>
                      </a:cubicBezTo>
                      <a:cubicBezTo>
                        <a:pt x="369358" y="128503"/>
                        <a:pt x="385762" y="143320"/>
                        <a:pt x="374650" y="141997"/>
                      </a:cubicBezTo>
                      <a:cubicBezTo>
                        <a:pt x="363538" y="140674"/>
                        <a:pt x="317764" y="116861"/>
                        <a:pt x="290512" y="108659"/>
                      </a:cubicBezTo>
                      <a:cubicBezTo>
                        <a:pt x="263260" y="100457"/>
                        <a:pt x="239976" y="95959"/>
                        <a:pt x="211137" y="92784"/>
                      </a:cubicBezTo>
                      <a:cubicBezTo>
                        <a:pt x="182297" y="89609"/>
                        <a:pt x="143139" y="87492"/>
                        <a:pt x="117475" y="89609"/>
                      </a:cubicBezTo>
                      <a:cubicBezTo>
                        <a:pt x="91811" y="91726"/>
                        <a:pt x="76729" y="95959"/>
                        <a:pt x="57150" y="105484"/>
                      </a:cubicBezTo>
                      <a:cubicBezTo>
                        <a:pt x="37571" y="115009"/>
                        <a:pt x="102394" y="229838"/>
                        <a:pt x="0" y="146759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0" name="フリーフォーム: 図形 829">
                  <a:extLst>
                    <a:ext uri="{FF2B5EF4-FFF2-40B4-BE49-F238E27FC236}">
                      <a16:creationId xmlns:a16="http://schemas.microsoft.com/office/drawing/2014/main" id="{9BCC114B-ABB8-457D-9225-5C518CA608FD}"/>
                    </a:ext>
                  </a:extLst>
                </p:cNvPr>
                <p:cNvSpPr/>
                <p:nvPr/>
              </p:nvSpPr>
              <p:spPr>
                <a:xfrm>
                  <a:off x="4838700" y="623888"/>
                  <a:ext cx="60606" cy="125412"/>
                </a:xfrm>
                <a:custGeom>
                  <a:avLst/>
                  <a:gdLst>
                    <a:gd name="connsiteX0" fmla="*/ 0 w 60606"/>
                    <a:gd name="connsiteY0" fmla="*/ 125412 h 125412"/>
                    <a:gd name="connsiteX1" fmla="*/ 50800 w 60606"/>
                    <a:gd name="connsiteY1" fmla="*/ 76200 h 125412"/>
                    <a:gd name="connsiteX2" fmla="*/ 60325 w 60606"/>
                    <a:gd name="connsiteY2" fmla="*/ 41275 h 125412"/>
                    <a:gd name="connsiteX3" fmla="*/ 57150 w 60606"/>
                    <a:gd name="connsiteY3" fmla="*/ 0 h 12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606" h="125412">
                      <a:moveTo>
                        <a:pt x="0" y="125412"/>
                      </a:moveTo>
                      <a:cubicBezTo>
                        <a:pt x="20373" y="107817"/>
                        <a:pt x="40746" y="90223"/>
                        <a:pt x="50800" y="76200"/>
                      </a:cubicBezTo>
                      <a:cubicBezTo>
                        <a:pt x="60854" y="62177"/>
                        <a:pt x="59267" y="53975"/>
                        <a:pt x="60325" y="41275"/>
                      </a:cubicBezTo>
                      <a:cubicBezTo>
                        <a:pt x="61383" y="28575"/>
                        <a:pt x="59266" y="14287"/>
                        <a:pt x="57150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1" name="フリーフォーム: 図形 830">
                  <a:extLst>
                    <a:ext uri="{FF2B5EF4-FFF2-40B4-BE49-F238E27FC236}">
                      <a16:creationId xmlns:a16="http://schemas.microsoft.com/office/drawing/2014/main" id="{45B4F46B-D3E1-437E-BE4D-F7FB9B1E544E}"/>
                    </a:ext>
                  </a:extLst>
                </p:cNvPr>
                <p:cNvSpPr/>
                <p:nvPr/>
              </p:nvSpPr>
              <p:spPr>
                <a:xfrm>
                  <a:off x="4830763" y="612775"/>
                  <a:ext cx="29046" cy="138113"/>
                </a:xfrm>
                <a:custGeom>
                  <a:avLst/>
                  <a:gdLst>
                    <a:gd name="connsiteX0" fmla="*/ 0 w 29046"/>
                    <a:gd name="connsiteY0" fmla="*/ 0 h 138113"/>
                    <a:gd name="connsiteX1" fmla="*/ 26987 w 29046"/>
                    <a:gd name="connsiteY1" fmla="*/ 44450 h 138113"/>
                    <a:gd name="connsiteX2" fmla="*/ 26987 w 29046"/>
                    <a:gd name="connsiteY2" fmla="*/ 73025 h 138113"/>
                    <a:gd name="connsiteX3" fmla="*/ 25400 w 29046"/>
                    <a:gd name="connsiteY3" fmla="*/ 95250 h 138113"/>
                    <a:gd name="connsiteX4" fmla="*/ 1587 w 29046"/>
                    <a:gd name="connsiteY4" fmla="*/ 138113 h 138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46" h="138113">
                      <a:moveTo>
                        <a:pt x="0" y="0"/>
                      </a:moveTo>
                      <a:cubicBezTo>
                        <a:pt x="11244" y="16139"/>
                        <a:pt x="22489" y="32279"/>
                        <a:pt x="26987" y="44450"/>
                      </a:cubicBezTo>
                      <a:cubicBezTo>
                        <a:pt x="31485" y="56621"/>
                        <a:pt x="27252" y="64558"/>
                        <a:pt x="26987" y="73025"/>
                      </a:cubicBezTo>
                      <a:cubicBezTo>
                        <a:pt x="26723" y="81492"/>
                        <a:pt x="29633" y="84402"/>
                        <a:pt x="25400" y="95250"/>
                      </a:cubicBezTo>
                      <a:cubicBezTo>
                        <a:pt x="21167" y="106098"/>
                        <a:pt x="11377" y="122105"/>
                        <a:pt x="1587" y="13811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2" name="フリーフォーム: 図形 831">
                  <a:extLst>
                    <a:ext uri="{FF2B5EF4-FFF2-40B4-BE49-F238E27FC236}">
                      <a16:creationId xmlns:a16="http://schemas.microsoft.com/office/drawing/2014/main" id="{F340ECB0-4577-4886-A91B-9989AB9F832A}"/>
                    </a:ext>
                  </a:extLst>
                </p:cNvPr>
                <p:cNvSpPr/>
                <p:nvPr/>
              </p:nvSpPr>
              <p:spPr>
                <a:xfrm>
                  <a:off x="4937125" y="1529018"/>
                  <a:ext cx="236836" cy="152177"/>
                </a:xfrm>
                <a:custGeom>
                  <a:avLst/>
                  <a:gdLst>
                    <a:gd name="connsiteX0" fmla="*/ 0 w 236836"/>
                    <a:gd name="connsiteY0" fmla="*/ 42607 h 152177"/>
                    <a:gd name="connsiteX1" fmla="*/ 87313 w 236836"/>
                    <a:gd name="connsiteY1" fmla="*/ 7682 h 152177"/>
                    <a:gd name="connsiteX2" fmla="*/ 100013 w 236836"/>
                    <a:gd name="connsiteY2" fmla="*/ 4507 h 152177"/>
                    <a:gd name="connsiteX3" fmla="*/ 136525 w 236836"/>
                    <a:gd name="connsiteY3" fmla="*/ 60070 h 152177"/>
                    <a:gd name="connsiteX4" fmla="*/ 169863 w 236836"/>
                    <a:gd name="connsiteY4" fmla="*/ 87057 h 152177"/>
                    <a:gd name="connsiteX5" fmla="*/ 203200 w 236836"/>
                    <a:gd name="connsiteY5" fmla="*/ 115632 h 152177"/>
                    <a:gd name="connsiteX6" fmla="*/ 233363 w 236836"/>
                    <a:gd name="connsiteY6" fmla="*/ 148970 h 152177"/>
                    <a:gd name="connsiteX7" fmla="*/ 234950 w 236836"/>
                    <a:gd name="connsiteY7" fmla="*/ 148970 h 15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6836" h="152177">
                      <a:moveTo>
                        <a:pt x="0" y="42607"/>
                      </a:moveTo>
                      <a:lnTo>
                        <a:pt x="87313" y="7682"/>
                      </a:lnTo>
                      <a:cubicBezTo>
                        <a:pt x="103982" y="1332"/>
                        <a:pt x="91811" y="-4224"/>
                        <a:pt x="100013" y="4507"/>
                      </a:cubicBezTo>
                      <a:cubicBezTo>
                        <a:pt x="108215" y="13238"/>
                        <a:pt x="124883" y="46312"/>
                        <a:pt x="136525" y="60070"/>
                      </a:cubicBezTo>
                      <a:cubicBezTo>
                        <a:pt x="148167" y="73828"/>
                        <a:pt x="158751" y="77797"/>
                        <a:pt x="169863" y="87057"/>
                      </a:cubicBezTo>
                      <a:cubicBezTo>
                        <a:pt x="180976" y="96317"/>
                        <a:pt x="192617" y="105313"/>
                        <a:pt x="203200" y="115632"/>
                      </a:cubicBezTo>
                      <a:cubicBezTo>
                        <a:pt x="213783" y="125951"/>
                        <a:pt x="233363" y="148970"/>
                        <a:pt x="233363" y="148970"/>
                      </a:cubicBezTo>
                      <a:cubicBezTo>
                        <a:pt x="238655" y="154526"/>
                        <a:pt x="236802" y="151748"/>
                        <a:pt x="234950" y="14897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3" name="フリーフォーム: 図形 832">
                  <a:extLst>
                    <a:ext uri="{FF2B5EF4-FFF2-40B4-BE49-F238E27FC236}">
                      <a16:creationId xmlns:a16="http://schemas.microsoft.com/office/drawing/2014/main" id="{32640D34-6C33-4471-A160-9CAF36CBBFBE}"/>
                    </a:ext>
                  </a:extLst>
                </p:cNvPr>
                <p:cNvSpPr/>
                <p:nvPr/>
              </p:nvSpPr>
              <p:spPr>
                <a:xfrm>
                  <a:off x="5537200" y="989013"/>
                  <a:ext cx="211195" cy="515937"/>
                </a:xfrm>
                <a:custGeom>
                  <a:avLst/>
                  <a:gdLst>
                    <a:gd name="connsiteX0" fmla="*/ 0 w 211195"/>
                    <a:gd name="connsiteY0" fmla="*/ 0 h 515937"/>
                    <a:gd name="connsiteX1" fmla="*/ 42863 w 211195"/>
                    <a:gd name="connsiteY1" fmla="*/ 73025 h 515937"/>
                    <a:gd name="connsiteX2" fmla="*/ 80963 w 211195"/>
                    <a:gd name="connsiteY2" fmla="*/ 149225 h 515937"/>
                    <a:gd name="connsiteX3" fmla="*/ 107950 w 211195"/>
                    <a:gd name="connsiteY3" fmla="*/ 177800 h 515937"/>
                    <a:gd name="connsiteX4" fmla="*/ 134938 w 211195"/>
                    <a:gd name="connsiteY4" fmla="*/ 209550 h 515937"/>
                    <a:gd name="connsiteX5" fmla="*/ 163513 w 211195"/>
                    <a:gd name="connsiteY5" fmla="*/ 273050 h 515937"/>
                    <a:gd name="connsiteX6" fmla="*/ 188913 w 211195"/>
                    <a:gd name="connsiteY6" fmla="*/ 323850 h 515937"/>
                    <a:gd name="connsiteX7" fmla="*/ 204788 w 211195"/>
                    <a:gd name="connsiteY7" fmla="*/ 400050 h 515937"/>
                    <a:gd name="connsiteX8" fmla="*/ 211138 w 211195"/>
                    <a:gd name="connsiteY8" fmla="*/ 473075 h 515937"/>
                    <a:gd name="connsiteX9" fmla="*/ 201613 w 211195"/>
                    <a:gd name="connsiteY9" fmla="*/ 515937 h 515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195" h="515937">
                      <a:moveTo>
                        <a:pt x="0" y="0"/>
                      </a:moveTo>
                      <a:cubicBezTo>
                        <a:pt x="14684" y="24077"/>
                        <a:pt x="29369" y="48154"/>
                        <a:pt x="42863" y="73025"/>
                      </a:cubicBezTo>
                      <a:cubicBezTo>
                        <a:pt x="56357" y="97896"/>
                        <a:pt x="70115" y="131763"/>
                        <a:pt x="80963" y="149225"/>
                      </a:cubicBezTo>
                      <a:cubicBezTo>
                        <a:pt x="91811" y="166687"/>
                        <a:pt x="98954" y="167746"/>
                        <a:pt x="107950" y="177800"/>
                      </a:cubicBezTo>
                      <a:cubicBezTo>
                        <a:pt x="116946" y="187854"/>
                        <a:pt x="125678" y="193675"/>
                        <a:pt x="134938" y="209550"/>
                      </a:cubicBezTo>
                      <a:cubicBezTo>
                        <a:pt x="144198" y="225425"/>
                        <a:pt x="154517" y="254000"/>
                        <a:pt x="163513" y="273050"/>
                      </a:cubicBezTo>
                      <a:cubicBezTo>
                        <a:pt x="172509" y="292100"/>
                        <a:pt x="182034" y="302684"/>
                        <a:pt x="188913" y="323850"/>
                      </a:cubicBezTo>
                      <a:cubicBezTo>
                        <a:pt x="195792" y="345016"/>
                        <a:pt x="201084" y="375179"/>
                        <a:pt x="204788" y="400050"/>
                      </a:cubicBezTo>
                      <a:cubicBezTo>
                        <a:pt x="208492" y="424921"/>
                        <a:pt x="211667" y="453761"/>
                        <a:pt x="211138" y="473075"/>
                      </a:cubicBezTo>
                      <a:cubicBezTo>
                        <a:pt x="210609" y="492389"/>
                        <a:pt x="206111" y="504163"/>
                        <a:pt x="201613" y="5159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4" name="フリーフォーム: 図形 833">
                  <a:extLst>
                    <a:ext uri="{FF2B5EF4-FFF2-40B4-BE49-F238E27FC236}">
                      <a16:creationId xmlns:a16="http://schemas.microsoft.com/office/drawing/2014/main" id="{B097ADA5-E55A-43CF-AFA6-B5DC01229EFE}"/>
                    </a:ext>
                  </a:extLst>
                </p:cNvPr>
                <p:cNvSpPr/>
                <p:nvPr/>
              </p:nvSpPr>
              <p:spPr>
                <a:xfrm>
                  <a:off x="5326063" y="900113"/>
                  <a:ext cx="139700" cy="169862"/>
                </a:xfrm>
                <a:custGeom>
                  <a:avLst/>
                  <a:gdLst>
                    <a:gd name="connsiteX0" fmla="*/ 0 w 139700"/>
                    <a:gd name="connsiteY0" fmla="*/ 0 h 169862"/>
                    <a:gd name="connsiteX1" fmla="*/ 73025 w 139700"/>
                    <a:gd name="connsiteY1" fmla="*/ 39687 h 169862"/>
                    <a:gd name="connsiteX2" fmla="*/ 92075 w 139700"/>
                    <a:gd name="connsiteY2" fmla="*/ 50800 h 169862"/>
                    <a:gd name="connsiteX3" fmla="*/ 107950 w 139700"/>
                    <a:gd name="connsiteY3" fmla="*/ 88900 h 169862"/>
                    <a:gd name="connsiteX4" fmla="*/ 127000 w 139700"/>
                    <a:gd name="connsiteY4" fmla="*/ 138112 h 169862"/>
                    <a:gd name="connsiteX5" fmla="*/ 139700 w 139700"/>
                    <a:gd name="connsiteY5" fmla="*/ 169862 h 16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700" h="169862">
                      <a:moveTo>
                        <a:pt x="0" y="0"/>
                      </a:moveTo>
                      <a:lnTo>
                        <a:pt x="73025" y="39687"/>
                      </a:lnTo>
                      <a:cubicBezTo>
                        <a:pt x="88371" y="48154"/>
                        <a:pt x="86254" y="42598"/>
                        <a:pt x="92075" y="50800"/>
                      </a:cubicBezTo>
                      <a:cubicBezTo>
                        <a:pt x="97896" y="59002"/>
                        <a:pt x="102129" y="74348"/>
                        <a:pt x="107950" y="88900"/>
                      </a:cubicBezTo>
                      <a:cubicBezTo>
                        <a:pt x="113771" y="103452"/>
                        <a:pt x="121708" y="124618"/>
                        <a:pt x="127000" y="138112"/>
                      </a:cubicBezTo>
                      <a:cubicBezTo>
                        <a:pt x="132292" y="151606"/>
                        <a:pt x="135996" y="160734"/>
                        <a:pt x="139700" y="1698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5" name="フリーフォーム: 図形 834">
                  <a:extLst>
                    <a:ext uri="{FF2B5EF4-FFF2-40B4-BE49-F238E27FC236}">
                      <a16:creationId xmlns:a16="http://schemas.microsoft.com/office/drawing/2014/main" id="{E1E55CE6-7E25-459F-A76E-DF376CD2D926}"/>
                    </a:ext>
                  </a:extLst>
                </p:cNvPr>
                <p:cNvSpPr/>
                <p:nvPr/>
              </p:nvSpPr>
              <p:spPr>
                <a:xfrm>
                  <a:off x="5297488" y="1004888"/>
                  <a:ext cx="277812" cy="614362"/>
                </a:xfrm>
                <a:custGeom>
                  <a:avLst/>
                  <a:gdLst>
                    <a:gd name="connsiteX0" fmla="*/ 0 w 277812"/>
                    <a:gd name="connsiteY0" fmla="*/ 0 h 614362"/>
                    <a:gd name="connsiteX1" fmla="*/ 30162 w 277812"/>
                    <a:gd name="connsiteY1" fmla="*/ 100012 h 614362"/>
                    <a:gd name="connsiteX2" fmla="*/ 71437 w 277812"/>
                    <a:gd name="connsiteY2" fmla="*/ 220662 h 614362"/>
                    <a:gd name="connsiteX3" fmla="*/ 106362 w 277812"/>
                    <a:gd name="connsiteY3" fmla="*/ 292100 h 614362"/>
                    <a:gd name="connsiteX4" fmla="*/ 123825 w 277812"/>
                    <a:gd name="connsiteY4" fmla="*/ 336550 h 614362"/>
                    <a:gd name="connsiteX5" fmla="*/ 173037 w 277812"/>
                    <a:gd name="connsiteY5" fmla="*/ 427037 h 614362"/>
                    <a:gd name="connsiteX6" fmla="*/ 203200 w 277812"/>
                    <a:gd name="connsiteY6" fmla="*/ 493712 h 614362"/>
                    <a:gd name="connsiteX7" fmla="*/ 244475 w 277812"/>
                    <a:gd name="connsiteY7" fmla="*/ 544512 h 614362"/>
                    <a:gd name="connsiteX8" fmla="*/ 277812 w 277812"/>
                    <a:gd name="connsiteY8" fmla="*/ 614362 h 614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7812" h="614362">
                      <a:moveTo>
                        <a:pt x="0" y="0"/>
                      </a:moveTo>
                      <a:cubicBezTo>
                        <a:pt x="9128" y="31617"/>
                        <a:pt x="18256" y="63235"/>
                        <a:pt x="30162" y="100012"/>
                      </a:cubicBezTo>
                      <a:cubicBezTo>
                        <a:pt x="42068" y="136789"/>
                        <a:pt x="58737" y="188647"/>
                        <a:pt x="71437" y="220662"/>
                      </a:cubicBezTo>
                      <a:cubicBezTo>
                        <a:pt x="84137" y="252677"/>
                        <a:pt x="97631" y="272785"/>
                        <a:pt x="106362" y="292100"/>
                      </a:cubicBezTo>
                      <a:cubicBezTo>
                        <a:pt x="115093" y="311415"/>
                        <a:pt x="112713" y="314061"/>
                        <a:pt x="123825" y="336550"/>
                      </a:cubicBezTo>
                      <a:cubicBezTo>
                        <a:pt x="134938" y="359040"/>
                        <a:pt x="159808" y="400843"/>
                        <a:pt x="173037" y="427037"/>
                      </a:cubicBezTo>
                      <a:cubicBezTo>
                        <a:pt x="186266" y="453231"/>
                        <a:pt x="191294" y="474133"/>
                        <a:pt x="203200" y="493712"/>
                      </a:cubicBezTo>
                      <a:cubicBezTo>
                        <a:pt x="215106" y="513291"/>
                        <a:pt x="232040" y="524404"/>
                        <a:pt x="244475" y="544512"/>
                      </a:cubicBezTo>
                      <a:cubicBezTo>
                        <a:pt x="256910" y="564620"/>
                        <a:pt x="267361" y="589491"/>
                        <a:pt x="277812" y="6143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6" name="フリーフォーム: 図形 835">
                  <a:extLst>
                    <a:ext uri="{FF2B5EF4-FFF2-40B4-BE49-F238E27FC236}">
                      <a16:creationId xmlns:a16="http://schemas.microsoft.com/office/drawing/2014/main" id="{44DFB011-2E9F-4711-B0D2-7A47AD7D0407}"/>
                    </a:ext>
                  </a:extLst>
                </p:cNvPr>
                <p:cNvSpPr/>
                <p:nvPr/>
              </p:nvSpPr>
              <p:spPr>
                <a:xfrm>
                  <a:off x="5224382" y="1038225"/>
                  <a:ext cx="60507" cy="390525"/>
                </a:xfrm>
                <a:custGeom>
                  <a:avLst/>
                  <a:gdLst>
                    <a:gd name="connsiteX0" fmla="*/ 31831 w 60507"/>
                    <a:gd name="connsiteY0" fmla="*/ 0 h 390525"/>
                    <a:gd name="connsiteX1" fmla="*/ 39768 w 60507"/>
                    <a:gd name="connsiteY1" fmla="*/ 128588 h 390525"/>
                    <a:gd name="connsiteX2" fmla="*/ 60406 w 60507"/>
                    <a:gd name="connsiteY2" fmla="*/ 146050 h 390525"/>
                    <a:gd name="connsiteX3" fmla="*/ 30243 w 60507"/>
                    <a:gd name="connsiteY3" fmla="*/ 180975 h 390525"/>
                    <a:gd name="connsiteX4" fmla="*/ 14368 w 60507"/>
                    <a:gd name="connsiteY4" fmla="*/ 219075 h 390525"/>
                    <a:gd name="connsiteX5" fmla="*/ 81 w 60507"/>
                    <a:gd name="connsiteY5" fmla="*/ 309563 h 390525"/>
                    <a:gd name="connsiteX6" fmla="*/ 9606 w 60507"/>
                    <a:gd name="connsiteY6" fmla="*/ 390525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507" h="390525">
                      <a:moveTo>
                        <a:pt x="31831" y="0"/>
                      </a:moveTo>
                      <a:cubicBezTo>
                        <a:pt x="33418" y="52123"/>
                        <a:pt x="35006" y="104246"/>
                        <a:pt x="39768" y="128588"/>
                      </a:cubicBezTo>
                      <a:cubicBezTo>
                        <a:pt x="44530" y="152930"/>
                        <a:pt x="61994" y="137319"/>
                        <a:pt x="60406" y="146050"/>
                      </a:cubicBezTo>
                      <a:cubicBezTo>
                        <a:pt x="58818" y="154781"/>
                        <a:pt x="37916" y="168804"/>
                        <a:pt x="30243" y="180975"/>
                      </a:cubicBezTo>
                      <a:cubicBezTo>
                        <a:pt x="22570" y="193146"/>
                        <a:pt x="19395" y="197644"/>
                        <a:pt x="14368" y="219075"/>
                      </a:cubicBezTo>
                      <a:cubicBezTo>
                        <a:pt x="9341" y="240506"/>
                        <a:pt x="875" y="280988"/>
                        <a:pt x="81" y="309563"/>
                      </a:cubicBezTo>
                      <a:cubicBezTo>
                        <a:pt x="-713" y="338138"/>
                        <a:pt x="4446" y="364331"/>
                        <a:pt x="9606" y="3905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7" name="フリーフォーム: 図形 836">
                  <a:extLst>
                    <a:ext uri="{FF2B5EF4-FFF2-40B4-BE49-F238E27FC236}">
                      <a16:creationId xmlns:a16="http://schemas.microsoft.com/office/drawing/2014/main" id="{52223A2C-FFB2-4DF3-B697-E9E093E39A18}"/>
                    </a:ext>
                  </a:extLst>
                </p:cNvPr>
                <p:cNvSpPr/>
                <p:nvPr/>
              </p:nvSpPr>
              <p:spPr>
                <a:xfrm>
                  <a:off x="5104996" y="1038225"/>
                  <a:ext cx="152804" cy="457200"/>
                </a:xfrm>
                <a:custGeom>
                  <a:avLst/>
                  <a:gdLst>
                    <a:gd name="connsiteX0" fmla="*/ 152804 w 152804"/>
                    <a:gd name="connsiteY0" fmla="*/ 0 h 457200"/>
                    <a:gd name="connsiteX1" fmla="*/ 121054 w 152804"/>
                    <a:gd name="connsiteY1" fmla="*/ 58738 h 457200"/>
                    <a:gd name="connsiteX2" fmla="*/ 98829 w 152804"/>
                    <a:gd name="connsiteY2" fmla="*/ 96838 h 457200"/>
                    <a:gd name="connsiteX3" fmla="*/ 106767 w 152804"/>
                    <a:gd name="connsiteY3" fmla="*/ 134938 h 457200"/>
                    <a:gd name="connsiteX4" fmla="*/ 109942 w 152804"/>
                    <a:gd name="connsiteY4" fmla="*/ 187325 h 457200"/>
                    <a:gd name="connsiteX5" fmla="*/ 100417 w 152804"/>
                    <a:gd name="connsiteY5" fmla="*/ 220663 h 457200"/>
                    <a:gd name="connsiteX6" fmla="*/ 52792 w 152804"/>
                    <a:gd name="connsiteY6" fmla="*/ 298450 h 457200"/>
                    <a:gd name="connsiteX7" fmla="*/ 21042 w 152804"/>
                    <a:gd name="connsiteY7" fmla="*/ 369888 h 457200"/>
                    <a:gd name="connsiteX8" fmla="*/ 1992 w 152804"/>
                    <a:gd name="connsiteY8" fmla="*/ 419100 h 457200"/>
                    <a:gd name="connsiteX9" fmla="*/ 404 w 152804"/>
                    <a:gd name="connsiteY9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804" h="457200">
                      <a:moveTo>
                        <a:pt x="152804" y="0"/>
                      </a:moveTo>
                      <a:cubicBezTo>
                        <a:pt x="141427" y="21299"/>
                        <a:pt x="130050" y="42598"/>
                        <a:pt x="121054" y="58738"/>
                      </a:cubicBezTo>
                      <a:cubicBezTo>
                        <a:pt x="112058" y="74878"/>
                        <a:pt x="101210" y="84138"/>
                        <a:pt x="98829" y="96838"/>
                      </a:cubicBezTo>
                      <a:cubicBezTo>
                        <a:pt x="96448" y="109538"/>
                        <a:pt x="104915" y="119857"/>
                        <a:pt x="106767" y="134938"/>
                      </a:cubicBezTo>
                      <a:cubicBezTo>
                        <a:pt x="108619" y="150019"/>
                        <a:pt x="111000" y="173038"/>
                        <a:pt x="109942" y="187325"/>
                      </a:cubicBezTo>
                      <a:cubicBezTo>
                        <a:pt x="108884" y="201612"/>
                        <a:pt x="109942" y="202142"/>
                        <a:pt x="100417" y="220663"/>
                      </a:cubicBezTo>
                      <a:cubicBezTo>
                        <a:pt x="90892" y="239184"/>
                        <a:pt x="66021" y="273579"/>
                        <a:pt x="52792" y="298450"/>
                      </a:cubicBezTo>
                      <a:cubicBezTo>
                        <a:pt x="39563" y="323321"/>
                        <a:pt x="29509" y="349780"/>
                        <a:pt x="21042" y="369888"/>
                      </a:cubicBezTo>
                      <a:cubicBezTo>
                        <a:pt x="12575" y="389996"/>
                        <a:pt x="5432" y="404548"/>
                        <a:pt x="1992" y="419100"/>
                      </a:cubicBezTo>
                      <a:cubicBezTo>
                        <a:pt x="-1448" y="433652"/>
                        <a:pt x="669" y="447410"/>
                        <a:pt x="404" y="4572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8" name="フリーフォーム: 図形 837">
                  <a:extLst>
                    <a:ext uri="{FF2B5EF4-FFF2-40B4-BE49-F238E27FC236}">
                      <a16:creationId xmlns:a16="http://schemas.microsoft.com/office/drawing/2014/main" id="{8053559C-D667-4FE8-BB03-23C4BA3B6921}"/>
                    </a:ext>
                  </a:extLst>
                </p:cNvPr>
                <p:cNvSpPr/>
                <p:nvPr/>
              </p:nvSpPr>
              <p:spPr>
                <a:xfrm>
                  <a:off x="5035550" y="1501970"/>
                  <a:ext cx="458788" cy="241105"/>
                </a:xfrm>
                <a:custGeom>
                  <a:avLst/>
                  <a:gdLst>
                    <a:gd name="connsiteX0" fmla="*/ 0 w 458788"/>
                    <a:gd name="connsiteY0" fmla="*/ 26793 h 241105"/>
                    <a:gd name="connsiteX1" fmla="*/ 47625 w 458788"/>
                    <a:gd name="connsiteY1" fmla="*/ 2980 h 241105"/>
                    <a:gd name="connsiteX2" fmla="*/ 84138 w 458788"/>
                    <a:gd name="connsiteY2" fmla="*/ 1393 h 241105"/>
                    <a:gd name="connsiteX3" fmla="*/ 117475 w 458788"/>
                    <a:gd name="connsiteY3" fmla="*/ 12505 h 241105"/>
                    <a:gd name="connsiteX4" fmla="*/ 144463 w 458788"/>
                    <a:gd name="connsiteY4" fmla="*/ 31555 h 241105"/>
                    <a:gd name="connsiteX5" fmla="*/ 177800 w 458788"/>
                    <a:gd name="connsiteY5" fmla="*/ 58543 h 241105"/>
                    <a:gd name="connsiteX6" fmla="*/ 269875 w 458788"/>
                    <a:gd name="connsiteY6" fmla="*/ 87118 h 241105"/>
                    <a:gd name="connsiteX7" fmla="*/ 390525 w 458788"/>
                    <a:gd name="connsiteY7" fmla="*/ 134743 h 241105"/>
                    <a:gd name="connsiteX8" fmla="*/ 430213 w 458788"/>
                    <a:gd name="connsiteY8" fmla="*/ 161730 h 241105"/>
                    <a:gd name="connsiteX9" fmla="*/ 458788 w 458788"/>
                    <a:gd name="connsiteY9" fmla="*/ 241105 h 24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8788" h="241105">
                      <a:moveTo>
                        <a:pt x="0" y="26793"/>
                      </a:moveTo>
                      <a:cubicBezTo>
                        <a:pt x="16801" y="17003"/>
                        <a:pt x="33602" y="7213"/>
                        <a:pt x="47625" y="2980"/>
                      </a:cubicBezTo>
                      <a:cubicBezTo>
                        <a:pt x="61648" y="-1253"/>
                        <a:pt x="72496" y="-194"/>
                        <a:pt x="84138" y="1393"/>
                      </a:cubicBezTo>
                      <a:cubicBezTo>
                        <a:pt x="95780" y="2980"/>
                        <a:pt x="107421" y="7478"/>
                        <a:pt x="117475" y="12505"/>
                      </a:cubicBezTo>
                      <a:cubicBezTo>
                        <a:pt x="127529" y="17532"/>
                        <a:pt x="134409" y="23882"/>
                        <a:pt x="144463" y="31555"/>
                      </a:cubicBezTo>
                      <a:cubicBezTo>
                        <a:pt x="154517" y="39228"/>
                        <a:pt x="156898" y="49283"/>
                        <a:pt x="177800" y="58543"/>
                      </a:cubicBezTo>
                      <a:cubicBezTo>
                        <a:pt x="198702" y="67804"/>
                        <a:pt x="234421" y="74418"/>
                        <a:pt x="269875" y="87118"/>
                      </a:cubicBezTo>
                      <a:cubicBezTo>
                        <a:pt x="305329" y="99818"/>
                        <a:pt x="363802" y="122308"/>
                        <a:pt x="390525" y="134743"/>
                      </a:cubicBezTo>
                      <a:cubicBezTo>
                        <a:pt x="417248" y="147178"/>
                        <a:pt x="418836" y="144003"/>
                        <a:pt x="430213" y="161730"/>
                      </a:cubicBezTo>
                      <a:cubicBezTo>
                        <a:pt x="441590" y="179457"/>
                        <a:pt x="452967" y="229199"/>
                        <a:pt x="458788" y="24110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9" name="フリーフォーム: 図形 838">
                  <a:extLst>
                    <a:ext uri="{FF2B5EF4-FFF2-40B4-BE49-F238E27FC236}">
                      <a16:creationId xmlns:a16="http://schemas.microsoft.com/office/drawing/2014/main" id="{78C4C66B-639F-407A-9D43-EB6C4EB26BEA}"/>
                    </a:ext>
                  </a:extLst>
                </p:cNvPr>
                <p:cNvSpPr/>
                <p:nvPr/>
              </p:nvSpPr>
              <p:spPr>
                <a:xfrm>
                  <a:off x="5059363" y="1530350"/>
                  <a:ext cx="358816" cy="247650"/>
                </a:xfrm>
                <a:custGeom>
                  <a:avLst/>
                  <a:gdLst>
                    <a:gd name="connsiteX0" fmla="*/ 0 w 358816"/>
                    <a:gd name="connsiteY0" fmla="*/ 0 h 247650"/>
                    <a:gd name="connsiteX1" fmla="*/ 49212 w 358816"/>
                    <a:gd name="connsiteY1" fmla="*/ 50800 h 247650"/>
                    <a:gd name="connsiteX2" fmla="*/ 119062 w 358816"/>
                    <a:gd name="connsiteY2" fmla="*/ 80963 h 247650"/>
                    <a:gd name="connsiteX3" fmla="*/ 233362 w 358816"/>
                    <a:gd name="connsiteY3" fmla="*/ 95250 h 247650"/>
                    <a:gd name="connsiteX4" fmla="*/ 296862 w 358816"/>
                    <a:gd name="connsiteY4" fmla="*/ 131763 h 247650"/>
                    <a:gd name="connsiteX5" fmla="*/ 330200 w 358816"/>
                    <a:gd name="connsiteY5" fmla="*/ 168275 h 247650"/>
                    <a:gd name="connsiteX6" fmla="*/ 358775 w 358816"/>
                    <a:gd name="connsiteY6" fmla="*/ 222250 h 247650"/>
                    <a:gd name="connsiteX7" fmla="*/ 323850 w 358816"/>
                    <a:gd name="connsiteY7" fmla="*/ 239713 h 247650"/>
                    <a:gd name="connsiteX8" fmla="*/ 255587 w 358816"/>
                    <a:gd name="connsiteY8" fmla="*/ 244475 h 247650"/>
                    <a:gd name="connsiteX9" fmla="*/ 185737 w 358816"/>
                    <a:gd name="connsiteY9" fmla="*/ 192088 h 247650"/>
                    <a:gd name="connsiteX10" fmla="*/ 144462 w 358816"/>
                    <a:gd name="connsiteY10" fmla="*/ 163513 h 247650"/>
                    <a:gd name="connsiteX11" fmla="*/ 112712 w 358816"/>
                    <a:gd name="connsiteY11" fmla="*/ 14446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8816" h="247650">
                      <a:moveTo>
                        <a:pt x="0" y="0"/>
                      </a:moveTo>
                      <a:cubicBezTo>
                        <a:pt x="14684" y="18653"/>
                        <a:pt x="29368" y="37306"/>
                        <a:pt x="49212" y="50800"/>
                      </a:cubicBezTo>
                      <a:cubicBezTo>
                        <a:pt x="69056" y="64294"/>
                        <a:pt x="88370" y="73555"/>
                        <a:pt x="119062" y="80963"/>
                      </a:cubicBezTo>
                      <a:cubicBezTo>
                        <a:pt x="149754" y="88371"/>
                        <a:pt x="203729" y="86783"/>
                        <a:pt x="233362" y="95250"/>
                      </a:cubicBezTo>
                      <a:cubicBezTo>
                        <a:pt x="262995" y="103717"/>
                        <a:pt x="280722" y="119592"/>
                        <a:pt x="296862" y="131763"/>
                      </a:cubicBezTo>
                      <a:cubicBezTo>
                        <a:pt x="313002" y="143934"/>
                        <a:pt x="319881" y="153194"/>
                        <a:pt x="330200" y="168275"/>
                      </a:cubicBezTo>
                      <a:cubicBezTo>
                        <a:pt x="340519" y="183356"/>
                        <a:pt x="359833" y="210344"/>
                        <a:pt x="358775" y="222250"/>
                      </a:cubicBezTo>
                      <a:cubicBezTo>
                        <a:pt x="357717" y="234156"/>
                        <a:pt x="341048" y="236009"/>
                        <a:pt x="323850" y="239713"/>
                      </a:cubicBezTo>
                      <a:cubicBezTo>
                        <a:pt x="306652" y="243417"/>
                        <a:pt x="278606" y="252412"/>
                        <a:pt x="255587" y="244475"/>
                      </a:cubicBezTo>
                      <a:cubicBezTo>
                        <a:pt x="232568" y="236538"/>
                        <a:pt x="204258" y="205582"/>
                        <a:pt x="185737" y="192088"/>
                      </a:cubicBezTo>
                      <a:cubicBezTo>
                        <a:pt x="167216" y="178594"/>
                        <a:pt x="156633" y="171450"/>
                        <a:pt x="144462" y="163513"/>
                      </a:cubicBezTo>
                      <a:cubicBezTo>
                        <a:pt x="132291" y="155576"/>
                        <a:pt x="117739" y="149226"/>
                        <a:pt x="112712" y="14446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0" name="フリーフォーム: 図形 839">
                  <a:extLst>
                    <a:ext uri="{FF2B5EF4-FFF2-40B4-BE49-F238E27FC236}">
                      <a16:creationId xmlns:a16="http://schemas.microsoft.com/office/drawing/2014/main" id="{DDECA8A0-8583-476A-B040-6E91B367188C}"/>
                    </a:ext>
                  </a:extLst>
                </p:cNvPr>
                <p:cNvSpPr/>
                <p:nvPr/>
              </p:nvSpPr>
              <p:spPr>
                <a:xfrm>
                  <a:off x="5084763" y="1531867"/>
                  <a:ext cx="131762" cy="34996"/>
                </a:xfrm>
                <a:custGeom>
                  <a:avLst/>
                  <a:gdLst>
                    <a:gd name="connsiteX0" fmla="*/ 0 w 131762"/>
                    <a:gd name="connsiteY0" fmla="*/ 11183 h 34996"/>
                    <a:gd name="connsiteX1" fmla="*/ 53975 w 131762"/>
                    <a:gd name="connsiteY1" fmla="*/ 71 h 34996"/>
                    <a:gd name="connsiteX2" fmla="*/ 103187 w 131762"/>
                    <a:gd name="connsiteY2" fmla="*/ 15946 h 34996"/>
                    <a:gd name="connsiteX3" fmla="*/ 131762 w 131762"/>
                    <a:gd name="connsiteY3" fmla="*/ 34996 h 34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762" h="34996">
                      <a:moveTo>
                        <a:pt x="0" y="11183"/>
                      </a:moveTo>
                      <a:cubicBezTo>
                        <a:pt x="18388" y="5230"/>
                        <a:pt x="36777" y="-723"/>
                        <a:pt x="53975" y="71"/>
                      </a:cubicBezTo>
                      <a:cubicBezTo>
                        <a:pt x="71173" y="865"/>
                        <a:pt x="90223" y="10125"/>
                        <a:pt x="103187" y="15946"/>
                      </a:cubicBezTo>
                      <a:cubicBezTo>
                        <a:pt x="116151" y="21767"/>
                        <a:pt x="123956" y="28381"/>
                        <a:pt x="131762" y="3499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1" name="フリーフォーム: 図形 840">
                  <a:extLst>
                    <a:ext uri="{FF2B5EF4-FFF2-40B4-BE49-F238E27FC236}">
                      <a16:creationId xmlns:a16="http://schemas.microsoft.com/office/drawing/2014/main" id="{A3E0DE0A-A863-42BA-8D4E-4136E82149B4}"/>
                    </a:ext>
                  </a:extLst>
                </p:cNvPr>
                <p:cNvSpPr/>
                <p:nvPr/>
              </p:nvSpPr>
              <p:spPr>
                <a:xfrm>
                  <a:off x="5095875" y="1539875"/>
                  <a:ext cx="171450" cy="40910"/>
                </a:xfrm>
                <a:custGeom>
                  <a:avLst/>
                  <a:gdLst>
                    <a:gd name="connsiteX0" fmla="*/ 0 w 171450"/>
                    <a:gd name="connsiteY0" fmla="*/ 0 h 40910"/>
                    <a:gd name="connsiteX1" fmla="*/ 57150 w 171450"/>
                    <a:gd name="connsiteY1" fmla="*/ 26988 h 40910"/>
                    <a:gd name="connsiteX2" fmla="*/ 117475 w 171450"/>
                    <a:gd name="connsiteY2" fmla="*/ 39688 h 40910"/>
                    <a:gd name="connsiteX3" fmla="*/ 171450 w 171450"/>
                    <a:gd name="connsiteY3" fmla="*/ 39688 h 40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40910">
                      <a:moveTo>
                        <a:pt x="0" y="0"/>
                      </a:moveTo>
                      <a:cubicBezTo>
                        <a:pt x="18785" y="10186"/>
                        <a:pt x="37571" y="20373"/>
                        <a:pt x="57150" y="26988"/>
                      </a:cubicBezTo>
                      <a:cubicBezTo>
                        <a:pt x="76729" y="33603"/>
                        <a:pt x="98425" y="37571"/>
                        <a:pt x="117475" y="39688"/>
                      </a:cubicBezTo>
                      <a:cubicBezTo>
                        <a:pt x="136525" y="41805"/>
                        <a:pt x="153987" y="40746"/>
                        <a:pt x="171450" y="3968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2" name="フリーフォーム: 図形 841">
                  <a:extLst>
                    <a:ext uri="{FF2B5EF4-FFF2-40B4-BE49-F238E27FC236}">
                      <a16:creationId xmlns:a16="http://schemas.microsoft.com/office/drawing/2014/main" id="{56652FD6-5315-421C-93E7-049F0FCD8F31}"/>
                    </a:ext>
                  </a:extLst>
                </p:cNvPr>
                <p:cNvSpPr/>
                <p:nvPr/>
              </p:nvSpPr>
              <p:spPr>
                <a:xfrm>
                  <a:off x="5478410" y="981075"/>
                  <a:ext cx="261990" cy="535874"/>
                </a:xfrm>
                <a:custGeom>
                  <a:avLst/>
                  <a:gdLst>
                    <a:gd name="connsiteX0" fmla="*/ 38153 w 261990"/>
                    <a:gd name="connsiteY0" fmla="*/ 0 h 535874"/>
                    <a:gd name="connsiteX1" fmla="*/ 17515 w 261990"/>
                    <a:gd name="connsiteY1" fmla="*/ 84138 h 535874"/>
                    <a:gd name="connsiteX2" fmla="*/ 53 w 261990"/>
                    <a:gd name="connsiteY2" fmla="*/ 158750 h 535874"/>
                    <a:gd name="connsiteX3" fmla="*/ 12753 w 261990"/>
                    <a:gd name="connsiteY3" fmla="*/ 252413 h 535874"/>
                    <a:gd name="connsiteX4" fmla="*/ 31803 w 261990"/>
                    <a:gd name="connsiteY4" fmla="*/ 320675 h 535874"/>
                    <a:gd name="connsiteX5" fmla="*/ 90540 w 261990"/>
                    <a:gd name="connsiteY5" fmla="*/ 433388 h 535874"/>
                    <a:gd name="connsiteX6" fmla="*/ 166740 w 261990"/>
                    <a:gd name="connsiteY6" fmla="*/ 501650 h 535874"/>
                    <a:gd name="connsiteX7" fmla="*/ 231828 w 261990"/>
                    <a:gd name="connsiteY7" fmla="*/ 533400 h 535874"/>
                    <a:gd name="connsiteX8" fmla="*/ 261990 w 261990"/>
                    <a:gd name="connsiteY8" fmla="*/ 533400 h 53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1990" h="535874">
                      <a:moveTo>
                        <a:pt x="38153" y="0"/>
                      </a:moveTo>
                      <a:cubicBezTo>
                        <a:pt x="31009" y="28840"/>
                        <a:pt x="23865" y="57680"/>
                        <a:pt x="17515" y="84138"/>
                      </a:cubicBezTo>
                      <a:cubicBezTo>
                        <a:pt x="11165" y="110596"/>
                        <a:pt x="847" y="130704"/>
                        <a:pt x="53" y="158750"/>
                      </a:cubicBezTo>
                      <a:cubicBezTo>
                        <a:pt x="-741" y="186796"/>
                        <a:pt x="7461" y="225426"/>
                        <a:pt x="12753" y="252413"/>
                      </a:cubicBezTo>
                      <a:cubicBezTo>
                        <a:pt x="18045" y="279401"/>
                        <a:pt x="18839" y="290513"/>
                        <a:pt x="31803" y="320675"/>
                      </a:cubicBezTo>
                      <a:cubicBezTo>
                        <a:pt x="44767" y="350837"/>
                        <a:pt x="68051" y="403226"/>
                        <a:pt x="90540" y="433388"/>
                      </a:cubicBezTo>
                      <a:cubicBezTo>
                        <a:pt x="113029" y="463550"/>
                        <a:pt x="143192" y="484981"/>
                        <a:pt x="166740" y="501650"/>
                      </a:cubicBezTo>
                      <a:cubicBezTo>
                        <a:pt x="190288" y="518319"/>
                        <a:pt x="215953" y="528108"/>
                        <a:pt x="231828" y="533400"/>
                      </a:cubicBezTo>
                      <a:cubicBezTo>
                        <a:pt x="247703" y="538692"/>
                        <a:pt x="256698" y="533929"/>
                        <a:pt x="261990" y="5334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3" name="フリーフォーム: 図形 842">
                  <a:extLst>
                    <a:ext uri="{FF2B5EF4-FFF2-40B4-BE49-F238E27FC236}">
                      <a16:creationId xmlns:a16="http://schemas.microsoft.com/office/drawing/2014/main" id="{10EE3A1A-BD94-4CC1-85EA-07D4684C3E3D}"/>
                    </a:ext>
                  </a:extLst>
                </p:cNvPr>
                <p:cNvSpPr/>
                <p:nvPr/>
              </p:nvSpPr>
              <p:spPr>
                <a:xfrm>
                  <a:off x="5442908" y="969963"/>
                  <a:ext cx="318667" cy="669477"/>
                </a:xfrm>
                <a:custGeom>
                  <a:avLst/>
                  <a:gdLst>
                    <a:gd name="connsiteX0" fmla="*/ 43492 w 318667"/>
                    <a:gd name="connsiteY0" fmla="*/ 0 h 669477"/>
                    <a:gd name="connsiteX1" fmla="*/ 26030 w 318667"/>
                    <a:gd name="connsiteY1" fmla="*/ 103187 h 669477"/>
                    <a:gd name="connsiteX2" fmla="*/ 630 w 318667"/>
                    <a:gd name="connsiteY2" fmla="*/ 165100 h 669477"/>
                    <a:gd name="connsiteX3" fmla="*/ 8567 w 318667"/>
                    <a:gd name="connsiteY3" fmla="*/ 241300 h 669477"/>
                    <a:gd name="connsiteX4" fmla="*/ 18092 w 318667"/>
                    <a:gd name="connsiteY4" fmla="*/ 334962 h 669477"/>
                    <a:gd name="connsiteX5" fmla="*/ 49842 w 318667"/>
                    <a:gd name="connsiteY5" fmla="*/ 419100 h 669477"/>
                    <a:gd name="connsiteX6" fmla="*/ 86355 w 318667"/>
                    <a:gd name="connsiteY6" fmla="*/ 477837 h 669477"/>
                    <a:gd name="connsiteX7" fmla="*/ 146680 w 318667"/>
                    <a:gd name="connsiteY7" fmla="*/ 549275 h 669477"/>
                    <a:gd name="connsiteX8" fmla="*/ 202242 w 318667"/>
                    <a:gd name="connsiteY8" fmla="*/ 625475 h 669477"/>
                    <a:gd name="connsiteX9" fmla="*/ 232405 w 318667"/>
                    <a:gd name="connsiteY9" fmla="*/ 647700 h 669477"/>
                    <a:gd name="connsiteX10" fmla="*/ 260980 w 318667"/>
                    <a:gd name="connsiteY10" fmla="*/ 665162 h 669477"/>
                    <a:gd name="connsiteX11" fmla="*/ 294317 w 318667"/>
                    <a:gd name="connsiteY11" fmla="*/ 663575 h 669477"/>
                    <a:gd name="connsiteX12" fmla="*/ 318130 w 318667"/>
                    <a:gd name="connsiteY12" fmla="*/ 601662 h 669477"/>
                    <a:gd name="connsiteX13" fmla="*/ 308605 w 318667"/>
                    <a:gd name="connsiteY13" fmla="*/ 490537 h 669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8667" h="669477">
                      <a:moveTo>
                        <a:pt x="43492" y="0"/>
                      </a:moveTo>
                      <a:cubicBezTo>
                        <a:pt x="38333" y="37835"/>
                        <a:pt x="33174" y="75670"/>
                        <a:pt x="26030" y="103187"/>
                      </a:cubicBezTo>
                      <a:cubicBezTo>
                        <a:pt x="18886" y="130704"/>
                        <a:pt x="3540" y="142081"/>
                        <a:pt x="630" y="165100"/>
                      </a:cubicBezTo>
                      <a:cubicBezTo>
                        <a:pt x="-2280" y="188119"/>
                        <a:pt x="5657" y="212990"/>
                        <a:pt x="8567" y="241300"/>
                      </a:cubicBezTo>
                      <a:cubicBezTo>
                        <a:pt x="11477" y="269610"/>
                        <a:pt x="11213" y="305329"/>
                        <a:pt x="18092" y="334962"/>
                      </a:cubicBezTo>
                      <a:cubicBezTo>
                        <a:pt x="24971" y="364595"/>
                        <a:pt x="38465" y="395288"/>
                        <a:pt x="49842" y="419100"/>
                      </a:cubicBezTo>
                      <a:cubicBezTo>
                        <a:pt x="61219" y="442912"/>
                        <a:pt x="70215" y="456141"/>
                        <a:pt x="86355" y="477837"/>
                      </a:cubicBezTo>
                      <a:cubicBezTo>
                        <a:pt x="102495" y="499533"/>
                        <a:pt x="127366" y="524669"/>
                        <a:pt x="146680" y="549275"/>
                      </a:cubicBezTo>
                      <a:cubicBezTo>
                        <a:pt x="165995" y="573881"/>
                        <a:pt x="187954" y="609071"/>
                        <a:pt x="202242" y="625475"/>
                      </a:cubicBezTo>
                      <a:cubicBezTo>
                        <a:pt x="216530" y="641879"/>
                        <a:pt x="222615" y="641086"/>
                        <a:pt x="232405" y="647700"/>
                      </a:cubicBezTo>
                      <a:cubicBezTo>
                        <a:pt x="242195" y="654315"/>
                        <a:pt x="250661" y="662516"/>
                        <a:pt x="260980" y="665162"/>
                      </a:cubicBezTo>
                      <a:cubicBezTo>
                        <a:pt x="271299" y="667808"/>
                        <a:pt x="284792" y="674158"/>
                        <a:pt x="294317" y="663575"/>
                      </a:cubicBezTo>
                      <a:cubicBezTo>
                        <a:pt x="303842" y="652992"/>
                        <a:pt x="315749" y="630502"/>
                        <a:pt x="318130" y="601662"/>
                      </a:cubicBezTo>
                      <a:cubicBezTo>
                        <a:pt x="320511" y="572822"/>
                        <a:pt x="314558" y="531679"/>
                        <a:pt x="308605" y="4905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4" name="フリーフォーム: 図形 843">
                  <a:extLst>
                    <a:ext uri="{FF2B5EF4-FFF2-40B4-BE49-F238E27FC236}">
                      <a16:creationId xmlns:a16="http://schemas.microsoft.com/office/drawing/2014/main" id="{1A5E72BB-3233-495E-A1E4-F7E00CA437FD}"/>
                    </a:ext>
                  </a:extLst>
                </p:cNvPr>
                <p:cNvSpPr/>
                <p:nvPr/>
              </p:nvSpPr>
              <p:spPr>
                <a:xfrm>
                  <a:off x="4384675" y="468313"/>
                  <a:ext cx="125413" cy="20883"/>
                </a:xfrm>
                <a:custGeom>
                  <a:avLst/>
                  <a:gdLst>
                    <a:gd name="connsiteX0" fmla="*/ 0 w 125413"/>
                    <a:gd name="connsiteY0" fmla="*/ 0 h 20883"/>
                    <a:gd name="connsiteX1" fmla="*/ 71438 w 125413"/>
                    <a:gd name="connsiteY1" fmla="*/ 20637 h 20883"/>
                    <a:gd name="connsiteX2" fmla="*/ 125413 w 125413"/>
                    <a:gd name="connsiteY2" fmla="*/ 9525 h 20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5413" h="20883">
                      <a:moveTo>
                        <a:pt x="0" y="0"/>
                      </a:moveTo>
                      <a:cubicBezTo>
                        <a:pt x="25268" y="9525"/>
                        <a:pt x="50536" y="19050"/>
                        <a:pt x="71438" y="20637"/>
                      </a:cubicBezTo>
                      <a:cubicBezTo>
                        <a:pt x="92340" y="22224"/>
                        <a:pt x="108876" y="15874"/>
                        <a:pt x="125413" y="95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5" name="フリーフォーム: 図形 844">
                  <a:extLst>
                    <a:ext uri="{FF2B5EF4-FFF2-40B4-BE49-F238E27FC236}">
                      <a16:creationId xmlns:a16="http://schemas.microsoft.com/office/drawing/2014/main" id="{1FEFF343-47A8-40D2-A0EC-0CC89DAA6836}"/>
                    </a:ext>
                  </a:extLst>
                </p:cNvPr>
                <p:cNvSpPr/>
                <p:nvPr/>
              </p:nvSpPr>
              <p:spPr>
                <a:xfrm>
                  <a:off x="4699000" y="380482"/>
                  <a:ext cx="87313" cy="10043"/>
                </a:xfrm>
                <a:custGeom>
                  <a:avLst/>
                  <a:gdLst>
                    <a:gd name="connsiteX0" fmla="*/ 0 w 87313"/>
                    <a:gd name="connsiteY0" fmla="*/ 2106 h 10043"/>
                    <a:gd name="connsiteX1" fmla="*/ 60325 w 87313"/>
                    <a:gd name="connsiteY1" fmla="*/ 518 h 10043"/>
                    <a:gd name="connsiteX2" fmla="*/ 87313 w 87313"/>
                    <a:gd name="connsiteY2" fmla="*/ 10043 h 10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313" h="10043">
                      <a:moveTo>
                        <a:pt x="0" y="2106"/>
                      </a:moveTo>
                      <a:cubicBezTo>
                        <a:pt x="22886" y="650"/>
                        <a:pt x="45773" y="-805"/>
                        <a:pt x="60325" y="518"/>
                      </a:cubicBezTo>
                      <a:cubicBezTo>
                        <a:pt x="74877" y="1841"/>
                        <a:pt x="80963" y="7926"/>
                        <a:pt x="87313" y="1004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6" name="フリーフォーム: 図形 845">
                  <a:extLst>
                    <a:ext uri="{FF2B5EF4-FFF2-40B4-BE49-F238E27FC236}">
                      <a16:creationId xmlns:a16="http://schemas.microsoft.com/office/drawing/2014/main" id="{25C5B8FA-CEC7-404F-BB92-E60067F030CD}"/>
                    </a:ext>
                  </a:extLst>
                </p:cNvPr>
                <p:cNvSpPr/>
                <p:nvPr/>
              </p:nvSpPr>
              <p:spPr>
                <a:xfrm>
                  <a:off x="4826000" y="336550"/>
                  <a:ext cx="114300" cy="12700"/>
                </a:xfrm>
                <a:custGeom>
                  <a:avLst/>
                  <a:gdLst>
                    <a:gd name="connsiteX0" fmla="*/ 0 w 114300"/>
                    <a:gd name="connsiteY0" fmla="*/ 0 h 12700"/>
                    <a:gd name="connsiteX1" fmla="*/ 88900 w 114300"/>
                    <a:gd name="connsiteY1" fmla="*/ 9525 h 12700"/>
                    <a:gd name="connsiteX2" fmla="*/ 114300 w 114300"/>
                    <a:gd name="connsiteY2" fmla="*/ 12700 h 12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12700">
                      <a:moveTo>
                        <a:pt x="0" y="0"/>
                      </a:moveTo>
                      <a:lnTo>
                        <a:pt x="88900" y="9525"/>
                      </a:lnTo>
                      <a:cubicBezTo>
                        <a:pt x="107950" y="11642"/>
                        <a:pt x="111125" y="12171"/>
                        <a:pt x="114300" y="127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7" name="フリーフォーム: 図形 846">
                  <a:extLst>
                    <a:ext uri="{FF2B5EF4-FFF2-40B4-BE49-F238E27FC236}">
                      <a16:creationId xmlns:a16="http://schemas.microsoft.com/office/drawing/2014/main" id="{E444F0A5-E786-47F0-9F34-45C9E544A4C6}"/>
                    </a:ext>
                  </a:extLst>
                </p:cNvPr>
                <p:cNvSpPr/>
                <p:nvPr/>
              </p:nvSpPr>
              <p:spPr>
                <a:xfrm>
                  <a:off x="5043488" y="566490"/>
                  <a:ext cx="250825" cy="70098"/>
                </a:xfrm>
                <a:custGeom>
                  <a:avLst/>
                  <a:gdLst>
                    <a:gd name="connsiteX0" fmla="*/ 0 w 250825"/>
                    <a:gd name="connsiteY0" fmla="*/ 70098 h 70098"/>
                    <a:gd name="connsiteX1" fmla="*/ 52387 w 250825"/>
                    <a:gd name="connsiteY1" fmla="*/ 28823 h 70098"/>
                    <a:gd name="connsiteX2" fmla="*/ 103187 w 250825"/>
                    <a:gd name="connsiteY2" fmla="*/ 9773 h 70098"/>
                    <a:gd name="connsiteX3" fmla="*/ 158750 w 250825"/>
                    <a:gd name="connsiteY3" fmla="*/ 248 h 70098"/>
                    <a:gd name="connsiteX4" fmla="*/ 214312 w 250825"/>
                    <a:gd name="connsiteY4" fmla="*/ 19298 h 70098"/>
                    <a:gd name="connsiteX5" fmla="*/ 250825 w 250825"/>
                    <a:gd name="connsiteY5" fmla="*/ 44698 h 70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825" h="70098">
                      <a:moveTo>
                        <a:pt x="0" y="70098"/>
                      </a:moveTo>
                      <a:cubicBezTo>
                        <a:pt x="17594" y="54487"/>
                        <a:pt x="35189" y="38877"/>
                        <a:pt x="52387" y="28823"/>
                      </a:cubicBezTo>
                      <a:cubicBezTo>
                        <a:pt x="69585" y="18769"/>
                        <a:pt x="85460" y="14536"/>
                        <a:pt x="103187" y="9773"/>
                      </a:cubicBezTo>
                      <a:cubicBezTo>
                        <a:pt x="120914" y="5010"/>
                        <a:pt x="140229" y="-1339"/>
                        <a:pt x="158750" y="248"/>
                      </a:cubicBezTo>
                      <a:cubicBezTo>
                        <a:pt x="177271" y="1835"/>
                        <a:pt x="198966" y="11890"/>
                        <a:pt x="214312" y="19298"/>
                      </a:cubicBezTo>
                      <a:cubicBezTo>
                        <a:pt x="229658" y="26706"/>
                        <a:pt x="240241" y="35702"/>
                        <a:pt x="250825" y="4469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8" name="フリーフォーム: 図形 847">
                  <a:extLst>
                    <a:ext uri="{FF2B5EF4-FFF2-40B4-BE49-F238E27FC236}">
                      <a16:creationId xmlns:a16="http://schemas.microsoft.com/office/drawing/2014/main" id="{C1E304FA-9531-4A65-9219-7053C9186FE3}"/>
                    </a:ext>
                  </a:extLst>
                </p:cNvPr>
                <p:cNvSpPr/>
                <p:nvPr/>
              </p:nvSpPr>
              <p:spPr>
                <a:xfrm>
                  <a:off x="5414478" y="1476375"/>
                  <a:ext cx="52872" cy="114300"/>
                </a:xfrm>
                <a:custGeom>
                  <a:avLst/>
                  <a:gdLst>
                    <a:gd name="connsiteX0" fmla="*/ 52872 w 52872"/>
                    <a:gd name="connsiteY0" fmla="*/ 0 h 114300"/>
                    <a:gd name="connsiteX1" fmla="*/ 2072 w 52872"/>
                    <a:gd name="connsiteY1" fmla="*/ 68263 h 114300"/>
                    <a:gd name="connsiteX2" fmla="*/ 10010 w 52872"/>
                    <a:gd name="connsiteY2" fmla="*/ 11430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872" h="114300">
                      <a:moveTo>
                        <a:pt x="52872" y="0"/>
                      </a:moveTo>
                      <a:cubicBezTo>
                        <a:pt x="31044" y="24606"/>
                        <a:pt x="9216" y="49213"/>
                        <a:pt x="2072" y="68263"/>
                      </a:cubicBezTo>
                      <a:cubicBezTo>
                        <a:pt x="-5072" y="87313"/>
                        <a:pt x="8422" y="104511"/>
                        <a:pt x="10010" y="1143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9" name="フリーフォーム: 図形 848">
                  <a:extLst>
                    <a:ext uri="{FF2B5EF4-FFF2-40B4-BE49-F238E27FC236}">
                      <a16:creationId xmlns:a16="http://schemas.microsoft.com/office/drawing/2014/main" id="{9A0BE863-48A7-4EB7-B1ED-B58FC8C91BCA}"/>
                    </a:ext>
                  </a:extLst>
                </p:cNvPr>
                <p:cNvSpPr/>
                <p:nvPr/>
              </p:nvSpPr>
              <p:spPr>
                <a:xfrm>
                  <a:off x="4460875" y="1146175"/>
                  <a:ext cx="44450" cy="68263"/>
                </a:xfrm>
                <a:custGeom>
                  <a:avLst/>
                  <a:gdLst>
                    <a:gd name="connsiteX0" fmla="*/ 0 w 44450"/>
                    <a:gd name="connsiteY0" fmla="*/ 68263 h 68263"/>
                    <a:gd name="connsiteX1" fmla="*/ 30163 w 44450"/>
                    <a:gd name="connsiteY1" fmla="*/ 25400 h 68263"/>
                    <a:gd name="connsiteX2" fmla="*/ 44450 w 44450"/>
                    <a:gd name="connsiteY2" fmla="*/ 0 h 68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450" h="68263">
                      <a:moveTo>
                        <a:pt x="0" y="68263"/>
                      </a:moveTo>
                      <a:cubicBezTo>
                        <a:pt x="11377" y="52520"/>
                        <a:pt x="22755" y="36777"/>
                        <a:pt x="30163" y="25400"/>
                      </a:cubicBezTo>
                      <a:cubicBezTo>
                        <a:pt x="37571" y="14023"/>
                        <a:pt x="41010" y="7011"/>
                        <a:pt x="44450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0" name="フリーフォーム: 図形 849">
                  <a:extLst>
                    <a:ext uri="{FF2B5EF4-FFF2-40B4-BE49-F238E27FC236}">
                      <a16:creationId xmlns:a16="http://schemas.microsoft.com/office/drawing/2014/main" id="{9DDD703D-F1B3-4F3D-833B-B6C8C0781211}"/>
                    </a:ext>
                  </a:extLst>
                </p:cNvPr>
                <p:cNvSpPr/>
                <p:nvPr/>
              </p:nvSpPr>
              <p:spPr>
                <a:xfrm>
                  <a:off x="5049838" y="414262"/>
                  <a:ext cx="339725" cy="150888"/>
                </a:xfrm>
                <a:custGeom>
                  <a:avLst/>
                  <a:gdLst>
                    <a:gd name="connsiteX0" fmla="*/ 0 w 339725"/>
                    <a:gd name="connsiteY0" fmla="*/ 150888 h 150888"/>
                    <a:gd name="connsiteX1" fmla="*/ 55562 w 339725"/>
                    <a:gd name="connsiteY1" fmla="*/ 77863 h 150888"/>
                    <a:gd name="connsiteX2" fmla="*/ 123825 w 339725"/>
                    <a:gd name="connsiteY2" fmla="*/ 35001 h 150888"/>
                    <a:gd name="connsiteX3" fmla="*/ 227012 w 339725"/>
                    <a:gd name="connsiteY3" fmla="*/ 76 h 150888"/>
                    <a:gd name="connsiteX4" fmla="*/ 339725 w 339725"/>
                    <a:gd name="connsiteY4" fmla="*/ 44526 h 150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9725" h="150888">
                      <a:moveTo>
                        <a:pt x="0" y="150888"/>
                      </a:moveTo>
                      <a:cubicBezTo>
                        <a:pt x="17462" y="124032"/>
                        <a:pt x="34925" y="97177"/>
                        <a:pt x="55562" y="77863"/>
                      </a:cubicBezTo>
                      <a:cubicBezTo>
                        <a:pt x="76199" y="58549"/>
                        <a:pt x="95250" y="47965"/>
                        <a:pt x="123825" y="35001"/>
                      </a:cubicBezTo>
                      <a:cubicBezTo>
                        <a:pt x="152400" y="22036"/>
                        <a:pt x="191029" y="-1512"/>
                        <a:pt x="227012" y="76"/>
                      </a:cubicBezTo>
                      <a:cubicBezTo>
                        <a:pt x="262995" y="1663"/>
                        <a:pt x="301360" y="23094"/>
                        <a:pt x="339725" y="4452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1" name="フリーフォーム: 図形 850">
                  <a:extLst>
                    <a:ext uri="{FF2B5EF4-FFF2-40B4-BE49-F238E27FC236}">
                      <a16:creationId xmlns:a16="http://schemas.microsoft.com/office/drawing/2014/main" id="{B4205A35-5B70-499D-9928-29E5802198FA}"/>
                    </a:ext>
                  </a:extLst>
                </p:cNvPr>
                <p:cNvSpPr/>
                <p:nvPr/>
              </p:nvSpPr>
              <p:spPr>
                <a:xfrm>
                  <a:off x="5507038" y="1058863"/>
                  <a:ext cx="55116" cy="138112"/>
                </a:xfrm>
                <a:custGeom>
                  <a:avLst/>
                  <a:gdLst>
                    <a:gd name="connsiteX0" fmla="*/ 0 w 55116"/>
                    <a:gd name="connsiteY0" fmla="*/ 0 h 138112"/>
                    <a:gd name="connsiteX1" fmla="*/ 49212 w 55116"/>
                    <a:gd name="connsiteY1" fmla="*/ 88900 h 138112"/>
                    <a:gd name="connsiteX2" fmla="*/ 52387 w 55116"/>
                    <a:gd name="connsiteY2" fmla="*/ 138112 h 13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116" h="138112">
                      <a:moveTo>
                        <a:pt x="0" y="0"/>
                      </a:moveTo>
                      <a:cubicBezTo>
                        <a:pt x="20240" y="32940"/>
                        <a:pt x="40481" y="65881"/>
                        <a:pt x="49212" y="88900"/>
                      </a:cubicBezTo>
                      <a:cubicBezTo>
                        <a:pt x="57943" y="111919"/>
                        <a:pt x="55165" y="125015"/>
                        <a:pt x="52387" y="1381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2" name="フリーフォーム: 図形 851">
                  <a:extLst>
                    <a:ext uri="{FF2B5EF4-FFF2-40B4-BE49-F238E27FC236}">
                      <a16:creationId xmlns:a16="http://schemas.microsoft.com/office/drawing/2014/main" id="{19879439-771B-4C18-B9E1-D247C51301C0}"/>
                    </a:ext>
                  </a:extLst>
                </p:cNvPr>
                <p:cNvSpPr/>
                <p:nvPr/>
              </p:nvSpPr>
              <p:spPr>
                <a:xfrm>
                  <a:off x="5554663" y="1222375"/>
                  <a:ext cx="138112" cy="263525"/>
                </a:xfrm>
                <a:custGeom>
                  <a:avLst/>
                  <a:gdLst>
                    <a:gd name="connsiteX0" fmla="*/ 11112 w 138112"/>
                    <a:gd name="connsiteY0" fmla="*/ 0 h 263525"/>
                    <a:gd name="connsiteX1" fmla="*/ 0 w 138112"/>
                    <a:gd name="connsiteY1" fmla="*/ 63500 h 263525"/>
                    <a:gd name="connsiteX2" fmla="*/ 11112 w 138112"/>
                    <a:gd name="connsiteY2" fmla="*/ 119063 h 263525"/>
                    <a:gd name="connsiteX3" fmla="*/ 34925 w 138112"/>
                    <a:gd name="connsiteY3" fmla="*/ 166688 h 263525"/>
                    <a:gd name="connsiteX4" fmla="*/ 84137 w 138112"/>
                    <a:gd name="connsiteY4" fmla="*/ 220663 h 263525"/>
                    <a:gd name="connsiteX5" fmla="*/ 138112 w 138112"/>
                    <a:gd name="connsiteY5" fmla="*/ 263525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112" h="263525">
                      <a:moveTo>
                        <a:pt x="11112" y="0"/>
                      </a:moveTo>
                      <a:cubicBezTo>
                        <a:pt x="5556" y="21828"/>
                        <a:pt x="0" y="43656"/>
                        <a:pt x="0" y="63500"/>
                      </a:cubicBezTo>
                      <a:cubicBezTo>
                        <a:pt x="0" y="83344"/>
                        <a:pt x="5291" y="101865"/>
                        <a:pt x="11112" y="119063"/>
                      </a:cubicBezTo>
                      <a:cubicBezTo>
                        <a:pt x="16933" y="136261"/>
                        <a:pt x="22754" y="149755"/>
                        <a:pt x="34925" y="166688"/>
                      </a:cubicBezTo>
                      <a:cubicBezTo>
                        <a:pt x="47096" y="183621"/>
                        <a:pt x="66939" y="204524"/>
                        <a:pt x="84137" y="220663"/>
                      </a:cubicBezTo>
                      <a:cubicBezTo>
                        <a:pt x="101335" y="236802"/>
                        <a:pt x="119723" y="250163"/>
                        <a:pt x="138112" y="2635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3" name="フリーフォーム: 図形 852">
                  <a:extLst>
                    <a:ext uri="{FF2B5EF4-FFF2-40B4-BE49-F238E27FC236}">
                      <a16:creationId xmlns:a16="http://schemas.microsoft.com/office/drawing/2014/main" id="{D73290AD-157E-42E1-8695-F4E891DB6F71}"/>
                    </a:ext>
                  </a:extLst>
                </p:cNvPr>
                <p:cNvSpPr/>
                <p:nvPr/>
              </p:nvSpPr>
              <p:spPr>
                <a:xfrm>
                  <a:off x="5570538" y="1208088"/>
                  <a:ext cx="128587" cy="153987"/>
                </a:xfrm>
                <a:custGeom>
                  <a:avLst/>
                  <a:gdLst>
                    <a:gd name="connsiteX0" fmla="*/ 0 w 128587"/>
                    <a:gd name="connsiteY0" fmla="*/ 0 h 153987"/>
                    <a:gd name="connsiteX1" fmla="*/ 50800 w 128587"/>
                    <a:gd name="connsiteY1" fmla="*/ 34925 h 153987"/>
                    <a:gd name="connsiteX2" fmla="*/ 92075 w 128587"/>
                    <a:gd name="connsiteY2" fmla="*/ 82550 h 153987"/>
                    <a:gd name="connsiteX3" fmla="*/ 122237 w 128587"/>
                    <a:gd name="connsiteY3" fmla="*/ 134937 h 153987"/>
                    <a:gd name="connsiteX4" fmla="*/ 128587 w 128587"/>
                    <a:gd name="connsiteY4" fmla="*/ 153987 h 153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87" h="153987">
                      <a:moveTo>
                        <a:pt x="0" y="0"/>
                      </a:moveTo>
                      <a:cubicBezTo>
                        <a:pt x="17727" y="10583"/>
                        <a:pt x="35454" y="21167"/>
                        <a:pt x="50800" y="34925"/>
                      </a:cubicBezTo>
                      <a:cubicBezTo>
                        <a:pt x="66146" y="48683"/>
                        <a:pt x="80169" y="65881"/>
                        <a:pt x="92075" y="82550"/>
                      </a:cubicBezTo>
                      <a:cubicBezTo>
                        <a:pt x="103981" y="99219"/>
                        <a:pt x="116152" y="123031"/>
                        <a:pt x="122237" y="134937"/>
                      </a:cubicBezTo>
                      <a:cubicBezTo>
                        <a:pt x="128322" y="146843"/>
                        <a:pt x="128454" y="150415"/>
                        <a:pt x="128587" y="1539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DE17424E-C8E9-4F82-A33A-52C1EEF04570}"/>
                    </a:ext>
                  </a:extLst>
                </p:cNvPr>
                <p:cNvSpPr/>
                <p:nvPr/>
              </p:nvSpPr>
              <p:spPr>
                <a:xfrm>
                  <a:off x="5562600" y="1104900"/>
                  <a:ext cx="66920" cy="120650"/>
                </a:xfrm>
                <a:custGeom>
                  <a:avLst/>
                  <a:gdLst>
                    <a:gd name="connsiteX0" fmla="*/ 0 w 66920"/>
                    <a:gd name="connsiteY0" fmla="*/ 0 h 120650"/>
                    <a:gd name="connsiteX1" fmla="*/ 46038 w 66920"/>
                    <a:gd name="connsiteY1" fmla="*/ 57150 h 120650"/>
                    <a:gd name="connsiteX2" fmla="*/ 65088 w 66920"/>
                    <a:gd name="connsiteY2" fmla="*/ 95250 h 120650"/>
                    <a:gd name="connsiteX3" fmla="*/ 65088 w 66920"/>
                    <a:gd name="connsiteY3" fmla="*/ 120650 h 120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920" h="120650">
                      <a:moveTo>
                        <a:pt x="0" y="0"/>
                      </a:moveTo>
                      <a:cubicBezTo>
                        <a:pt x="17595" y="20637"/>
                        <a:pt x="35190" y="41275"/>
                        <a:pt x="46038" y="57150"/>
                      </a:cubicBezTo>
                      <a:cubicBezTo>
                        <a:pt x="56886" y="73025"/>
                        <a:pt x="61913" y="84667"/>
                        <a:pt x="65088" y="95250"/>
                      </a:cubicBezTo>
                      <a:cubicBezTo>
                        <a:pt x="68263" y="105833"/>
                        <a:pt x="66675" y="113241"/>
                        <a:pt x="65088" y="1206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5" name="フリーフォーム: 図形 854">
                  <a:extLst>
                    <a:ext uri="{FF2B5EF4-FFF2-40B4-BE49-F238E27FC236}">
                      <a16:creationId xmlns:a16="http://schemas.microsoft.com/office/drawing/2014/main" id="{F0FFC0F7-5CAF-41E0-B1D6-DE8ACA3389F5}"/>
                    </a:ext>
                  </a:extLst>
                </p:cNvPr>
                <p:cNvSpPr/>
                <p:nvPr/>
              </p:nvSpPr>
              <p:spPr>
                <a:xfrm>
                  <a:off x="5597525" y="1277938"/>
                  <a:ext cx="114300" cy="169862"/>
                </a:xfrm>
                <a:custGeom>
                  <a:avLst/>
                  <a:gdLst>
                    <a:gd name="connsiteX0" fmla="*/ 0 w 114300"/>
                    <a:gd name="connsiteY0" fmla="*/ 0 h 169862"/>
                    <a:gd name="connsiteX1" fmla="*/ 11113 w 114300"/>
                    <a:gd name="connsiteY1" fmla="*/ 69850 h 169862"/>
                    <a:gd name="connsiteX2" fmla="*/ 30163 w 114300"/>
                    <a:gd name="connsiteY2" fmla="*/ 104775 h 169862"/>
                    <a:gd name="connsiteX3" fmla="*/ 60325 w 114300"/>
                    <a:gd name="connsiteY3" fmla="*/ 134937 h 169862"/>
                    <a:gd name="connsiteX4" fmla="*/ 114300 w 114300"/>
                    <a:gd name="connsiteY4" fmla="*/ 169862 h 169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4300" h="169862">
                      <a:moveTo>
                        <a:pt x="0" y="0"/>
                      </a:moveTo>
                      <a:cubicBezTo>
                        <a:pt x="3043" y="26194"/>
                        <a:pt x="6086" y="52388"/>
                        <a:pt x="11113" y="69850"/>
                      </a:cubicBezTo>
                      <a:cubicBezTo>
                        <a:pt x="16140" y="87313"/>
                        <a:pt x="21961" y="93927"/>
                        <a:pt x="30163" y="104775"/>
                      </a:cubicBezTo>
                      <a:cubicBezTo>
                        <a:pt x="38365" y="115623"/>
                        <a:pt x="46302" y="124089"/>
                        <a:pt x="60325" y="134937"/>
                      </a:cubicBezTo>
                      <a:cubicBezTo>
                        <a:pt x="74348" y="145785"/>
                        <a:pt x="94324" y="157823"/>
                        <a:pt x="114300" y="1698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6" name="フリーフォーム: 図形 855">
                  <a:extLst>
                    <a:ext uri="{FF2B5EF4-FFF2-40B4-BE49-F238E27FC236}">
                      <a16:creationId xmlns:a16="http://schemas.microsoft.com/office/drawing/2014/main" id="{77A7E771-01FF-4C44-823B-617307A86A50}"/>
                    </a:ext>
                  </a:extLst>
                </p:cNvPr>
                <p:cNvSpPr/>
                <p:nvPr/>
              </p:nvSpPr>
              <p:spPr>
                <a:xfrm>
                  <a:off x="5608638" y="1290638"/>
                  <a:ext cx="84137" cy="122237"/>
                </a:xfrm>
                <a:custGeom>
                  <a:avLst/>
                  <a:gdLst>
                    <a:gd name="connsiteX0" fmla="*/ 0 w 84137"/>
                    <a:gd name="connsiteY0" fmla="*/ 0 h 122237"/>
                    <a:gd name="connsiteX1" fmla="*/ 42862 w 84137"/>
                    <a:gd name="connsiteY1" fmla="*/ 28575 h 122237"/>
                    <a:gd name="connsiteX2" fmla="*/ 63500 w 84137"/>
                    <a:gd name="connsiteY2" fmla="*/ 68262 h 122237"/>
                    <a:gd name="connsiteX3" fmla="*/ 84137 w 84137"/>
                    <a:gd name="connsiteY3" fmla="*/ 122237 h 122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137" h="122237">
                      <a:moveTo>
                        <a:pt x="0" y="0"/>
                      </a:moveTo>
                      <a:cubicBezTo>
                        <a:pt x="16139" y="8599"/>
                        <a:pt x="32279" y="17198"/>
                        <a:pt x="42862" y="28575"/>
                      </a:cubicBezTo>
                      <a:cubicBezTo>
                        <a:pt x="53445" y="39952"/>
                        <a:pt x="56621" y="52652"/>
                        <a:pt x="63500" y="68262"/>
                      </a:cubicBezTo>
                      <a:cubicBezTo>
                        <a:pt x="70379" y="83872"/>
                        <a:pt x="77258" y="103054"/>
                        <a:pt x="84137" y="1222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7" name="フリーフォーム: 図形 856">
                  <a:extLst>
                    <a:ext uri="{FF2B5EF4-FFF2-40B4-BE49-F238E27FC236}">
                      <a16:creationId xmlns:a16="http://schemas.microsoft.com/office/drawing/2014/main" id="{31A0DC7E-A738-4F8D-80CB-A26679276091}"/>
                    </a:ext>
                  </a:extLst>
                </p:cNvPr>
                <p:cNvSpPr/>
                <p:nvPr/>
              </p:nvSpPr>
              <p:spPr>
                <a:xfrm>
                  <a:off x="5135563" y="1608138"/>
                  <a:ext cx="234950" cy="112712"/>
                </a:xfrm>
                <a:custGeom>
                  <a:avLst/>
                  <a:gdLst>
                    <a:gd name="connsiteX0" fmla="*/ 0 w 234950"/>
                    <a:gd name="connsiteY0" fmla="*/ 0 h 112712"/>
                    <a:gd name="connsiteX1" fmla="*/ 141287 w 234950"/>
                    <a:gd name="connsiteY1" fmla="*/ 46037 h 112712"/>
                    <a:gd name="connsiteX2" fmla="*/ 211137 w 234950"/>
                    <a:gd name="connsiteY2" fmla="*/ 77787 h 112712"/>
                    <a:gd name="connsiteX3" fmla="*/ 234950 w 234950"/>
                    <a:gd name="connsiteY3" fmla="*/ 112712 h 112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950" h="112712">
                      <a:moveTo>
                        <a:pt x="0" y="0"/>
                      </a:moveTo>
                      <a:cubicBezTo>
                        <a:pt x="53049" y="16536"/>
                        <a:pt x="106098" y="33073"/>
                        <a:pt x="141287" y="46037"/>
                      </a:cubicBezTo>
                      <a:cubicBezTo>
                        <a:pt x="176476" y="59001"/>
                        <a:pt x="195527" y="66675"/>
                        <a:pt x="211137" y="77787"/>
                      </a:cubicBezTo>
                      <a:cubicBezTo>
                        <a:pt x="226747" y="88899"/>
                        <a:pt x="230848" y="100805"/>
                        <a:pt x="234950" y="1127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8" name="フリーフォーム: 図形 857">
                  <a:extLst>
                    <a:ext uri="{FF2B5EF4-FFF2-40B4-BE49-F238E27FC236}">
                      <a16:creationId xmlns:a16="http://schemas.microsoft.com/office/drawing/2014/main" id="{F2C489A1-5D2F-4F89-8EF2-65387F498900}"/>
                    </a:ext>
                  </a:extLst>
                </p:cNvPr>
                <p:cNvSpPr/>
                <p:nvPr/>
              </p:nvSpPr>
              <p:spPr>
                <a:xfrm>
                  <a:off x="5243513" y="1665288"/>
                  <a:ext cx="101600" cy="90487"/>
                </a:xfrm>
                <a:custGeom>
                  <a:avLst/>
                  <a:gdLst>
                    <a:gd name="connsiteX0" fmla="*/ 0 w 101600"/>
                    <a:gd name="connsiteY0" fmla="*/ 0 h 90487"/>
                    <a:gd name="connsiteX1" fmla="*/ 26987 w 101600"/>
                    <a:gd name="connsiteY1" fmla="*/ 46037 h 90487"/>
                    <a:gd name="connsiteX2" fmla="*/ 63500 w 101600"/>
                    <a:gd name="connsiteY2" fmla="*/ 71437 h 90487"/>
                    <a:gd name="connsiteX3" fmla="*/ 101600 w 101600"/>
                    <a:gd name="connsiteY3" fmla="*/ 9048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600" h="90487">
                      <a:moveTo>
                        <a:pt x="0" y="0"/>
                      </a:moveTo>
                      <a:cubicBezTo>
                        <a:pt x="8202" y="17065"/>
                        <a:pt x="16404" y="34131"/>
                        <a:pt x="26987" y="46037"/>
                      </a:cubicBezTo>
                      <a:cubicBezTo>
                        <a:pt x="37570" y="57943"/>
                        <a:pt x="51065" y="64029"/>
                        <a:pt x="63500" y="71437"/>
                      </a:cubicBezTo>
                      <a:cubicBezTo>
                        <a:pt x="75935" y="78845"/>
                        <a:pt x="88767" y="84666"/>
                        <a:pt x="101600" y="904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59" name="フリーフォーム: 図形 858">
                  <a:extLst>
                    <a:ext uri="{FF2B5EF4-FFF2-40B4-BE49-F238E27FC236}">
                      <a16:creationId xmlns:a16="http://schemas.microsoft.com/office/drawing/2014/main" id="{3F1D5DD1-0C82-40EA-9E6F-339F6F74DB8D}"/>
                    </a:ext>
                  </a:extLst>
                </p:cNvPr>
                <p:cNvSpPr/>
                <p:nvPr/>
              </p:nvSpPr>
              <p:spPr>
                <a:xfrm>
                  <a:off x="5070475" y="1684338"/>
                  <a:ext cx="93663" cy="190500"/>
                </a:xfrm>
                <a:custGeom>
                  <a:avLst/>
                  <a:gdLst>
                    <a:gd name="connsiteX0" fmla="*/ 93663 w 93663"/>
                    <a:gd name="connsiteY0" fmla="*/ 0 h 190500"/>
                    <a:gd name="connsiteX1" fmla="*/ 38100 w 93663"/>
                    <a:gd name="connsiteY1" fmla="*/ 88900 h 190500"/>
                    <a:gd name="connsiteX2" fmla="*/ 0 w 93663"/>
                    <a:gd name="connsiteY2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663" h="190500">
                      <a:moveTo>
                        <a:pt x="93663" y="0"/>
                      </a:moveTo>
                      <a:cubicBezTo>
                        <a:pt x="73686" y="28575"/>
                        <a:pt x="53710" y="57150"/>
                        <a:pt x="38100" y="88900"/>
                      </a:cubicBezTo>
                      <a:cubicBezTo>
                        <a:pt x="22490" y="120650"/>
                        <a:pt x="11245" y="155575"/>
                        <a:pt x="0" y="1905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0" name="フリーフォーム: 図形 859">
                  <a:extLst>
                    <a:ext uri="{FF2B5EF4-FFF2-40B4-BE49-F238E27FC236}">
                      <a16:creationId xmlns:a16="http://schemas.microsoft.com/office/drawing/2014/main" id="{EE6FCE93-B74C-4BBE-837D-B479EE1D7C38}"/>
                    </a:ext>
                  </a:extLst>
                </p:cNvPr>
                <p:cNvSpPr/>
                <p:nvPr/>
              </p:nvSpPr>
              <p:spPr>
                <a:xfrm>
                  <a:off x="4811531" y="2020888"/>
                  <a:ext cx="160519" cy="285750"/>
                </a:xfrm>
                <a:custGeom>
                  <a:avLst/>
                  <a:gdLst>
                    <a:gd name="connsiteX0" fmla="*/ 160519 w 160519"/>
                    <a:gd name="connsiteY0" fmla="*/ 0 h 285750"/>
                    <a:gd name="connsiteX1" fmla="*/ 77969 w 160519"/>
                    <a:gd name="connsiteY1" fmla="*/ 71437 h 285750"/>
                    <a:gd name="connsiteX2" fmla="*/ 54157 w 160519"/>
                    <a:gd name="connsiteY2" fmla="*/ 117475 h 285750"/>
                    <a:gd name="connsiteX3" fmla="*/ 43044 w 160519"/>
                    <a:gd name="connsiteY3" fmla="*/ 152400 h 285750"/>
                    <a:gd name="connsiteX4" fmla="*/ 6532 w 160519"/>
                    <a:gd name="connsiteY4" fmla="*/ 219075 h 285750"/>
                    <a:gd name="connsiteX5" fmla="*/ 182 w 160519"/>
                    <a:gd name="connsiteY5" fmla="*/ 285750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0519" h="285750">
                      <a:moveTo>
                        <a:pt x="160519" y="0"/>
                      </a:moveTo>
                      <a:cubicBezTo>
                        <a:pt x="128107" y="25929"/>
                        <a:pt x="95696" y="51858"/>
                        <a:pt x="77969" y="71437"/>
                      </a:cubicBezTo>
                      <a:cubicBezTo>
                        <a:pt x="60242" y="91016"/>
                        <a:pt x="59978" y="103981"/>
                        <a:pt x="54157" y="117475"/>
                      </a:cubicBezTo>
                      <a:cubicBezTo>
                        <a:pt x="48336" y="130969"/>
                        <a:pt x="50981" y="135467"/>
                        <a:pt x="43044" y="152400"/>
                      </a:cubicBezTo>
                      <a:cubicBezTo>
                        <a:pt x="35107" y="169333"/>
                        <a:pt x="13676" y="196850"/>
                        <a:pt x="6532" y="219075"/>
                      </a:cubicBezTo>
                      <a:cubicBezTo>
                        <a:pt x="-612" y="241300"/>
                        <a:pt x="-215" y="263525"/>
                        <a:pt x="182" y="2857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フリーフォーム: 図形 860">
                  <a:extLst>
                    <a:ext uri="{FF2B5EF4-FFF2-40B4-BE49-F238E27FC236}">
                      <a16:creationId xmlns:a16="http://schemas.microsoft.com/office/drawing/2014/main" id="{F3FF3A9A-ACD2-4D6A-BFCA-4FAC1AE89DC7}"/>
                    </a:ext>
                  </a:extLst>
                </p:cNvPr>
                <p:cNvSpPr/>
                <p:nvPr/>
              </p:nvSpPr>
              <p:spPr>
                <a:xfrm>
                  <a:off x="5868988" y="1030288"/>
                  <a:ext cx="346075" cy="38100"/>
                </a:xfrm>
                <a:custGeom>
                  <a:avLst/>
                  <a:gdLst>
                    <a:gd name="connsiteX0" fmla="*/ 0 w 346075"/>
                    <a:gd name="connsiteY0" fmla="*/ 38100 h 38100"/>
                    <a:gd name="connsiteX1" fmla="*/ 109537 w 346075"/>
                    <a:gd name="connsiteY1" fmla="*/ 34925 h 38100"/>
                    <a:gd name="connsiteX2" fmla="*/ 219075 w 346075"/>
                    <a:gd name="connsiteY2" fmla="*/ 28575 h 38100"/>
                    <a:gd name="connsiteX3" fmla="*/ 304800 w 346075"/>
                    <a:gd name="connsiteY3" fmla="*/ 23812 h 38100"/>
                    <a:gd name="connsiteX4" fmla="*/ 346075 w 346075"/>
                    <a:gd name="connsiteY4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6075" h="38100">
                      <a:moveTo>
                        <a:pt x="0" y="38100"/>
                      </a:moveTo>
                      <a:lnTo>
                        <a:pt x="109537" y="34925"/>
                      </a:lnTo>
                      <a:cubicBezTo>
                        <a:pt x="146049" y="33338"/>
                        <a:pt x="219075" y="28575"/>
                        <a:pt x="219075" y="28575"/>
                      </a:cubicBezTo>
                      <a:cubicBezTo>
                        <a:pt x="251619" y="26723"/>
                        <a:pt x="283633" y="28574"/>
                        <a:pt x="304800" y="23812"/>
                      </a:cubicBezTo>
                      <a:cubicBezTo>
                        <a:pt x="325967" y="19050"/>
                        <a:pt x="336021" y="9525"/>
                        <a:pt x="34607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2" name="フリーフォーム: 図形 861">
                  <a:extLst>
                    <a:ext uri="{FF2B5EF4-FFF2-40B4-BE49-F238E27FC236}">
                      <a16:creationId xmlns:a16="http://schemas.microsoft.com/office/drawing/2014/main" id="{902E320A-31BD-46C2-A247-C772B6FEA3BC}"/>
                    </a:ext>
                  </a:extLst>
                </p:cNvPr>
                <p:cNvSpPr/>
                <p:nvPr/>
              </p:nvSpPr>
              <p:spPr>
                <a:xfrm>
                  <a:off x="6210300" y="933450"/>
                  <a:ext cx="49213" cy="95250"/>
                </a:xfrm>
                <a:custGeom>
                  <a:avLst/>
                  <a:gdLst>
                    <a:gd name="connsiteX0" fmla="*/ 49213 w 49213"/>
                    <a:gd name="connsiteY0" fmla="*/ 0 h 95250"/>
                    <a:gd name="connsiteX1" fmla="*/ 14288 w 49213"/>
                    <a:gd name="connsiteY1" fmla="*/ 39688 h 95250"/>
                    <a:gd name="connsiteX2" fmla="*/ 0 w 49213"/>
                    <a:gd name="connsiteY2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9213" h="95250">
                      <a:moveTo>
                        <a:pt x="49213" y="0"/>
                      </a:moveTo>
                      <a:cubicBezTo>
                        <a:pt x="35851" y="11906"/>
                        <a:pt x="22490" y="23813"/>
                        <a:pt x="14288" y="39688"/>
                      </a:cubicBezTo>
                      <a:cubicBezTo>
                        <a:pt x="6086" y="55563"/>
                        <a:pt x="3043" y="75406"/>
                        <a:pt x="0" y="952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フリーフォーム: 図形 862">
                  <a:extLst>
                    <a:ext uri="{FF2B5EF4-FFF2-40B4-BE49-F238E27FC236}">
                      <a16:creationId xmlns:a16="http://schemas.microsoft.com/office/drawing/2014/main" id="{3ECB555E-BCB2-44AC-BECC-227876BBD51F}"/>
                    </a:ext>
                  </a:extLst>
                </p:cNvPr>
                <p:cNvSpPr/>
                <p:nvPr/>
              </p:nvSpPr>
              <p:spPr>
                <a:xfrm>
                  <a:off x="6269038" y="933450"/>
                  <a:ext cx="476250" cy="211138"/>
                </a:xfrm>
                <a:custGeom>
                  <a:avLst/>
                  <a:gdLst>
                    <a:gd name="connsiteX0" fmla="*/ 0 w 476250"/>
                    <a:gd name="connsiteY0" fmla="*/ 0 h 211138"/>
                    <a:gd name="connsiteX1" fmla="*/ 168275 w 476250"/>
                    <a:gd name="connsiteY1" fmla="*/ 34925 h 211138"/>
                    <a:gd name="connsiteX2" fmla="*/ 303212 w 476250"/>
                    <a:gd name="connsiteY2" fmla="*/ 65088 h 211138"/>
                    <a:gd name="connsiteX3" fmla="*/ 382587 w 476250"/>
                    <a:gd name="connsiteY3" fmla="*/ 176213 h 211138"/>
                    <a:gd name="connsiteX4" fmla="*/ 476250 w 476250"/>
                    <a:gd name="connsiteY4" fmla="*/ 211138 h 21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211138">
                      <a:moveTo>
                        <a:pt x="0" y="0"/>
                      </a:moveTo>
                      <a:lnTo>
                        <a:pt x="168275" y="34925"/>
                      </a:lnTo>
                      <a:cubicBezTo>
                        <a:pt x="218810" y="45773"/>
                        <a:pt x="267493" y="41540"/>
                        <a:pt x="303212" y="65088"/>
                      </a:cubicBezTo>
                      <a:cubicBezTo>
                        <a:pt x="338931" y="88636"/>
                        <a:pt x="353747" y="151871"/>
                        <a:pt x="382587" y="176213"/>
                      </a:cubicBezTo>
                      <a:cubicBezTo>
                        <a:pt x="411427" y="200555"/>
                        <a:pt x="443838" y="205846"/>
                        <a:pt x="476250" y="2111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4" name="フリーフォーム: 図形 863">
                  <a:extLst>
                    <a:ext uri="{FF2B5EF4-FFF2-40B4-BE49-F238E27FC236}">
                      <a16:creationId xmlns:a16="http://schemas.microsoft.com/office/drawing/2014/main" id="{76004C13-BED7-4C75-AEC1-F9B59A420BB2}"/>
                    </a:ext>
                  </a:extLst>
                </p:cNvPr>
                <p:cNvSpPr/>
                <p:nvPr/>
              </p:nvSpPr>
              <p:spPr>
                <a:xfrm>
                  <a:off x="6753225" y="1136375"/>
                  <a:ext cx="684833" cy="154263"/>
                </a:xfrm>
                <a:custGeom>
                  <a:avLst/>
                  <a:gdLst>
                    <a:gd name="connsiteX0" fmla="*/ 0 w 684833"/>
                    <a:gd name="connsiteY0" fmla="*/ 9800 h 154263"/>
                    <a:gd name="connsiteX1" fmla="*/ 53975 w 684833"/>
                    <a:gd name="connsiteY1" fmla="*/ 275 h 154263"/>
                    <a:gd name="connsiteX2" fmla="*/ 106363 w 684833"/>
                    <a:gd name="connsiteY2" fmla="*/ 19325 h 154263"/>
                    <a:gd name="connsiteX3" fmla="*/ 592138 w 684833"/>
                    <a:gd name="connsiteY3" fmla="*/ 124100 h 154263"/>
                    <a:gd name="connsiteX4" fmla="*/ 684213 w 684833"/>
                    <a:gd name="connsiteY4" fmla="*/ 154263 h 15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4833" h="154263">
                      <a:moveTo>
                        <a:pt x="0" y="9800"/>
                      </a:moveTo>
                      <a:cubicBezTo>
                        <a:pt x="18124" y="4243"/>
                        <a:pt x="36248" y="-1313"/>
                        <a:pt x="53975" y="275"/>
                      </a:cubicBezTo>
                      <a:cubicBezTo>
                        <a:pt x="71702" y="1862"/>
                        <a:pt x="16669" y="-1312"/>
                        <a:pt x="106363" y="19325"/>
                      </a:cubicBezTo>
                      <a:cubicBezTo>
                        <a:pt x="196057" y="39962"/>
                        <a:pt x="495830" y="101610"/>
                        <a:pt x="592138" y="124100"/>
                      </a:cubicBezTo>
                      <a:cubicBezTo>
                        <a:pt x="688446" y="146590"/>
                        <a:pt x="686329" y="150426"/>
                        <a:pt x="684213" y="15426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5" name="フリーフォーム: 図形 864">
                  <a:extLst>
                    <a:ext uri="{FF2B5EF4-FFF2-40B4-BE49-F238E27FC236}">
                      <a16:creationId xmlns:a16="http://schemas.microsoft.com/office/drawing/2014/main" id="{380D198F-9E48-4C06-A514-5978535AF706}"/>
                    </a:ext>
                  </a:extLst>
                </p:cNvPr>
                <p:cNvSpPr/>
                <p:nvPr/>
              </p:nvSpPr>
              <p:spPr>
                <a:xfrm>
                  <a:off x="7440613" y="1287463"/>
                  <a:ext cx="319087" cy="420687"/>
                </a:xfrm>
                <a:custGeom>
                  <a:avLst/>
                  <a:gdLst>
                    <a:gd name="connsiteX0" fmla="*/ 0 w 319087"/>
                    <a:gd name="connsiteY0" fmla="*/ 0 h 420687"/>
                    <a:gd name="connsiteX1" fmla="*/ 123825 w 319087"/>
                    <a:gd name="connsiteY1" fmla="*/ 50800 h 420687"/>
                    <a:gd name="connsiteX2" fmla="*/ 222250 w 319087"/>
                    <a:gd name="connsiteY2" fmla="*/ 82550 h 420687"/>
                    <a:gd name="connsiteX3" fmla="*/ 260350 w 319087"/>
                    <a:gd name="connsiteY3" fmla="*/ 152400 h 420687"/>
                    <a:gd name="connsiteX4" fmla="*/ 301625 w 319087"/>
                    <a:gd name="connsiteY4" fmla="*/ 300037 h 420687"/>
                    <a:gd name="connsiteX5" fmla="*/ 319087 w 319087"/>
                    <a:gd name="connsiteY5" fmla="*/ 420687 h 42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9087" h="420687">
                      <a:moveTo>
                        <a:pt x="0" y="0"/>
                      </a:moveTo>
                      <a:cubicBezTo>
                        <a:pt x="43391" y="18521"/>
                        <a:pt x="86783" y="37042"/>
                        <a:pt x="123825" y="50800"/>
                      </a:cubicBezTo>
                      <a:cubicBezTo>
                        <a:pt x="160867" y="64558"/>
                        <a:pt x="199496" y="65617"/>
                        <a:pt x="222250" y="82550"/>
                      </a:cubicBezTo>
                      <a:cubicBezTo>
                        <a:pt x="245004" y="99483"/>
                        <a:pt x="247121" y="116152"/>
                        <a:pt x="260350" y="152400"/>
                      </a:cubicBezTo>
                      <a:cubicBezTo>
                        <a:pt x="273579" y="188648"/>
                        <a:pt x="291836" y="255323"/>
                        <a:pt x="301625" y="300037"/>
                      </a:cubicBezTo>
                      <a:cubicBezTo>
                        <a:pt x="311414" y="344751"/>
                        <a:pt x="315250" y="382719"/>
                        <a:pt x="319087" y="4206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6" name="フリーフォーム: 図形 865">
                  <a:extLst>
                    <a:ext uri="{FF2B5EF4-FFF2-40B4-BE49-F238E27FC236}">
                      <a16:creationId xmlns:a16="http://schemas.microsoft.com/office/drawing/2014/main" id="{008C5A9E-7047-4F6F-B780-99D655B4224B}"/>
                    </a:ext>
                  </a:extLst>
                </p:cNvPr>
                <p:cNvSpPr/>
                <p:nvPr/>
              </p:nvSpPr>
              <p:spPr>
                <a:xfrm>
                  <a:off x="6688138" y="1617644"/>
                  <a:ext cx="695325" cy="230206"/>
                </a:xfrm>
                <a:custGeom>
                  <a:avLst/>
                  <a:gdLst>
                    <a:gd name="connsiteX0" fmla="*/ 0 w 695325"/>
                    <a:gd name="connsiteY0" fmla="*/ 20656 h 230206"/>
                    <a:gd name="connsiteX1" fmla="*/ 50800 w 695325"/>
                    <a:gd name="connsiteY1" fmla="*/ 19 h 230206"/>
                    <a:gd name="connsiteX2" fmla="*/ 157162 w 695325"/>
                    <a:gd name="connsiteY2" fmla="*/ 23831 h 230206"/>
                    <a:gd name="connsiteX3" fmla="*/ 382587 w 695325"/>
                    <a:gd name="connsiteY3" fmla="*/ 47644 h 230206"/>
                    <a:gd name="connsiteX4" fmla="*/ 542925 w 695325"/>
                    <a:gd name="connsiteY4" fmla="*/ 60344 h 230206"/>
                    <a:gd name="connsiteX5" fmla="*/ 650875 w 695325"/>
                    <a:gd name="connsiteY5" fmla="*/ 58756 h 230206"/>
                    <a:gd name="connsiteX6" fmla="*/ 633412 w 695325"/>
                    <a:gd name="connsiteY6" fmla="*/ 115906 h 230206"/>
                    <a:gd name="connsiteX7" fmla="*/ 631825 w 695325"/>
                    <a:gd name="connsiteY7" fmla="*/ 166706 h 230206"/>
                    <a:gd name="connsiteX8" fmla="*/ 650875 w 695325"/>
                    <a:gd name="connsiteY8" fmla="*/ 200044 h 230206"/>
                    <a:gd name="connsiteX9" fmla="*/ 695325 w 695325"/>
                    <a:gd name="connsiteY9" fmla="*/ 230206 h 230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5325" h="230206">
                      <a:moveTo>
                        <a:pt x="0" y="20656"/>
                      </a:moveTo>
                      <a:cubicBezTo>
                        <a:pt x="12303" y="10073"/>
                        <a:pt x="24606" y="-510"/>
                        <a:pt x="50800" y="19"/>
                      </a:cubicBezTo>
                      <a:cubicBezTo>
                        <a:pt x="76994" y="548"/>
                        <a:pt x="101864" y="15894"/>
                        <a:pt x="157162" y="23831"/>
                      </a:cubicBezTo>
                      <a:cubicBezTo>
                        <a:pt x="212460" y="31768"/>
                        <a:pt x="318293" y="41558"/>
                        <a:pt x="382587" y="47644"/>
                      </a:cubicBezTo>
                      <a:cubicBezTo>
                        <a:pt x="446881" y="53730"/>
                        <a:pt x="498210" y="58492"/>
                        <a:pt x="542925" y="60344"/>
                      </a:cubicBezTo>
                      <a:cubicBezTo>
                        <a:pt x="587640" y="62196"/>
                        <a:pt x="635794" y="49496"/>
                        <a:pt x="650875" y="58756"/>
                      </a:cubicBezTo>
                      <a:cubicBezTo>
                        <a:pt x="665956" y="68016"/>
                        <a:pt x="636587" y="97914"/>
                        <a:pt x="633412" y="115906"/>
                      </a:cubicBezTo>
                      <a:cubicBezTo>
                        <a:pt x="630237" y="133898"/>
                        <a:pt x="628915" y="152683"/>
                        <a:pt x="631825" y="166706"/>
                      </a:cubicBezTo>
                      <a:cubicBezTo>
                        <a:pt x="634736" y="180729"/>
                        <a:pt x="640292" y="189461"/>
                        <a:pt x="650875" y="200044"/>
                      </a:cubicBezTo>
                      <a:cubicBezTo>
                        <a:pt x="661458" y="210627"/>
                        <a:pt x="678391" y="220416"/>
                        <a:pt x="695325" y="23020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7" name="フリーフォーム: 図形 866">
                  <a:extLst>
                    <a:ext uri="{FF2B5EF4-FFF2-40B4-BE49-F238E27FC236}">
                      <a16:creationId xmlns:a16="http://schemas.microsoft.com/office/drawing/2014/main" id="{80AAD39D-FE6F-4347-980D-13FD354F5291}"/>
                    </a:ext>
                  </a:extLst>
                </p:cNvPr>
                <p:cNvSpPr/>
                <p:nvPr/>
              </p:nvSpPr>
              <p:spPr>
                <a:xfrm>
                  <a:off x="4810125" y="2312988"/>
                  <a:ext cx="136525" cy="274637"/>
                </a:xfrm>
                <a:custGeom>
                  <a:avLst/>
                  <a:gdLst>
                    <a:gd name="connsiteX0" fmla="*/ 0 w 136525"/>
                    <a:gd name="connsiteY0" fmla="*/ 0 h 274637"/>
                    <a:gd name="connsiteX1" fmla="*/ 14288 w 136525"/>
                    <a:gd name="connsiteY1" fmla="*/ 74612 h 274637"/>
                    <a:gd name="connsiteX2" fmla="*/ 69850 w 136525"/>
                    <a:gd name="connsiteY2" fmla="*/ 190500 h 274637"/>
                    <a:gd name="connsiteX3" fmla="*/ 136525 w 136525"/>
                    <a:gd name="connsiteY3" fmla="*/ 274637 h 274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6525" h="274637">
                      <a:moveTo>
                        <a:pt x="0" y="0"/>
                      </a:moveTo>
                      <a:cubicBezTo>
                        <a:pt x="1323" y="21431"/>
                        <a:pt x="2646" y="42862"/>
                        <a:pt x="14288" y="74612"/>
                      </a:cubicBezTo>
                      <a:cubicBezTo>
                        <a:pt x="25930" y="106362"/>
                        <a:pt x="49477" y="157163"/>
                        <a:pt x="69850" y="190500"/>
                      </a:cubicBezTo>
                      <a:cubicBezTo>
                        <a:pt x="90223" y="223837"/>
                        <a:pt x="113374" y="249237"/>
                        <a:pt x="136525" y="2746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8" name="フリーフォーム: 図形 867">
                  <a:extLst>
                    <a:ext uri="{FF2B5EF4-FFF2-40B4-BE49-F238E27FC236}">
                      <a16:creationId xmlns:a16="http://schemas.microsoft.com/office/drawing/2014/main" id="{DC605F0A-B24E-4EFD-836C-E574FB60D169}"/>
                    </a:ext>
                  </a:extLst>
                </p:cNvPr>
                <p:cNvSpPr/>
                <p:nvPr/>
              </p:nvSpPr>
              <p:spPr>
                <a:xfrm>
                  <a:off x="4949825" y="2586038"/>
                  <a:ext cx="105424" cy="131762"/>
                </a:xfrm>
                <a:custGeom>
                  <a:avLst/>
                  <a:gdLst>
                    <a:gd name="connsiteX0" fmla="*/ 0 w 105424"/>
                    <a:gd name="connsiteY0" fmla="*/ 0 h 131762"/>
                    <a:gd name="connsiteX1" fmla="*/ 65088 w 105424"/>
                    <a:gd name="connsiteY1" fmla="*/ 26987 h 131762"/>
                    <a:gd name="connsiteX2" fmla="*/ 100013 w 105424"/>
                    <a:gd name="connsiteY2" fmla="*/ 55562 h 131762"/>
                    <a:gd name="connsiteX3" fmla="*/ 104775 w 105424"/>
                    <a:gd name="connsiteY3" fmla="*/ 131762 h 1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424" h="131762">
                      <a:moveTo>
                        <a:pt x="0" y="0"/>
                      </a:moveTo>
                      <a:cubicBezTo>
                        <a:pt x="24209" y="8863"/>
                        <a:pt x="48419" y="17727"/>
                        <a:pt x="65088" y="26987"/>
                      </a:cubicBezTo>
                      <a:cubicBezTo>
                        <a:pt x="81757" y="36247"/>
                        <a:pt x="93399" y="38100"/>
                        <a:pt x="100013" y="55562"/>
                      </a:cubicBezTo>
                      <a:cubicBezTo>
                        <a:pt x="106628" y="73025"/>
                        <a:pt x="105701" y="102393"/>
                        <a:pt x="104775" y="1317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9" name="フリーフォーム: 図形 868">
                  <a:extLst>
                    <a:ext uri="{FF2B5EF4-FFF2-40B4-BE49-F238E27FC236}">
                      <a16:creationId xmlns:a16="http://schemas.microsoft.com/office/drawing/2014/main" id="{1D68CA48-D055-44B2-97A0-7A913FD72213}"/>
                    </a:ext>
                  </a:extLst>
                </p:cNvPr>
                <p:cNvSpPr/>
                <p:nvPr/>
              </p:nvSpPr>
              <p:spPr>
                <a:xfrm>
                  <a:off x="5731510" y="1677988"/>
                  <a:ext cx="12065" cy="222250"/>
                </a:xfrm>
                <a:custGeom>
                  <a:avLst/>
                  <a:gdLst>
                    <a:gd name="connsiteX0" fmla="*/ 4128 w 12065"/>
                    <a:gd name="connsiteY0" fmla="*/ 0 h 222250"/>
                    <a:gd name="connsiteX1" fmla="*/ 953 w 12065"/>
                    <a:gd name="connsiteY1" fmla="*/ 82550 h 222250"/>
                    <a:gd name="connsiteX2" fmla="*/ 953 w 12065"/>
                    <a:gd name="connsiteY2" fmla="*/ 152400 h 222250"/>
                    <a:gd name="connsiteX3" fmla="*/ 12065 w 12065"/>
                    <a:gd name="connsiteY3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" h="222250">
                      <a:moveTo>
                        <a:pt x="4128" y="0"/>
                      </a:moveTo>
                      <a:cubicBezTo>
                        <a:pt x="2805" y="28575"/>
                        <a:pt x="1482" y="57150"/>
                        <a:pt x="953" y="82550"/>
                      </a:cubicBezTo>
                      <a:cubicBezTo>
                        <a:pt x="424" y="107950"/>
                        <a:pt x="-899" y="129117"/>
                        <a:pt x="953" y="152400"/>
                      </a:cubicBezTo>
                      <a:cubicBezTo>
                        <a:pt x="2805" y="175683"/>
                        <a:pt x="7435" y="198966"/>
                        <a:pt x="12065" y="2222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0" name="フリーフォーム: 図形 869">
                  <a:extLst>
                    <a:ext uri="{FF2B5EF4-FFF2-40B4-BE49-F238E27FC236}">
                      <a16:creationId xmlns:a16="http://schemas.microsoft.com/office/drawing/2014/main" id="{C9362B40-4BFF-46C0-948F-C5AAC4428D96}"/>
                    </a:ext>
                  </a:extLst>
                </p:cNvPr>
                <p:cNvSpPr/>
                <p:nvPr/>
              </p:nvSpPr>
              <p:spPr>
                <a:xfrm>
                  <a:off x="5522913" y="1866281"/>
                  <a:ext cx="219075" cy="43482"/>
                </a:xfrm>
                <a:custGeom>
                  <a:avLst/>
                  <a:gdLst>
                    <a:gd name="connsiteX0" fmla="*/ 0 w 219075"/>
                    <a:gd name="connsiteY0" fmla="*/ 29194 h 43482"/>
                    <a:gd name="connsiteX1" fmla="*/ 53975 w 219075"/>
                    <a:gd name="connsiteY1" fmla="*/ 24432 h 43482"/>
                    <a:gd name="connsiteX2" fmla="*/ 112712 w 219075"/>
                    <a:gd name="connsiteY2" fmla="*/ 619 h 43482"/>
                    <a:gd name="connsiteX3" fmla="*/ 157162 w 219075"/>
                    <a:gd name="connsiteY3" fmla="*/ 10144 h 43482"/>
                    <a:gd name="connsiteX4" fmla="*/ 219075 w 219075"/>
                    <a:gd name="connsiteY4" fmla="*/ 43482 h 4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075" h="43482">
                      <a:moveTo>
                        <a:pt x="0" y="29194"/>
                      </a:moveTo>
                      <a:cubicBezTo>
                        <a:pt x="17595" y="29194"/>
                        <a:pt x="35190" y="29194"/>
                        <a:pt x="53975" y="24432"/>
                      </a:cubicBezTo>
                      <a:cubicBezTo>
                        <a:pt x="72760" y="19670"/>
                        <a:pt x="95514" y="3000"/>
                        <a:pt x="112712" y="619"/>
                      </a:cubicBezTo>
                      <a:cubicBezTo>
                        <a:pt x="129910" y="-1762"/>
                        <a:pt x="139435" y="3000"/>
                        <a:pt x="157162" y="10144"/>
                      </a:cubicBezTo>
                      <a:cubicBezTo>
                        <a:pt x="174889" y="17288"/>
                        <a:pt x="219075" y="43482"/>
                        <a:pt x="219075" y="4348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1" name="フリーフォーム: 図形 870">
                  <a:extLst>
                    <a:ext uri="{FF2B5EF4-FFF2-40B4-BE49-F238E27FC236}">
                      <a16:creationId xmlns:a16="http://schemas.microsoft.com/office/drawing/2014/main" id="{83FCF750-AC06-4354-860D-5683A2BC26B4}"/>
                    </a:ext>
                  </a:extLst>
                </p:cNvPr>
                <p:cNvSpPr/>
                <p:nvPr/>
              </p:nvSpPr>
              <p:spPr>
                <a:xfrm>
                  <a:off x="5815013" y="1585913"/>
                  <a:ext cx="128587" cy="246062"/>
                </a:xfrm>
                <a:custGeom>
                  <a:avLst/>
                  <a:gdLst>
                    <a:gd name="connsiteX0" fmla="*/ 128587 w 128587"/>
                    <a:gd name="connsiteY0" fmla="*/ 0 h 246062"/>
                    <a:gd name="connsiteX1" fmla="*/ 58737 w 128587"/>
                    <a:gd name="connsiteY1" fmla="*/ 82550 h 246062"/>
                    <a:gd name="connsiteX2" fmla="*/ 17462 w 128587"/>
                    <a:gd name="connsiteY2" fmla="*/ 147637 h 246062"/>
                    <a:gd name="connsiteX3" fmla="*/ 14287 w 128587"/>
                    <a:gd name="connsiteY3" fmla="*/ 187325 h 246062"/>
                    <a:gd name="connsiteX4" fmla="*/ 0 w 128587"/>
                    <a:gd name="connsiteY4" fmla="*/ 246062 h 246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587" h="246062">
                      <a:moveTo>
                        <a:pt x="128587" y="0"/>
                      </a:moveTo>
                      <a:cubicBezTo>
                        <a:pt x="102922" y="28972"/>
                        <a:pt x="77258" y="57944"/>
                        <a:pt x="58737" y="82550"/>
                      </a:cubicBezTo>
                      <a:cubicBezTo>
                        <a:pt x="40216" y="107156"/>
                        <a:pt x="24870" y="130175"/>
                        <a:pt x="17462" y="147637"/>
                      </a:cubicBezTo>
                      <a:cubicBezTo>
                        <a:pt x="10054" y="165099"/>
                        <a:pt x="17197" y="170921"/>
                        <a:pt x="14287" y="187325"/>
                      </a:cubicBezTo>
                      <a:cubicBezTo>
                        <a:pt x="11377" y="203729"/>
                        <a:pt x="5688" y="224895"/>
                        <a:pt x="0" y="24606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2" name="フリーフォーム: 図形 871">
                  <a:extLst>
                    <a:ext uri="{FF2B5EF4-FFF2-40B4-BE49-F238E27FC236}">
                      <a16:creationId xmlns:a16="http://schemas.microsoft.com/office/drawing/2014/main" id="{E7CC94A4-2E34-4D11-BF5C-5E835352876D}"/>
                    </a:ext>
                  </a:extLst>
                </p:cNvPr>
                <p:cNvSpPr/>
                <p:nvPr/>
              </p:nvSpPr>
              <p:spPr>
                <a:xfrm>
                  <a:off x="5781675" y="1917700"/>
                  <a:ext cx="141288" cy="271463"/>
                </a:xfrm>
                <a:custGeom>
                  <a:avLst/>
                  <a:gdLst>
                    <a:gd name="connsiteX0" fmla="*/ 0 w 141288"/>
                    <a:gd name="connsiteY0" fmla="*/ 0 h 271463"/>
                    <a:gd name="connsiteX1" fmla="*/ 25400 w 141288"/>
                    <a:gd name="connsiteY1" fmla="*/ 69850 h 271463"/>
                    <a:gd name="connsiteX2" fmla="*/ 88900 w 141288"/>
                    <a:gd name="connsiteY2" fmla="*/ 188913 h 271463"/>
                    <a:gd name="connsiteX3" fmla="*/ 122238 w 141288"/>
                    <a:gd name="connsiteY3" fmla="*/ 244475 h 271463"/>
                    <a:gd name="connsiteX4" fmla="*/ 141288 w 141288"/>
                    <a:gd name="connsiteY4" fmla="*/ 271463 h 271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88" h="271463">
                      <a:moveTo>
                        <a:pt x="0" y="0"/>
                      </a:moveTo>
                      <a:cubicBezTo>
                        <a:pt x="5291" y="19182"/>
                        <a:pt x="10583" y="38365"/>
                        <a:pt x="25400" y="69850"/>
                      </a:cubicBezTo>
                      <a:cubicBezTo>
                        <a:pt x="40217" y="101336"/>
                        <a:pt x="72760" y="159809"/>
                        <a:pt x="88900" y="188913"/>
                      </a:cubicBezTo>
                      <a:cubicBezTo>
                        <a:pt x="105040" y="218017"/>
                        <a:pt x="113507" y="230717"/>
                        <a:pt x="122238" y="244475"/>
                      </a:cubicBezTo>
                      <a:cubicBezTo>
                        <a:pt x="130969" y="258233"/>
                        <a:pt x="136128" y="264848"/>
                        <a:pt x="141288" y="27146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90DEDD82-4BAC-4592-AB16-BFE3B7440413}"/>
                    </a:ext>
                  </a:extLst>
                </p:cNvPr>
                <p:cNvSpPr/>
                <p:nvPr/>
              </p:nvSpPr>
              <p:spPr>
                <a:xfrm>
                  <a:off x="5419720" y="1741488"/>
                  <a:ext cx="393705" cy="609600"/>
                </a:xfrm>
                <a:custGeom>
                  <a:avLst/>
                  <a:gdLst>
                    <a:gd name="connsiteX0" fmla="*/ 77793 w 393705"/>
                    <a:gd name="connsiteY0" fmla="*/ 0 h 609600"/>
                    <a:gd name="connsiteX1" fmla="*/ 106368 w 393705"/>
                    <a:gd name="connsiteY1" fmla="*/ 71437 h 609600"/>
                    <a:gd name="connsiteX2" fmla="*/ 107955 w 393705"/>
                    <a:gd name="connsiteY2" fmla="*/ 96837 h 609600"/>
                    <a:gd name="connsiteX3" fmla="*/ 95255 w 393705"/>
                    <a:gd name="connsiteY3" fmla="*/ 125412 h 609600"/>
                    <a:gd name="connsiteX4" fmla="*/ 66680 w 393705"/>
                    <a:gd name="connsiteY4" fmla="*/ 158750 h 609600"/>
                    <a:gd name="connsiteX5" fmla="*/ 25405 w 393705"/>
                    <a:gd name="connsiteY5" fmla="*/ 211137 h 609600"/>
                    <a:gd name="connsiteX6" fmla="*/ 12705 w 393705"/>
                    <a:gd name="connsiteY6" fmla="*/ 250825 h 609600"/>
                    <a:gd name="connsiteX7" fmla="*/ 5 w 393705"/>
                    <a:gd name="connsiteY7" fmla="*/ 322262 h 609600"/>
                    <a:gd name="connsiteX8" fmla="*/ 14293 w 393705"/>
                    <a:gd name="connsiteY8" fmla="*/ 376237 h 609600"/>
                    <a:gd name="connsiteX9" fmla="*/ 61918 w 393705"/>
                    <a:gd name="connsiteY9" fmla="*/ 449262 h 609600"/>
                    <a:gd name="connsiteX10" fmla="*/ 107955 w 393705"/>
                    <a:gd name="connsiteY10" fmla="*/ 500062 h 609600"/>
                    <a:gd name="connsiteX11" fmla="*/ 209555 w 393705"/>
                    <a:gd name="connsiteY11" fmla="*/ 550862 h 609600"/>
                    <a:gd name="connsiteX12" fmla="*/ 327030 w 393705"/>
                    <a:gd name="connsiteY12" fmla="*/ 600075 h 609600"/>
                    <a:gd name="connsiteX13" fmla="*/ 393705 w 393705"/>
                    <a:gd name="connsiteY1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93705" h="609600">
                      <a:moveTo>
                        <a:pt x="77793" y="0"/>
                      </a:moveTo>
                      <a:cubicBezTo>
                        <a:pt x="89567" y="27649"/>
                        <a:pt x="101341" y="55298"/>
                        <a:pt x="106368" y="71437"/>
                      </a:cubicBezTo>
                      <a:cubicBezTo>
                        <a:pt x="111395" y="87576"/>
                        <a:pt x="109807" y="87841"/>
                        <a:pt x="107955" y="96837"/>
                      </a:cubicBezTo>
                      <a:cubicBezTo>
                        <a:pt x="106103" y="105833"/>
                        <a:pt x="102134" y="115093"/>
                        <a:pt x="95255" y="125412"/>
                      </a:cubicBezTo>
                      <a:cubicBezTo>
                        <a:pt x="88376" y="135731"/>
                        <a:pt x="78322" y="144463"/>
                        <a:pt x="66680" y="158750"/>
                      </a:cubicBezTo>
                      <a:cubicBezTo>
                        <a:pt x="55038" y="173037"/>
                        <a:pt x="34401" y="195791"/>
                        <a:pt x="25405" y="211137"/>
                      </a:cubicBezTo>
                      <a:cubicBezTo>
                        <a:pt x="16409" y="226483"/>
                        <a:pt x="16938" y="232304"/>
                        <a:pt x="12705" y="250825"/>
                      </a:cubicBezTo>
                      <a:cubicBezTo>
                        <a:pt x="8472" y="269346"/>
                        <a:pt x="-260" y="301360"/>
                        <a:pt x="5" y="322262"/>
                      </a:cubicBezTo>
                      <a:cubicBezTo>
                        <a:pt x="270" y="343164"/>
                        <a:pt x="3974" y="355070"/>
                        <a:pt x="14293" y="376237"/>
                      </a:cubicBezTo>
                      <a:cubicBezTo>
                        <a:pt x="24612" y="397404"/>
                        <a:pt x="46308" y="428625"/>
                        <a:pt x="61918" y="449262"/>
                      </a:cubicBezTo>
                      <a:cubicBezTo>
                        <a:pt x="77528" y="469900"/>
                        <a:pt x="83349" y="483129"/>
                        <a:pt x="107955" y="500062"/>
                      </a:cubicBezTo>
                      <a:cubicBezTo>
                        <a:pt x="132561" y="516995"/>
                        <a:pt x="173043" y="534193"/>
                        <a:pt x="209555" y="550862"/>
                      </a:cubicBezTo>
                      <a:cubicBezTo>
                        <a:pt x="246067" y="567531"/>
                        <a:pt x="296338" y="590285"/>
                        <a:pt x="327030" y="600075"/>
                      </a:cubicBezTo>
                      <a:cubicBezTo>
                        <a:pt x="357722" y="609865"/>
                        <a:pt x="381270" y="608806"/>
                        <a:pt x="393705" y="6096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E48B9395-2B76-4522-B77B-0DE0AC865E1F}"/>
                    </a:ext>
                  </a:extLst>
                </p:cNvPr>
                <p:cNvSpPr/>
                <p:nvPr/>
              </p:nvSpPr>
              <p:spPr>
                <a:xfrm>
                  <a:off x="5745163" y="1536034"/>
                  <a:ext cx="439746" cy="772191"/>
                </a:xfrm>
                <a:custGeom>
                  <a:avLst/>
                  <a:gdLst>
                    <a:gd name="connsiteX0" fmla="*/ 0 w 439746"/>
                    <a:gd name="connsiteY0" fmla="*/ 140366 h 772191"/>
                    <a:gd name="connsiteX1" fmla="*/ 50800 w 439746"/>
                    <a:gd name="connsiteY1" fmla="*/ 134016 h 772191"/>
                    <a:gd name="connsiteX2" fmla="*/ 74612 w 439746"/>
                    <a:gd name="connsiteY2" fmla="*/ 105441 h 772191"/>
                    <a:gd name="connsiteX3" fmla="*/ 96837 w 439746"/>
                    <a:gd name="connsiteY3" fmla="*/ 57816 h 772191"/>
                    <a:gd name="connsiteX4" fmla="*/ 130175 w 439746"/>
                    <a:gd name="connsiteY4" fmla="*/ 21304 h 772191"/>
                    <a:gd name="connsiteX5" fmla="*/ 163512 w 439746"/>
                    <a:gd name="connsiteY5" fmla="*/ 3841 h 772191"/>
                    <a:gd name="connsiteX6" fmla="*/ 217487 w 439746"/>
                    <a:gd name="connsiteY6" fmla="*/ 666 h 772191"/>
                    <a:gd name="connsiteX7" fmla="*/ 280987 w 439746"/>
                    <a:gd name="connsiteY7" fmla="*/ 13366 h 772191"/>
                    <a:gd name="connsiteX8" fmla="*/ 350837 w 439746"/>
                    <a:gd name="connsiteY8" fmla="*/ 60991 h 772191"/>
                    <a:gd name="connsiteX9" fmla="*/ 412750 w 439746"/>
                    <a:gd name="connsiteY9" fmla="*/ 127666 h 772191"/>
                    <a:gd name="connsiteX10" fmla="*/ 430212 w 439746"/>
                    <a:gd name="connsiteY10" fmla="*/ 214979 h 772191"/>
                    <a:gd name="connsiteX11" fmla="*/ 439737 w 439746"/>
                    <a:gd name="connsiteY11" fmla="*/ 316579 h 772191"/>
                    <a:gd name="connsiteX12" fmla="*/ 428625 w 439746"/>
                    <a:gd name="connsiteY12" fmla="*/ 429291 h 772191"/>
                    <a:gd name="connsiteX13" fmla="*/ 414337 w 439746"/>
                    <a:gd name="connsiteY13" fmla="*/ 507079 h 772191"/>
                    <a:gd name="connsiteX14" fmla="*/ 401637 w 439746"/>
                    <a:gd name="connsiteY14" fmla="*/ 581691 h 772191"/>
                    <a:gd name="connsiteX15" fmla="*/ 390525 w 439746"/>
                    <a:gd name="connsiteY15" fmla="*/ 651541 h 772191"/>
                    <a:gd name="connsiteX16" fmla="*/ 392112 w 439746"/>
                    <a:gd name="connsiteY16" fmla="*/ 729329 h 772191"/>
                    <a:gd name="connsiteX17" fmla="*/ 396875 w 439746"/>
                    <a:gd name="connsiteY17" fmla="*/ 772191 h 772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39746" h="772191">
                      <a:moveTo>
                        <a:pt x="0" y="140366"/>
                      </a:moveTo>
                      <a:cubicBezTo>
                        <a:pt x="19182" y="140101"/>
                        <a:pt x="38365" y="139837"/>
                        <a:pt x="50800" y="134016"/>
                      </a:cubicBezTo>
                      <a:cubicBezTo>
                        <a:pt x="63235" y="128195"/>
                        <a:pt x="66939" y="118141"/>
                        <a:pt x="74612" y="105441"/>
                      </a:cubicBezTo>
                      <a:cubicBezTo>
                        <a:pt x="82285" y="92741"/>
                        <a:pt x="87577" y="71839"/>
                        <a:pt x="96837" y="57816"/>
                      </a:cubicBezTo>
                      <a:cubicBezTo>
                        <a:pt x="106098" y="43793"/>
                        <a:pt x="119063" y="30300"/>
                        <a:pt x="130175" y="21304"/>
                      </a:cubicBezTo>
                      <a:cubicBezTo>
                        <a:pt x="141287" y="12308"/>
                        <a:pt x="148960" y="7281"/>
                        <a:pt x="163512" y="3841"/>
                      </a:cubicBezTo>
                      <a:cubicBezTo>
                        <a:pt x="178064" y="401"/>
                        <a:pt x="197908" y="-921"/>
                        <a:pt x="217487" y="666"/>
                      </a:cubicBezTo>
                      <a:cubicBezTo>
                        <a:pt x="237066" y="2253"/>
                        <a:pt x="258762" y="3312"/>
                        <a:pt x="280987" y="13366"/>
                      </a:cubicBezTo>
                      <a:cubicBezTo>
                        <a:pt x="303212" y="23420"/>
                        <a:pt x="328877" y="41941"/>
                        <a:pt x="350837" y="60991"/>
                      </a:cubicBezTo>
                      <a:cubicBezTo>
                        <a:pt x="372797" y="80041"/>
                        <a:pt x="399521" y="102001"/>
                        <a:pt x="412750" y="127666"/>
                      </a:cubicBezTo>
                      <a:cubicBezTo>
                        <a:pt x="425979" y="153331"/>
                        <a:pt x="425714" y="183494"/>
                        <a:pt x="430212" y="214979"/>
                      </a:cubicBezTo>
                      <a:cubicBezTo>
                        <a:pt x="434710" y="246464"/>
                        <a:pt x="440002" y="280860"/>
                        <a:pt x="439737" y="316579"/>
                      </a:cubicBezTo>
                      <a:cubicBezTo>
                        <a:pt x="439473" y="352298"/>
                        <a:pt x="432858" y="397541"/>
                        <a:pt x="428625" y="429291"/>
                      </a:cubicBezTo>
                      <a:cubicBezTo>
                        <a:pt x="424392" y="461041"/>
                        <a:pt x="418835" y="481679"/>
                        <a:pt x="414337" y="507079"/>
                      </a:cubicBezTo>
                      <a:cubicBezTo>
                        <a:pt x="409839" y="532479"/>
                        <a:pt x="405606" y="557614"/>
                        <a:pt x="401637" y="581691"/>
                      </a:cubicBezTo>
                      <a:cubicBezTo>
                        <a:pt x="397668" y="605768"/>
                        <a:pt x="392112" y="626935"/>
                        <a:pt x="390525" y="651541"/>
                      </a:cubicBezTo>
                      <a:cubicBezTo>
                        <a:pt x="388938" y="676147"/>
                        <a:pt x="391054" y="709221"/>
                        <a:pt x="392112" y="729329"/>
                      </a:cubicBezTo>
                      <a:cubicBezTo>
                        <a:pt x="393170" y="749437"/>
                        <a:pt x="395022" y="760814"/>
                        <a:pt x="396875" y="772191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BB65BC4D-560A-4CA8-B304-99A609BAE676}"/>
                    </a:ext>
                  </a:extLst>
                </p:cNvPr>
                <p:cNvSpPr/>
                <p:nvPr/>
              </p:nvSpPr>
              <p:spPr>
                <a:xfrm>
                  <a:off x="5821363" y="2337403"/>
                  <a:ext cx="206375" cy="45435"/>
                </a:xfrm>
                <a:custGeom>
                  <a:avLst/>
                  <a:gdLst>
                    <a:gd name="connsiteX0" fmla="*/ 0 w 206375"/>
                    <a:gd name="connsiteY0" fmla="*/ 12097 h 45435"/>
                    <a:gd name="connsiteX1" fmla="*/ 104775 w 206375"/>
                    <a:gd name="connsiteY1" fmla="*/ 985 h 45435"/>
                    <a:gd name="connsiteX2" fmla="*/ 185737 w 206375"/>
                    <a:gd name="connsiteY2" fmla="*/ 34322 h 45435"/>
                    <a:gd name="connsiteX3" fmla="*/ 206375 w 206375"/>
                    <a:gd name="connsiteY3" fmla="*/ 45435 h 45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375" h="45435">
                      <a:moveTo>
                        <a:pt x="0" y="12097"/>
                      </a:moveTo>
                      <a:cubicBezTo>
                        <a:pt x="36909" y="4689"/>
                        <a:pt x="73819" y="-2719"/>
                        <a:pt x="104775" y="985"/>
                      </a:cubicBezTo>
                      <a:cubicBezTo>
                        <a:pt x="135731" y="4689"/>
                        <a:pt x="168804" y="26914"/>
                        <a:pt x="185737" y="34322"/>
                      </a:cubicBezTo>
                      <a:cubicBezTo>
                        <a:pt x="202670" y="41730"/>
                        <a:pt x="203465" y="45435"/>
                        <a:pt x="206375" y="4543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0E3D040A-B8B5-4F25-A836-C1EFCB9543E0}"/>
                    </a:ext>
                  </a:extLst>
                </p:cNvPr>
                <p:cNvSpPr/>
                <p:nvPr/>
              </p:nvSpPr>
              <p:spPr>
                <a:xfrm>
                  <a:off x="5800725" y="2135188"/>
                  <a:ext cx="333375" cy="206375"/>
                </a:xfrm>
                <a:custGeom>
                  <a:avLst/>
                  <a:gdLst>
                    <a:gd name="connsiteX0" fmla="*/ 0 w 333375"/>
                    <a:gd name="connsiteY0" fmla="*/ 206375 h 206375"/>
                    <a:gd name="connsiteX1" fmla="*/ 58738 w 333375"/>
                    <a:gd name="connsiteY1" fmla="*/ 120650 h 206375"/>
                    <a:gd name="connsiteX2" fmla="*/ 131763 w 333375"/>
                    <a:gd name="connsiteY2" fmla="*/ 60325 h 206375"/>
                    <a:gd name="connsiteX3" fmla="*/ 207963 w 333375"/>
                    <a:gd name="connsiteY3" fmla="*/ 28575 h 206375"/>
                    <a:gd name="connsiteX4" fmla="*/ 303213 w 333375"/>
                    <a:gd name="connsiteY4" fmla="*/ 7937 h 206375"/>
                    <a:gd name="connsiteX5" fmla="*/ 333375 w 333375"/>
                    <a:gd name="connsiteY5" fmla="*/ 0 h 20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3375" h="206375">
                      <a:moveTo>
                        <a:pt x="0" y="206375"/>
                      </a:moveTo>
                      <a:cubicBezTo>
                        <a:pt x="18389" y="175683"/>
                        <a:pt x="36778" y="144992"/>
                        <a:pt x="58738" y="120650"/>
                      </a:cubicBezTo>
                      <a:cubicBezTo>
                        <a:pt x="80698" y="96308"/>
                        <a:pt x="106892" y="75671"/>
                        <a:pt x="131763" y="60325"/>
                      </a:cubicBezTo>
                      <a:cubicBezTo>
                        <a:pt x="156634" y="44979"/>
                        <a:pt x="179388" y="37306"/>
                        <a:pt x="207963" y="28575"/>
                      </a:cubicBezTo>
                      <a:cubicBezTo>
                        <a:pt x="236538" y="19844"/>
                        <a:pt x="282311" y="12699"/>
                        <a:pt x="303213" y="7937"/>
                      </a:cubicBezTo>
                      <a:cubicBezTo>
                        <a:pt x="324115" y="3175"/>
                        <a:pt x="331258" y="5292"/>
                        <a:pt x="333375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53C0AE48-F376-485E-844E-0C0593E26617}"/>
                    </a:ext>
                  </a:extLst>
                </p:cNvPr>
                <p:cNvSpPr/>
                <p:nvPr/>
              </p:nvSpPr>
              <p:spPr>
                <a:xfrm>
                  <a:off x="6691313" y="1641475"/>
                  <a:ext cx="766762" cy="720725"/>
                </a:xfrm>
                <a:custGeom>
                  <a:avLst/>
                  <a:gdLst>
                    <a:gd name="connsiteX0" fmla="*/ 0 w 766762"/>
                    <a:gd name="connsiteY0" fmla="*/ 0 h 720725"/>
                    <a:gd name="connsiteX1" fmla="*/ 14287 w 766762"/>
                    <a:gd name="connsiteY1" fmla="*/ 112713 h 720725"/>
                    <a:gd name="connsiteX2" fmla="*/ 71437 w 766762"/>
                    <a:gd name="connsiteY2" fmla="*/ 292100 h 720725"/>
                    <a:gd name="connsiteX3" fmla="*/ 77787 w 766762"/>
                    <a:gd name="connsiteY3" fmla="*/ 373063 h 720725"/>
                    <a:gd name="connsiteX4" fmla="*/ 182562 w 766762"/>
                    <a:gd name="connsiteY4" fmla="*/ 460375 h 720725"/>
                    <a:gd name="connsiteX5" fmla="*/ 257175 w 766762"/>
                    <a:gd name="connsiteY5" fmla="*/ 593725 h 720725"/>
                    <a:gd name="connsiteX6" fmla="*/ 295275 w 766762"/>
                    <a:gd name="connsiteY6" fmla="*/ 622300 h 720725"/>
                    <a:gd name="connsiteX7" fmla="*/ 442912 w 766762"/>
                    <a:gd name="connsiteY7" fmla="*/ 698500 h 720725"/>
                    <a:gd name="connsiteX8" fmla="*/ 560387 w 766762"/>
                    <a:gd name="connsiteY8" fmla="*/ 625475 h 720725"/>
                    <a:gd name="connsiteX9" fmla="*/ 639762 w 766762"/>
                    <a:gd name="connsiteY9" fmla="*/ 646113 h 720725"/>
                    <a:gd name="connsiteX10" fmla="*/ 766762 w 766762"/>
                    <a:gd name="connsiteY10" fmla="*/ 720725 h 72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66762" h="720725">
                      <a:moveTo>
                        <a:pt x="0" y="0"/>
                      </a:moveTo>
                      <a:cubicBezTo>
                        <a:pt x="1190" y="32015"/>
                        <a:pt x="2381" y="64030"/>
                        <a:pt x="14287" y="112713"/>
                      </a:cubicBezTo>
                      <a:cubicBezTo>
                        <a:pt x="26193" y="161396"/>
                        <a:pt x="60854" y="248708"/>
                        <a:pt x="71437" y="292100"/>
                      </a:cubicBezTo>
                      <a:cubicBezTo>
                        <a:pt x="82020" y="335492"/>
                        <a:pt x="59266" y="345017"/>
                        <a:pt x="77787" y="373063"/>
                      </a:cubicBezTo>
                      <a:cubicBezTo>
                        <a:pt x="96308" y="401109"/>
                        <a:pt x="152664" y="423598"/>
                        <a:pt x="182562" y="460375"/>
                      </a:cubicBezTo>
                      <a:cubicBezTo>
                        <a:pt x="212460" y="497152"/>
                        <a:pt x="238390" y="566738"/>
                        <a:pt x="257175" y="593725"/>
                      </a:cubicBezTo>
                      <a:cubicBezTo>
                        <a:pt x="275960" y="620712"/>
                        <a:pt x="264319" y="604838"/>
                        <a:pt x="295275" y="622300"/>
                      </a:cubicBezTo>
                      <a:cubicBezTo>
                        <a:pt x="326231" y="639762"/>
                        <a:pt x="398727" y="697971"/>
                        <a:pt x="442912" y="698500"/>
                      </a:cubicBezTo>
                      <a:cubicBezTo>
                        <a:pt x="487097" y="699029"/>
                        <a:pt x="527579" y="634206"/>
                        <a:pt x="560387" y="625475"/>
                      </a:cubicBezTo>
                      <a:cubicBezTo>
                        <a:pt x="593195" y="616744"/>
                        <a:pt x="605366" y="630238"/>
                        <a:pt x="639762" y="646113"/>
                      </a:cubicBezTo>
                      <a:cubicBezTo>
                        <a:pt x="674158" y="661988"/>
                        <a:pt x="720460" y="691356"/>
                        <a:pt x="766762" y="7207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56E797DA-22AA-4674-B1C4-1D9B8715AB19}"/>
                    </a:ext>
                  </a:extLst>
                </p:cNvPr>
                <p:cNvSpPr/>
                <p:nvPr/>
              </p:nvSpPr>
              <p:spPr>
                <a:xfrm>
                  <a:off x="7381105" y="1855788"/>
                  <a:ext cx="78558" cy="498475"/>
                </a:xfrm>
                <a:custGeom>
                  <a:avLst/>
                  <a:gdLst>
                    <a:gd name="connsiteX0" fmla="*/ 5533 w 78558"/>
                    <a:gd name="connsiteY0" fmla="*/ 0 h 498475"/>
                    <a:gd name="connsiteX1" fmla="*/ 770 w 78558"/>
                    <a:gd name="connsiteY1" fmla="*/ 60325 h 498475"/>
                    <a:gd name="connsiteX2" fmla="*/ 19820 w 78558"/>
                    <a:gd name="connsiteY2" fmla="*/ 144462 h 498475"/>
                    <a:gd name="connsiteX3" fmla="*/ 32520 w 78558"/>
                    <a:gd name="connsiteY3" fmla="*/ 279400 h 498475"/>
                    <a:gd name="connsiteX4" fmla="*/ 56333 w 78558"/>
                    <a:gd name="connsiteY4" fmla="*/ 395287 h 498475"/>
                    <a:gd name="connsiteX5" fmla="*/ 78558 w 78558"/>
                    <a:gd name="connsiteY5" fmla="*/ 498475 h 49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558" h="498475">
                      <a:moveTo>
                        <a:pt x="5533" y="0"/>
                      </a:moveTo>
                      <a:cubicBezTo>
                        <a:pt x="1961" y="18124"/>
                        <a:pt x="-1611" y="36248"/>
                        <a:pt x="770" y="60325"/>
                      </a:cubicBezTo>
                      <a:cubicBezTo>
                        <a:pt x="3151" y="84402"/>
                        <a:pt x="14528" y="107949"/>
                        <a:pt x="19820" y="144462"/>
                      </a:cubicBezTo>
                      <a:cubicBezTo>
                        <a:pt x="25112" y="180975"/>
                        <a:pt x="26435" y="237596"/>
                        <a:pt x="32520" y="279400"/>
                      </a:cubicBezTo>
                      <a:cubicBezTo>
                        <a:pt x="38606" y="321204"/>
                        <a:pt x="48660" y="358775"/>
                        <a:pt x="56333" y="395287"/>
                      </a:cubicBezTo>
                      <a:cubicBezTo>
                        <a:pt x="64006" y="431799"/>
                        <a:pt x="71282" y="465137"/>
                        <a:pt x="78558" y="4984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9" name="フリーフォーム: 図形 878">
                  <a:extLst>
                    <a:ext uri="{FF2B5EF4-FFF2-40B4-BE49-F238E27FC236}">
                      <a16:creationId xmlns:a16="http://schemas.microsoft.com/office/drawing/2014/main" id="{64E1E4C2-0CB6-4F40-B34B-2EEDCB0B4F08}"/>
                    </a:ext>
                  </a:extLst>
                </p:cNvPr>
                <p:cNvSpPr/>
                <p:nvPr/>
              </p:nvSpPr>
              <p:spPr>
                <a:xfrm>
                  <a:off x="5595938" y="2740025"/>
                  <a:ext cx="814387" cy="511175"/>
                </a:xfrm>
                <a:custGeom>
                  <a:avLst/>
                  <a:gdLst>
                    <a:gd name="connsiteX0" fmla="*/ 0 w 814387"/>
                    <a:gd name="connsiteY0" fmla="*/ 0 h 511175"/>
                    <a:gd name="connsiteX1" fmla="*/ 152400 w 814387"/>
                    <a:gd name="connsiteY1" fmla="*/ 85725 h 511175"/>
                    <a:gd name="connsiteX2" fmla="*/ 284162 w 814387"/>
                    <a:gd name="connsiteY2" fmla="*/ 146050 h 511175"/>
                    <a:gd name="connsiteX3" fmla="*/ 390525 w 814387"/>
                    <a:gd name="connsiteY3" fmla="*/ 227013 h 511175"/>
                    <a:gd name="connsiteX4" fmla="*/ 514350 w 814387"/>
                    <a:gd name="connsiteY4" fmla="*/ 249238 h 511175"/>
                    <a:gd name="connsiteX5" fmla="*/ 671512 w 814387"/>
                    <a:gd name="connsiteY5" fmla="*/ 285750 h 511175"/>
                    <a:gd name="connsiteX6" fmla="*/ 720725 w 814387"/>
                    <a:gd name="connsiteY6" fmla="*/ 292100 h 511175"/>
                    <a:gd name="connsiteX7" fmla="*/ 700087 w 814387"/>
                    <a:gd name="connsiteY7" fmla="*/ 319088 h 511175"/>
                    <a:gd name="connsiteX8" fmla="*/ 696912 w 814387"/>
                    <a:gd name="connsiteY8" fmla="*/ 360363 h 511175"/>
                    <a:gd name="connsiteX9" fmla="*/ 727075 w 814387"/>
                    <a:gd name="connsiteY9" fmla="*/ 385763 h 511175"/>
                    <a:gd name="connsiteX10" fmla="*/ 787400 w 814387"/>
                    <a:gd name="connsiteY10" fmla="*/ 455613 h 511175"/>
                    <a:gd name="connsiteX11" fmla="*/ 814387 w 814387"/>
                    <a:gd name="connsiteY11" fmla="*/ 511175 h 51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14387" h="511175">
                      <a:moveTo>
                        <a:pt x="0" y="0"/>
                      </a:moveTo>
                      <a:cubicBezTo>
                        <a:pt x="52520" y="30691"/>
                        <a:pt x="105040" y="61383"/>
                        <a:pt x="152400" y="85725"/>
                      </a:cubicBezTo>
                      <a:cubicBezTo>
                        <a:pt x="199760" y="110067"/>
                        <a:pt x="244475" y="122502"/>
                        <a:pt x="284162" y="146050"/>
                      </a:cubicBezTo>
                      <a:cubicBezTo>
                        <a:pt x="323850" y="169598"/>
                        <a:pt x="352160" y="209815"/>
                        <a:pt x="390525" y="227013"/>
                      </a:cubicBezTo>
                      <a:cubicBezTo>
                        <a:pt x="428890" y="244211"/>
                        <a:pt x="467519" y="239449"/>
                        <a:pt x="514350" y="249238"/>
                      </a:cubicBezTo>
                      <a:cubicBezTo>
                        <a:pt x="561181" y="259027"/>
                        <a:pt x="637116" y="278606"/>
                        <a:pt x="671512" y="285750"/>
                      </a:cubicBezTo>
                      <a:cubicBezTo>
                        <a:pt x="705908" y="292894"/>
                        <a:pt x="715963" y="286544"/>
                        <a:pt x="720725" y="292100"/>
                      </a:cubicBezTo>
                      <a:cubicBezTo>
                        <a:pt x="725488" y="297656"/>
                        <a:pt x="704056" y="307711"/>
                        <a:pt x="700087" y="319088"/>
                      </a:cubicBezTo>
                      <a:cubicBezTo>
                        <a:pt x="696118" y="330465"/>
                        <a:pt x="692414" y="349251"/>
                        <a:pt x="696912" y="360363"/>
                      </a:cubicBezTo>
                      <a:cubicBezTo>
                        <a:pt x="701410" y="371475"/>
                        <a:pt x="711994" y="369888"/>
                        <a:pt x="727075" y="385763"/>
                      </a:cubicBezTo>
                      <a:cubicBezTo>
                        <a:pt x="742156" y="401638"/>
                        <a:pt x="772848" y="434711"/>
                        <a:pt x="787400" y="455613"/>
                      </a:cubicBezTo>
                      <a:cubicBezTo>
                        <a:pt x="801952" y="476515"/>
                        <a:pt x="808169" y="493845"/>
                        <a:pt x="814387" y="5111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0" name="フリーフォーム: 図形 879">
                  <a:extLst>
                    <a:ext uri="{FF2B5EF4-FFF2-40B4-BE49-F238E27FC236}">
                      <a16:creationId xmlns:a16="http://schemas.microsoft.com/office/drawing/2014/main" id="{B17296B8-D5C4-4F7A-A398-24B78AE948D5}"/>
                    </a:ext>
                  </a:extLst>
                </p:cNvPr>
                <p:cNvSpPr/>
                <p:nvPr/>
              </p:nvSpPr>
              <p:spPr>
                <a:xfrm>
                  <a:off x="5594350" y="2744788"/>
                  <a:ext cx="530225" cy="725487"/>
                </a:xfrm>
                <a:custGeom>
                  <a:avLst/>
                  <a:gdLst>
                    <a:gd name="connsiteX0" fmla="*/ 0 w 530225"/>
                    <a:gd name="connsiteY0" fmla="*/ 0 h 725487"/>
                    <a:gd name="connsiteX1" fmla="*/ 19050 w 530225"/>
                    <a:gd name="connsiteY1" fmla="*/ 73025 h 725487"/>
                    <a:gd name="connsiteX2" fmla="*/ 63500 w 530225"/>
                    <a:gd name="connsiteY2" fmla="*/ 177800 h 725487"/>
                    <a:gd name="connsiteX3" fmla="*/ 119063 w 530225"/>
                    <a:gd name="connsiteY3" fmla="*/ 319087 h 725487"/>
                    <a:gd name="connsiteX4" fmla="*/ 192088 w 530225"/>
                    <a:gd name="connsiteY4" fmla="*/ 363537 h 725487"/>
                    <a:gd name="connsiteX5" fmla="*/ 306388 w 530225"/>
                    <a:gd name="connsiteY5" fmla="*/ 419100 h 725487"/>
                    <a:gd name="connsiteX6" fmla="*/ 344488 w 530225"/>
                    <a:gd name="connsiteY6" fmla="*/ 460375 h 725487"/>
                    <a:gd name="connsiteX7" fmla="*/ 392113 w 530225"/>
                    <a:gd name="connsiteY7" fmla="*/ 508000 h 725487"/>
                    <a:gd name="connsiteX8" fmla="*/ 433388 w 530225"/>
                    <a:gd name="connsiteY8" fmla="*/ 588962 h 725487"/>
                    <a:gd name="connsiteX9" fmla="*/ 495300 w 530225"/>
                    <a:gd name="connsiteY9" fmla="*/ 676275 h 725487"/>
                    <a:gd name="connsiteX10" fmla="*/ 530225 w 530225"/>
                    <a:gd name="connsiteY10" fmla="*/ 725487 h 725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0225" h="725487">
                      <a:moveTo>
                        <a:pt x="0" y="0"/>
                      </a:moveTo>
                      <a:cubicBezTo>
                        <a:pt x="4233" y="21696"/>
                        <a:pt x="8467" y="43392"/>
                        <a:pt x="19050" y="73025"/>
                      </a:cubicBezTo>
                      <a:cubicBezTo>
                        <a:pt x="29633" y="102658"/>
                        <a:pt x="46831" y="136790"/>
                        <a:pt x="63500" y="177800"/>
                      </a:cubicBezTo>
                      <a:cubicBezTo>
                        <a:pt x="80169" y="218810"/>
                        <a:pt x="97632" y="288131"/>
                        <a:pt x="119063" y="319087"/>
                      </a:cubicBezTo>
                      <a:cubicBezTo>
                        <a:pt x="140494" y="350043"/>
                        <a:pt x="160867" y="346868"/>
                        <a:pt x="192088" y="363537"/>
                      </a:cubicBezTo>
                      <a:cubicBezTo>
                        <a:pt x="223309" y="380206"/>
                        <a:pt x="280988" y="402960"/>
                        <a:pt x="306388" y="419100"/>
                      </a:cubicBezTo>
                      <a:cubicBezTo>
                        <a:pt x="331788" y="435240"/>
                        <a:pt x="330201" y="445558"/>
                        <a:pt x="344488" y="460375"/>
                      </a:cubicBezTo>
                      <a:cubicBezTo>
                        <a:pt x="358775" y="475192"/>
                        <a:pt x="377296" y="486569"/>
                        <a:pt x="392113" y="508000"/>
                      </a:cubicBezTo>
                      <a:cubicBezTo>
                        <a:pt x="406930" y="529431"/>
                        <a:pt x="416190" y="560916"/>
                        <a:pt x="433388" y="588962"/>
                      </a:cubicBezTo>
                      <a:cubicBezTo>
                        <a:pt x="450586" y="617008"/>
                        <a:pt x="495300" y="676275"/>
                        <a:pt x="495300" y="676275"/>
                      </a:cubicBezTo>
                      <a:lnTo>
                        <a:pt x="530225" y="725487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1" name="フリーフォーム: 図形 880">
                  <a:extLst>
                    <a:ext uri="{FF2B5EF4-FFF2-40B4-BE49-F238E27FC236}">
                      <a16:creationId xmlns:a16="http://schemas.microsoft.com/office/drawing/2014/main" id="{B55D9B10-BED0-46D7-8CC6-536AB04FEEAD}"/>
                    </a:ext>
                  </a:extLst>
                </p:cNvPr>
                <p:cNvSpPr/>
                <p:nvPr/>
              </p:nvSpPr>
              <p:spPr>
                <a:xfrm>
                  <a:off x="5053013" y="2722563"/>
                  <a:ext cx="536575" cy="801687"/>
                </a:xfrm>
                <a:custGeom>
                  <a:avLst/>
                  <a:gdLst>
                    <a:gd name="connsiteX0" fmla="*/ 0 w 536575"/>
                    <a:gd name="connsiteY0" fmla="*/ 0 h 801687"/>
                    <a:gd name="connsiteX1" fmla="*/ 88900 w 536575"/>
                    <a:gd name="connsiteY1" fmla="*/ 61912 h 801687"/>
                    <a:gd name="connsiteX2" fmla="*/ 96837 w 536575"/>
                    <a:gd name="connsiteY2" fmla="*/ 134937 h 801687"/>
                    <a:gd name="connsiteX3" fmla="*/ 147637 w 536575"/>
                    <a:gd name="connsiteY3" fmla="*/ 195262 h 801687"/>
                    <a:gd name="connsiteX4" fmla="*/ 233362 w 536575"/>
                    <a:gd name="connsiteY4" fmla="*/ 298450 h 801687"/>
                    <a:gd name="connsiteX5" fmla="*/ 282575 w 536575"/>
                    <a:gd name="connsiteY5" fmla="*/ 358775 h 801687"/>
                    <a:gd name="connsiteX6" fmla="*/ 320675 w 536575"/>
                    <a:gd name="connsiteY6" fmla="*/ 428625 h 801687"/>
                    <a:gd name="connsiteX7" fmla="*/ 368300 w 536575"/>
                    <a:gd name="connsiteY7" fmla="*/ 504825 h 801687"/>
                    <a:gd name="connsiteX8" fmla="*/ 433387 w 536575"/>
                    <a:gd name="connsiteY8" fmla="*/ 568325 h 801687"/>
                    <a:gd name="connsiteX9" fmla="*/ 465137 w 536575"/>
                    <a:gd name="connsiteY9" fmla="*/ 619125 h 801687"/>
                    <a:gd name="connsiteX10" fmla="*/ 474662 w 536575"/>
                    <a:gd name="connsiteY10" fmla="*/ 674687 h 801687"/>
                    <a:gd name="connsiteX11" fmla="*/ 490537 w 536575"/>
                    <a:gd name="connsiteY11" fmla="*/ 738187 h 801687"/>
                    <a:gd name="connsiteX12" fmla="*/ 536575 w 536575"/>
                    <a:gd name="connsiteY12" fmla="*/ 801687 h 801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6575" h="801687">
                      <a:moveTo>
                        <a:pt x="0" y="0"/>
                      </a:moveTo>
                      <a:cubicBezTo>
                        <a:pt x="36380" y="19711"/>
                        <a:pt x="72761" y="39423"/>
                        <a:pt x="88900" y="61912"/>
                      </a:cubicBezTo>
                      <a:cubicBezTo>
                        <a:pt x="105039" y="84401"/>
                        <a:pt x="87048" y="112712"/>
                        <a:pt x="96837" y="134937"/>
                      </a:cubicBezTo>
                      <a:cubicBezTo>
                        <a:pt x="106627" y="157162"/>
                        <a:pt x="147637" y="195262"/>
                        <a:pt x="147637" y="195262"/>
                      </a:cubicBezTo>
                      <a:lnTo>
                        <a:pt x="233362" y="298450"/>
                      </a:lnTo>
                      <a:cubicBezTo>
                        <a:pt x="255852" y="325702"/>
                        <a:pt x="268023" y="337079"/>
                        <a:pt x="282575" y="358775"/>
                      </a:cubicBezTo>
                      <a:cubicBezTo>
                        <a:pt x="297127" y="380471"/>
                        <a:pt x="306388" y="404283"/>
                        <a:pt x="320675" y="428625"/>
                      </a:cubicBezTo>
                      <a:cubicBezTo>
                        <a:pt x="334962" y="452967"/>
                        <a:pt x="349515" y="481542"/>
                        <a:pt x="368300" y="504825"/>
                      </a:cubicBezTo>
                      <a:cubicBezTo>
                        <a:pt x="387085" y="528108"/>
                        <a:pt x="417248" y="549275"/>
                        <a:pt x="433387" y="568325"/>
                      </a:cubicBezTo>
                      <a:cubicBezTo>
                        <a:pt x="449526" y="587375"/>
                        <a:pt x="458258" y="601398"/>
                        <a:pt x="465137" y="619125"/>
                      </a:cubicBezTo>
                      <a:cubicBezTo>
                        <a:pt x="472016" y="636852"/>
                        <a:pt x="470429" y="654843"/>
                        <a:pt x="474662" y="674687"/>
                      </a:cubicBezTo>
                      <a:cubicBezTo>
                        <a:pt x="478895" y="694531"/>
                        <a:pt x="480218" y="717020"/>
                        <a:pt x="490537" y="738187"/>
                      </a:cubicBezTo>
                      <a:cubicBezTo>
                        <a:pt x="500856" y="759354"/>
                        <a:pt x="536575" y="801687"/>
                        <a:pt x="536575" y="8016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2" name="フリーフォーム: 図形 881">
                  <a:extLst>
                    <a:ext uri="{FF2B5EF4-FFF2-40B4-BE49-F238E27FC236}">
                      <a16:creationId xmlns:a16="http://schemas.microsoft.com/office/drawing/2014/main" id="{D0F4CD97-49D1-4F64-A217-F798A279F053}"/>
                    </a:ext>
                  </a:extLst>
                </p:cNvPr>
                <p:cNvSpPr/>
                <p:nvPr/>
              </p:nvSpPr>
              <p:spPr>
                <a:xfrm>
                  <a:off x="4973638" y="1878013"/>
                  <a:ext cx="98425" cy="138112"/>
                </a:xfrm>
                <a:custGeom>
                  <a:avLst/>
                  <a:gdLst>
                    <a:gd name="connsiteX0" fmla="*/ 98425 w 98425"/>
                    <a:gd name="connsiteY0" fmla="*/ 0 h 138112"/>
                    <a:gd name="connsiteX1" fmla="*/ 52387 w 98425"/>
                    <a:gd name="connsiteY1" fmla="*/ 46037 h 138112"/>
                    <a:gd name="connsiteX2" fmla="*/ 12700 w 98425"/>
                    <a:gd name="connsiteY2" fmla="*/ 109537 h 138112"/>
                    <a:gd name="connsiteX3" fmla="*/ 0 w 98425"/>
                    <a:gd name="connsiteY3" fmla="*/ 138112 h 13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25" h="138112">
                      <a:moveTo>
                        <a:pt x="98425" y="0"/>
                      </a:moveTo>
                      <a:cubicBezTo>
                        <a:pt x="82549" y="13890"/>
                        <a:pt x="66674" y="27781"/>
                        <a:pt x="52387" y="46037"/>
                      </a:cubicBezTo>
                      <a:cubicBezTo>
                        <a:pt x="38100" y="64293"/>
                        <a:pt x="21431" y="94191"/>
                        <a:pt x="12700" y="109537"/>
                      </a:cubicBezTo>
                      <a:cubicBezTo>
                        <a:pt x="3969" y="124883"/>
                        <a:pt x="1984" y="131497"/>
                        <a:pt x="0" y="1381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3" name="フリーフォーム: 図形 882">
                  <a:extLst>
                    <a:ext uri="{FF2B5EF4-FFF2-40B4-BE49-F238E27FC236}">
                      <a16:creationId xmlns:a16="http://schemas.microsoft.com/office/drawing/2014/main" id="{B5B174F8-2A88-46A0-B821-55F8EA552CC6}"/>
                    </a:ext>
                  </a:extLst>
                </p:cNvPr>
                <p:cNvSpPr/>
                <p:nvPr/>
              </p:nvSpPr>
              <p:spPr>
                <a:xfrm>
                  <a:off x="5359400" y="1806575"/>
                  <a:ext cx="612775" cy="631411"/>
                </a:xfrm>
                <a:custGeom>
                  <a:avLst/>
                  <a:gdLst>
                    <a:gd name="connsiteX0" fmla="*/ 119063 w 612775"/>
                    <a:gd name="connsiteY0" fmla="*/ 0 h 631411"/>
                    <a:gd name="connsiteX1" fmla="*/ 85725 w 612775"/>
                    <a:gd name="connsiteY1" fmla="*/ 53975 h 631411"/>
                    <a:gd name="connsiteX2" fmla="*/ 36513 w 612775"/>
                    <a:gd name="connsiteY2" fmla="*/ 115888 h 631411"/>
                    <a:gd name="connsiteX3" fmla="*/ 20638 w 612775"/>
                    <a:gd name="connsiteY3" fmla="*/ 141288 h 631411"/>
                    <a:gd name="connsiteX4" fmla="*/ 7938 w 612775"/>
                    <a:gd name="connsiteY4" fmla="*/ 190500 h 631411"/>
                    <a:gd name="connsiteX5" fmla="*/ 0 w 612775"/>
                    <a:gd name="connsiteY5" fmla="*/ 238125 h 631411"/>
                    <a:gd name="connsiteX6" fmla="*/ 7938 w 612775"/>
                    <a:gd name="connsiteY6" fmla="*/ 295275 h 631411"/>
                    <a:gd name="connsiteX7" fmla="*/ 26988 w 612775"/>
                    <a:gd name="connsiteY7" fmla="*/ 352425 h 631411"/>
                    <a:gd name="connsiteX8" fmla="*/ 53975 w 612775"/>
                    <a:gd name="connsiteY8" fmla="*/ 409575 h 631411"/>
                    <a:gd name="connsiteX9" fmla="*/ 104775 w 612775"/>
                    <a:gd name="connsiteY9" fmla="*/ 477838 h 631411"/>
                    <a:gd name="connsiteX10" fmla="*/ 180975 w 612775"/>
                    <a:gd name="connsiteY10" fmla="*/ 519113 h 631411"/>
                    <a:gd name="connsiteX11" fmla="*/ 331788 w 612775"/>
                    <a:gd name="connsiteY11" fmla="*/ 590550 h 631411"/>
                    <a:gd name="connsiteX12" fmla="*/ 419100 w 612775"/>
                    <a:gd name="connsiteY12" fmla="*/ 608013 h 631411"/>
                    <a:gd name="connsiteX13" fmla="*/ 509588 w 612775"/>
                    <a:gd name="connsiteY13" fmla="*/ 611188 h 631411"/>
                    <a:gd name="connsiteX14" fmla="*/ 582613 w 612775"/>
                    <a:gd name="connsiteY14" fmla="*/ 619125 h 631411"/>
                    <a:gd name="connsiteX15" fmla="*/ 612775 w 612775"/>
                    <a:gd name="connsiteY15" fmla="*/ 628650 h 631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12775" h="631411">
                      <a:moveTo>
                        <a:pt x="119063" y="0"/>
                      </a:moveTo>
                      <a:cubicBezTo>
                        <a:pt x="109273" y="17330"/>
                        <a:pt x="99483" y="34660"/>
                        <a:pt x="85725" y="53975"/>
                      </a:cubicBezTo>
                      <a:cubicBezTo>
                        <a:pt x="71967" y="73290"/>
                        <a:pt x="47361" y="101336"/>
                        <a:pt x="36513" y="115888"/>
                      </a:cubicBezTo>
                      <a:cubicBezTo>
                        <a:pt x="25665" y="130440"/>
                        <a:pt x="25401" y="128853"/>
                        <a:pt x="20638" y="141288"/>
                      </a:cubicBezTo>
                      <a:cubicBezTo>
                        <a:pt x="15875" y="153723"/>
                        <a:pt x="11378" y="174361"/>
                        <a:pt x="7938" y="190500"/>
                      </a:cubicBezTo>
                      <a:cubicBezTo>
                        <a:pt x="4498" y="206639"/>
                        <a:pt x="0" y="220663"/>
                        <a:pt x="0" y="238125"/>
                      </a:cubicBezTo>
                      <a:cubicBezTo>
                        <a:pt x="0" y="255587"/>
                        <a:pt x="3440" y="276225"/>
                        <a:pt x="7938" y="295275"/>
                      </a:cubicBezTo>
                      <a:cubicBezTo>
                        <a:pt x="12436" y="314325"/>
                        <a:pt x="19315" y="333375"/>
                        <a:pt x="26988" y="352425"/>
                      </a:cubicBezTo>
                      <a:cubicBezTo>
                        <a:pt x="34661" y="371475"/>
                        <a:pt x="41011" y="388673"/>
                        <a:pt x="53975" y="409575"/>
                      </a:cubicBezTo>
                      <a:cubicBezTo>
                        <a:pt x="66939" y="430477"/>
                        <a:pt x="83608" y="459582"/>
                        <a:pt x="104775" y="477838"/>
                      </a:cubicBezTo>
                      <a:cubicBezTo>
                        <a:pt x="125942" y="496094"/>
                        <a:pt x="143140" y="500328"/>
                        <a:pt x="180975" y="519113"/>
                      </a:cubicBezTo>
                      <a:cubicBezTo>
                        <a:pt x="218810" y="537898"/>
                        <a:pt x="292101" y="575733"/>
                        <a:pt x="331788" y="590550"/>
                      </a:cubicBezTo>
                      <a:cubicBezTo>
                        <a:pt x="371475" y="605367"/>
                        <a:pt x="389467" y="604573"/>
                        <a:pt x="419100" y="608013"/>
                      </a:cubicBezTo>
                      <a:cubicBezTo>
                        <a:pt x="448733" y="611453"/>
                        <a:pt x="482336" y="609336"/>
                        <a:pt x="509588" y="611188"/>
                      </a:cubicBezTo>
                      <a:cubicBezTo>
                        <a:pt x="536840" y="613040"/>
                        <a:pt x="565415" y="616215"/>
                        <a:pt x="582613" y="619125"/>
                      </a:cubicBezTo>
                      <a:cubicBezTo>
                        <a:pt x="599811" y="622035"/>
                        <a:pt x="610923" y="637646"/>
                        <a:pt x="612775" y="6286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4" name="フリーフォーム: 図形 883">
                  <a:extLst>
                    <a:ext uri="{FF2B5EF4-FFF2-40B4-BE49-F238E27FC236}">
                      <a16:creationId xmlns:a16="http://schemas.microsoft.com/office/drawing/2014/main" id="{EFDAC59F-E45E-4235-A44A-EAA6CC2D499F}"/>
                    </a:ext>
                  </a:extLst>
                </p:cNvPr>
                <p:cNvSpPr/>
                <p:nvPr/>
              </p:nvSpPr>
              <p:spPr>
                <a:xfrm>
                  <a:off x="5764213" y="1479545"/>
                  <a:ext cx="489121" cy="847730"/>
                </a:xfrm>
                <a:custGeom>
                  <a:avLst/>
                  <a:gdLst>
                    <a:gd name="connsiteX0" fmla="*/ 0 w 489121"/>
                    <a:gd name="connsiteY0" fmla="*/ 84143 h 847730"/>
                    <a:gd name="connsiteX1" fmla="*/ 60325 w 489121"/>
                    <a:gd name="connsiteY1" fmla="*/ 34930 h 847730"/>
                    <a:gd name="connsiteX2" fmla="*/ 125412 w 489121"/>
                    <a:gd name="connsiteY2" fmla="*/ 15880 h 847730"/>
                    <a:gd name="connsiteX3" fmla="*/ 187325 w 489121"/>
                    <a:gd name="connsiteY3" fmla="*/ 5 h 847730"/>
                    <a:gd name="connsiteX4" fmla="*/ 255587 w 489121"/>
                    <a:gd name="connsiteY4" fmla="*/ 17468 h 847730"/>
                    <a:gd name="connsiteX5" fmla="*/ 349250 w 489121"/>
                    <a:gd name="connsiteY5" fmla="*/ 55568 h 847730"/>
                    <a:gd name="connsiteX6" fmla="*/ 423862 w 489121"/>
                    <a:gd name="connsiteY6" fmla="*/ 112718 h 847730"/>
                    <a:gd name="connsiteX7" fmla="*/ 458787 w 489121"/>
                    <a:gd name="connsiteY7" fmla="*/ 182568 h 847730"/>
                    <a:gd name="connsiteX8" fmla="*/ 481012 w 489121"/>
                    <a:gd name="connsiteY8" fmla="*/ 317505 h 847730"/>
                    <a:gd name="connsiteX9" fmla="*/ 488950 w 489121"/>
                    <a:gd name="connsiteY9" fmla="*/ 412755 h 847730"/>
                    <a:gd name="connsiteX10" fmla="*/ 474662 w 489121"/>
                    <a:gd name="connsiteY10" fmla="*/ 517530 h 847730"/>
                    <a:gd name="connsiteX11" fmla="*/ 457200 w 489121"/>
                    <a:gd name="connsiteY11" fmla="*/ 606430 h 847730"/>
                    <a:gd name="connsiteX12" fmla="*/ 450850 w 489121"/>
                    <a:gd name="connsiteY12" fmla="*/ 669930 h 847730"/>
                    <a:gd name="connsiteX13" fmla="*/ 434975 w 489121"/>
                    <a:gd name="connsiteY13" fmla="*/ 746130 h 847730"/>
                    <a:gd name="connsiteX14" fmla="*/ 427037 w 489121"/>
                    <a:gd name="connsiteY14" fmla="*/ 796930 h 847730"/>
                    <a:gd name="connsiteX15" fmla="*/ 390525 w 489121"/>
                    <a:gd name="connsiteY15" fmla="*/ 847730 h 847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121" h="847730">
                      <a:moveTo>
                        <a:pt x="0" y="84143"/>
                      </a:moveTo>
                      <a:cubicBezTo>
                        <a:pt x="19711" y="65225"/>
                        <a:pt x="39423" y="46307"/>
                        <a:pt x="60325" y="34930"/>
                      </a:cubicBezTo>
                      <a:cubicBezTo>
                        <a:pt x="81227" y="23553"/>
                        <a:pt x="104245" y="21701"/>
                        <a:pt x="125412" y="15880"/>
                      </a:cubicBezTo>
                      <a:cubicBezTo>
                        <a:pt x="146579" y="10059"/>
                        <a:pt x="165629" y="-260"/>
                        <a:pt x="187325" y="5"/>
                      </a:cubicBezTo>
                      <a:cubicBezTo>
                        <a:pt x="209021" y="270"/>
                        <a:pt x="228600" y="8208"/>
                        <a:pt x="255587" y="17468"/>
                      </a:cubicBezTo>
                      <a:cubicBezTo>
                        <a:pt x="282574" y="26728"/>
                        <a:pt x="321204" y="39693"/>
                        <a:pt x="349250" y="55568"/>
                      </a:cubicBezTo>
                      <a:cubicBezTo>
                        <a:pt x="377296" y="71443"/>
                        <a:pt x="405606" y="91551"/>
                        <a:pt x="423862" y="112718"/>
                      </a:cubicBezTo>
                      <a:cubicBezTo>
                        <a:pt x="442118" y="133885"/>
                        <a:pt x="449262" y="148437"/>
                        <a:pt x="458787" y="182568"/>
                      </a:cubicBezTo>
                      <a:cubicBezTo>
                        <a:pt x="468312" y="216699"/>
                        <a:pt x="475985" y="279141"/>
                        <a:pt x="481012" y="317505"/>
                      </a:cubicBezTo>
                      <a:cubicBezTo>
                        <a:pt x="486039" y="355869"/>
                        <a:pt x="490008" y="379418"/>
                        <a:pt x="488950" y="412755"/>
                      </a:cubicBezTo>
                      <a:cubicBezTo>
                        <a:pt x="487892" y="446092"/>
                        <a:pt x="479954" y="485251"/>
                        <a:pt x="474662" y="517530"/>
                      </a:cubicBezTo>
                      <a:cubicBezTo>
                        <a:pt x="469370" y="549809"/>
                        <a:pt x="461169" y="581030"/>
                        <a:pt x="457200" y="606430"/>
                      </a:cubicBezTo>
                      <a:cubicBezTo>
                        <a:pt x="453231" y="631830"/>
                        <a:pt x="454554" y="646647"/>
                        <a:pt x="450850" y="669930"/>
                      </a:cubicBezTo>
                      <a:cubicBezTo>
                        <a:pt x="447146" y="693213"/>
                        <a:pt x="438944" y="724963"/>
                        <a:pt x="434975" y="746130"/>
                      </a:cubicBezTo>
                      <a:cubicBezTo>
                        <a:pt x="431006" y="767297"/>
                        <a:pt x="434445" y="779997"/>
                        <a:pt x="427037" y="796930"/>
                      </a:cubicBezTo>
                      <a:cubicBezTo>
                        <a:pt x="419629" y="813863"/>
                        <a:pt x="398198" y="839263"/>
                        <a:pt x="390525" y="84773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5" name="フリーフォーム: 図形 884">
                  <a:extLst>
                    <a:ext uri="{FF2B5EF4-FFF2-40B4-BE49-F238E27FC236}">
                      <a16:creationId xmlns:a16="http://schemas.microsoft.com/office/drawing/2014/main" id="{4D882FC6-3038-4184-B845-C76ACBE0C660}"/>
                    </a:ext>
                  </a:extLst>
                </p:cNvPr>
                <p:cNvSpPr/>
                <p:nvPr/>
              </p:nvSpPr>
              <p:spPr>
                <a:xfrm>
                  <a:off x="5154083" y="1739900"/>
                  <a:ext cx="281517" cy="127000"/>
                </a:xfrm>
                <a:custGeom>
                  <a:avLst/>
                  <a:gdLst>
                    <a:gd name="connsiteX0" fmla="*/ 0 w 281517"/>
                    <a:gd name="connsiteY0" fmla="*/ 0 h 127000"/>
                    <a:gd name="connsiteX1" fmla="*/ 65617 w 281517"/>
                    <a:gd name="connsiteY1" fmla="*/ 69850 h 127000"/>
                    <a:gd name="connsiteX2" fmla="*/ 156634 w 281517"/>
                    <a:gd name="connsiteY2" fmla="*/ 97367 h 127000"/>
                    <a:gd name="connsiteX3" fmla="*/ 281517 w 281517"/>
                    <a:gd name="connsiteY3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1517" h="127000">
                      <a:moveTo>
                        <a:pt x="0" y="0"/>
                      </a:moveTo>
                      <a:cubicBezTo>
                        <a:pt x="19755" y="26811"/>
                        <a:pt x="39511" y="53622"/>
                        <a:pt x="65617" y="69850"/>
                      </a:cubicBezTo>
                      <a:cubicBezTo>
                        <a:pt x="91723" y="86078"/>
                        <a:pt x="120651" y="87842"/>
                        <a:pt x="156634" y="97367"/>
                      </a:cubicBezTo>
                      <a:cubicBezTo>
                        <a:pt x="192617" y="106892"/>
                        <a:pt x="237067" y="116946"/>
                        <a:pt x="281517" y="1270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6" name="フリーフォーム: 図形 885">
                  <a:extLst>
                    <a:ext uri="{FF2B5EF4-FFF2-40B4-BE49-F238E27FC236}">
                      <a16:creationId xmlns:a16="http://schemas.microsoft.com/office/drawing/2014/main" id="{91A401A6-3EA1-459C-AD16-ED8E1404408B}"/>
                    </a:ext>
                  </a:extLst>
                </p:cNvPr>
                <p:cNvSpPr/>
                <p:nvPr/>
              </p:nvSpPr>
              <p:spPr>
                <a:xfrm>
                  <a:off x="4969933" y="2040462"/>
                  <a:ext cx="381000" cy="99488"/>
                </a:xfrm>
                <a:custGeom>
                  <a:avLst/>
                  <a:gdLst>
                    <a:gd name="connsiteX0" fmla="*/ 0 w 381000"/>
                    <a:gd name="connsiteY0" fmla="*/ 99488 h 99488"/>
                    <a:gd name="connsiteX1" fmla="*/ 124884 w 381000"/>
                    <a:gd name="connsiteY1" fmla="*/ 31755 h 99488"/>
                    <a:gd name="connsiteX2" fmla="*/ 234950 w 381000"/>
                    <a:gd name="connsiteY2" fmla="*/ 5 h 99488"/>
                    <a:gd name="connsiteX3" fmla="*/ 345017 w 381000"/>
                    <a:gd name="connsiteY3" fmla="*/ 33871 h 99488"/>
                    <a:gd name="connsiteX4" fmla="*/ 381000 w 381000"/>
                    <a:gd name="connsiteY4" fmla="*/ 55038 h 9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0" h="99488">
                      <a:moveTo>
                        <a:pt x="0" y="99488"/>
                      </a:moveTo>
                      <a:cubicBezTo>
                        <a:pt x="42863" y="73911"/>
                        <a:pt x="85726" y="48335"/>
                        <a:pt x="124884" y="31755"/>
                      </a:cubicBezTo>
                      <a:cubicBezTo>
                        <a:pt x="164042" y="15174"/>
                        <a:pt x="198261" y="-348"/>
                        <a:pt x="234950" y="5"/>
                      </a:cubicBezTo>
                      <a:cubicBezTo>
                        <a:pt x="271639" y="358"/>
                        <a:pt x="320675" y="24699"/>
                        <a:pt x="345017" y="33871"/>
                      </a:cubicBezTo>
                      <a:cubicBezTo>
                        <a:pt x="369359" y="43043"/>
                        <a:pt x="374650" y="50099"/>
                        <a:pt x="381000" y="55038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7" name="フリーフォーム: 図形 886">
                  <a:extLst>
                    <a:ext uri="{FF2B5EF4-FFF2-40B4-BE49-F238E27FC236}">
                      <a16:creationId xmlns:a16="http://schemas.microsoft.com/office/drawing/2014/main" id="{1BA55406-5D2A-4DA2-A51F-0D07793D9DC5}"/>
                    </a:ext>
                  </a:extLst>
                </p:cNvPr>
                <p:cNvSpPr/>
                <p:nvPr/>
              </p:nvSpPr>
              <p:spPr>
                <a:xfrm>
                  <a:off x="4906433" y="2139950"/>
                  <a:ext cx="429684" cy="387350"/>
                </a:xfrm>
                <a:custGeom>
                  <a:avLst/>
                  <a:gdLst>
                    <a:gd name="connsiteX0" fmla="*/ 0 w 429684"/>
                    <a:gd name="connsiteY0" fmla="*/ 0 h 387350"/>
                    <a:gd name="connsiteX1" fmla="*/ 158750 w 429684"/>
                    <a:gd name="connsiteY1" fmla="*/ 127000 h 387350"/>
                    <a:gd name="connsiteX2" fmla="*/ 317500 w 429684"/>
                    <a:gd name="connsiteY2" fmla="*/ 228600 h 387350"/>
                    <a:gd name="connsiteX3" fmla="*/ 366184 w 429684"/>
                    <a:gd name="connsiteY3" fmla="*/ 262467 h 387350"/>
                    <a:gd name="connsiteX4" fmla="*/ 406400 w 429684"/>
                    <a:gd name="connsiteY4" fmla="*/ 336550 h 387350"/>
                    <a:gd name="connsiteX5" fmla="*/ 429684 w 429684"/>
                    <a:gd name="connsiteY5" fmla="*/ 387350 h 38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9684" h="387350">
                      <a:moveTo>
                        <a:pt x="0" y="0"/>
                      </a:moveTo>
                      <a:cubicBezTo>
                        <a:pt x="52916" y="44450"/>
                        <a:pt x="105833" y="88900"/>
                        <a:pt x="158750" y="127000"/>
                      </a:cubicBezTo>
                      <a:cubicBezTo>
                        <a:pt x="211667" y="165100"/>
                        <a:pt x="282928" y="206022"/>
                        <a:pt x="317500" y="228600"/>
                      </a:cubicBezTo>
                      <a:cubicBezTo>
                        <a:pt x="352072" y="251178"/>
                        <a:pt x="351367" y="244475"/>
                        <a:pt x="366184" y="262467"/>
                      </a:cubicBezTo>
                      <a:cubicBezTo>
                        <a:pt x="381001" y="280459"/>
                        <a:pt x="395817" y="315736"/>
                        <a:pt x="406400" y="336550"/>
                      </a:cubicBezTo>
                      <a:cubicBezTo>
                        <a:pt x="416983" y="357364"/>
                        <a:pt x="423333" y="372357"/>
                        <a:pt x="429684" y="3873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8" name="フリーフォーム: 図形 887">
                  <a:extLst>
                    <a:ext uri="{FF2B5EF4-FFF2-40B4-BE49-F238E27FC236}">
                      <a16:creationId xmlns:a16="http://schemas.microsoft.com/office/drawing/2014/main" id="{43303386-9598-4E53-A881-C7FEF93D2482}"/>
                    </a:ext>
                  </a:extLst>
                </p:cNvPr>
                <p:cNvSpPr/>
                <p:nvPr/>
              </p:nvSpPr>
              <p:spPr>
                <a:xfrm>
                  <a:off x="5056717" y="2656417"/>
                  <a:ext cx="190500" cy="105833"/>
                </a:xfrm>
                <a:custGeom>
                  <a:avLst/>
                  <a:gdLst>
                    <a:gd name="connsiteX0" fmla="*/ 0 w 190500"/>
                    <a:gd name="connsiteY0" fmla="*/ 0 h 105833"/>
                    <a:gd name="connsiteX1" fmla="*/ 124883 w 190500"/>
                    <a:gd name="connsiteY1" fmla="*/ 63500 h 105833"/>
                    <a:gd name="connsiteX2" fmla="*/ 190500 w 190500"/>
                    <a:gd name="connsiteY2" fmla="*/ 105833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500" h="105833">
                      <a:moveTo>
                        <a:pt x="0" y="0"/>
                      </a:moveTo>
                      <a:cubicBezTo>
                        <a:pt x="46566" y="22930"/>
                        <a:pt x="93133" y="45861"/>
                        <a:pt x="124883" y="63500"/>
                      </a:cubicBezTo>
                      <a:cubicBezTo>
                        <a:pt x="156633" y="81139"/>
                        <a:pt x="173566" y="93486"/>
                        <a:pt x="190500" y="10583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89" name="フリーフォーム: 図形 888">
                  <a:extLst>
                    <a:ext uri="{FF2B5EF4-FFF2-40B4-BE49-F238E27FC236}">
                      <a16:creationId xmlns:a16="http://schemas.microsoft.com/office/drawing/2014/main" id="{185EFB5F-E8FE-449B-A505-128CC6EEF993}"/>
                    </a:ext>
                  </a:extLst>
                </p:cNvPr>
                <p:cNvSpPr/>
                <p:nvPr/>
              </p:nvSpPr>
              <p:spPr>
                <a:xfrm>
                  <a:off x="5031317" y="2489200"/>
                  <a:ext cx="220133" cy="260350"/>
                </a:xfrm>
                <a:custGeom>
                  <a:avLst/>
                  <a:gdLst>
                    <a:gd name="connsiteX0" fmla="*/ 0 w 220133"/>
                    <a:gd name="connsiteY0" fmla="*/ 0 h 260350"/>
                    <a:gd name="connsiteX1" fmla="*/ 65616 w 220133"/>
                    <a:gd name="connsiteY1" fmla="*/ 91017 h 260350"/>
                    <a:gd name="connsiteX2" fmla="*/ 124883 w 220133"/>
                    <a:gd name="connsiteY2" fmla="*/ 124883 h 260350"/>
                    <a:gd name="connsiteX3" fmla="*/ 182033 w 220133"/>
                    <a:gd name="connsiteY3" fmla="*/ 205317 h 260350"/>
                    <a:gd name="connsiteX4" fmla="*/ 220133 w 220133"/>
                    <a:gd name="connsiteY4" fmla="*/ 260350 h 260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133" h="260350">
                      <a:moveTo>
                        <a:pt x="0" y="0"/>
                      </a:moveTo>
                      <a:cubicBezTo>
                        <a:pt x="22401" y="35101"/>
                        <a:pt x="44802" y="70203"/>
                        <a:pt x="65616" y="91017"/>
                      </a:cubicBezTo>
                      <a:cubicBezTo>
                        <a:pt x="86430" y="111831"/>
                        <a:pt x="105480" y="105833"/>
                        <a:pt x="124883" y="124883"/>
                      </a:cubicBezTo>
                      <a:cubicBezTo>
                        <a:pt x="144286" y="143933"/>
                        <a:pt x="166158" y="182739"/>
                        <a:pt x="182033" y="205317"/>
                      </a:cubicBezTo>
                      <a:cubicBezTo>
                        <a:pt x="197908" y="227895"/>
                        <a:pt x="212372" y="251531"/>
                        <a:pt x="220133" y="2603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0" name="フリーフォーム: 図形 889">
                  <a:extLst>
                    <a:ext uri="{FF2B5EF4-FFF2-40B4-BE49-F238E27FC236}">
                      <a16:creationId xmlns:a16="http://schemas.microsoft.com/office/drawing/2014/main" id="{04ED1E2A-46A4-4E28-891E-25FC521DF6D4}"/>
                    </a:ext>
                  </a:extLst>
                </p:cNvPr>
                <p:cNvSpPr/>
                <p:nvPr/>
              </p:nvSpPr>
              <p:spPr>
                <a:xfrm>
                  <a:off x="5039783" y="2504017"/>
                  <a:ext cx="338667" cy="270933"/>
                </a:xfrm>
                <a:custGeom>
                  <a:avLst/>
                  <a:gdLst>
                    <a:gd name="connsiteX0" fmla="*/ 0 w 338667"/>
                    <a:gd name="connsiteY0" fmla="*/ 0 h 270933"/>
                    <a:gd name="connsiteX1" fmla="*/ 141817 w 338667"/>
                    <a:gd name="connsiteY1" fmla="*/ 69850 h 270933"/>
                    <a:gd name="connsiteX2" fmla="*/ 287867 w 338667"/>
                    <a:gd name="connsiteY2" fmla="*/ 124883 h 270933"/>
                    <a:gd name="connsiteX3" fmla="*/ 304800 w 338667"/>
                    <a:gd name="connsiteY3" fmla="*/ 232833 h 270933"/>
                    <a:gd name="connsiteX4" fmla="*/ 338667 w 338667"/>
                    <a:gd name="connsiteY4" fmla="*/ 270933 h 270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8667" h="270933">
                      <a:moveTo>
                        <a:pt x="0" y="0"/>
                      </a:moveTo>
                      <a:cubicBezTo>
                        <a:pt x="46919" y="24518"/>
                        <a:pt x="93839" y="49036"/>
                        <a:pt x="141817" y="69850"/>
                      </a:cubicBezTo>
                      <a:cubicBezTo>
                        <a:pt x="189795" y="90664"/>
                        <a:pt x="260703" y="97719"/>
                        <a:pt x="287867" y="124883"/>
                      </a:cubicBezTo>
                      <a:cubicBezTo>
                        <a:pt x="315031" y="152047"/>
                        <a:pt x="296333" y="208491"/>
                        <a:pt x="304800" y="232833"/>
                      </a:cubicBezTo>
                      <a:cubicBezTo>
                        <a:pt x="313267" y="257175"/>
                        <a:pt x="325967" y="264054"/>
                        <a:pt x="338667" y="27093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1" name="フリーフォーム: 図形 890">
                  <a:extLst>
                    <a:ext uri="{FF2B5EF4-FFF2-40B4-BE49-F238E27FC236}">
                      <a16:creationId xmlns:a16="http://schemas.microsoft.com/office/drawing/2014/main" id="{FBE9D877-0B64-479C-AFA5-D58BBF19DE8F}"/>
                    </a:ext>
                  </a:extLst>
                </p:cNvPr>
                <p:cNvSpPr/>
                <p:nvPr/>
              </p:nvSpPr>
              <p:spPr>
                <a:xfrm>
                  <a:off x="5454650" y="2671233"/>
                  <a:ext cx="135467" cy="361950"/>
                </a:xfrm>
                <a:custGeom>
                  <a:avLst/>
                  <a:gdLst>
                    <a:gd name="connsiteX0" fmla="*/ 0 w 135467"/>
                    <a:gd name="connsiteY0" fmla="*/ 0 h 361950"/>
                    <a:gd name="connsiteX1" fmla="*/ 44450 w 135467"/>
                    <a:gd name="connsiteY1" fmla="*/ 158750 h 361950"/>
                    <a:gd name="connsiteX2" fmla="*/ 71967 w 135467"/>
                    <a:gd name="connsiteY2" fmla="*/ 281517 h 361950"/>
                    <a:gd name="connsiteX3" fmla="*/ 135467 w 135467"/>
                    <a:gd name="connsiteY3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467" h="361950">
                      <a:moveTo>
                        <a:pt x="0" y="0"/>
                      </a:moveTo>
                      <a:cubicBezTo>
                        <a:pt x="16227" y="55915"/>
                        <a:pt x="32455" y="111830"/>
                        <a:pt x="44450" y="158750"/>
                      </a:cubicBezTo>
                      <a:cubicBezTo>
                        <a:pt x="56445" y="205670"/>
                        <a:pt x="56798" y="247650"/>
                        <a:pt x="71967" y="281517"/>
                      </a:cubicBezTo>
                      <a:cubicBezTo>
                        <a:pt x="87136" y="315384"/>
                        <a:pt x="111301" y="338667"/>
                        <a:pt x="135467" y="3619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2" name="フリーフォーム: 図形 891">
                  <a:extLst>
                    <a:ext uri="{FF2B5EF4-FFF2-40B4-BE49-F238E27FC236}">
                      <a16:creationId xmlns:a16="http://schemas.microsoft.com/office/drawing/2014/main" id="{5C525E5E-07D2-41F9-83DA-62B5AB3DB5B7}"/>
                    </a:ext>
                  </a:extLst>
                </p:cNvPr>
                <p:cNvSpPr/>
                <p:nvPr/>
              </p:nvSpPr>
              <p:spPr>
                <a:xfrm>
                  <a:off x="5579533" y="2855383"/>
                  <a:ext cx="133350" cy="249767"/>
                </a:xfrm>
                <a:custGeom>
                  <a:avLst/>
                  <a:gdLst>
                    <a:gd name="connsiteX0" fmla="*/ 0 w 133350"/>
                    <a:gd name="connsiteY0" fmla="*/ 0 h 249767"/>
                    <a:gd name="connsiteX1" fmla="*/ 40217 w 133350"/>
                    <a:gd name="connsiteY1" fmla="*/ 137584 h 249767"/>
                    <a:gd name="connsiteX2" fmla="*/ 93134 w 133350"/>
                    <a:gd name="connsiteY2" fmla="*/ 209550 h 249767"/>
                    <a:gd name="connsiteX3" fmla="*/ 133350 w 133350"/>
                    <a:gd name="connsiteY3" fmla="*/ 249767 h 24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50" h="249767">
                      <a:moveTo>
                        <a:pt x="0" y="0"/>
                      </a:moveTo>
                      <a:cubicBezTo>
                        <a:pt x="12347" y="51329"/>
                        <a:pt x="24695" y="102659"/>
                        <a:pt x="40217" y="137584"/>
                      </a:cubicBezTo>
                      <a:cubicBezTo>
                        <a:pt x="55739" y="172509"/>
                        <a:pt x="77612" y="190853"/>
                        <a:pt x="93134" y="209550"/>
                      </a:cubicBezTo>
                      <a:cubicBezTo>
                        <a:pt x="108656" y="228247"/>
                        <a:pt x="129117" y="242711"/>
                        <a:pt x="133350" y="24976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3" name="フリーフォーム: 図形 892">
                  <a:extLst>
                    <a:ext uri="{FF2B5EF4-FFF2-40B4-BE49-F238E27FC236}">
                      <a16:creationId xmlns:a16="http://schemas.microsoft.com/office/drawing/2014/main" id="{33EA7E2C-AA83-4287-A883-13A7E8072914}"/>
                    </a:ext>
                  </a:extLst>
                </p:cNvPr>
                <p:cNvSpPr/>
                <p:nvPr/>
              </p:nvSpPr>
              <p:spPr>
                <a:xfrm>
                  <a:off x="5973233" y="1081617"/>
                  <a:ext cx="110149" cy="169333"/>
                </a:xfrm>
                <a:custGeom>
                  <a:avLst/>
                  <a:gdLst>
                    <a:gd name="connsiteX0" fmla="*/ 67734 w 110149"/>
                    <a:gd name="connsiteY0" fmla="*/ 0 h 169333"/>
                    <a:gd name="connsiteX1" fmla="*/ 110067 w 110149"/>
                    <a:gd name="connsiteY1" fmla="*/ 33866 h 169333"/>
                    <a:gd name="connsiteX2" fmla="*/ 76200 w 110149"/>
                    <a:gd name="connsiteY2" fmla="*/ 88900 h 169333"/>
                    <a:gd name="connsiteX3" fmla="*/ 0 w 110149"/>
                    <a:gd name="connsiteY3" fmla="*/ 169333 h 169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149" h="169333">
                      <a:moveTo>
                        <a:pt x="67734" y="0"/>
                      </a:moveTo>
                      <a:cubicBezTo>
                        <a:pt x="88195" y="9524"/>
                        <a:pt x="108656" y="19049"/>
                        <a:pt x="110067" y="33866"/>
                      </a:cubicBezTo>
                      <a:cubicBezTo>
                        <a:pt x="111478" y="48683"/>
                        <a:pt x="94545" y="66322"/>
                        <a:pt x="76200" y="88900"/>
                      </a:cubicBezTo>
                      <a:cubicBezTo>
                        <a:pt x="57855" y="111478"/>
                        <a:pt x="28927" y="140405"/>
                        <a:pt x="0" y="16933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4" name="フリーフォーム: 図形 893">
                  <a:extLst>
                    <a:ext uri="{FF2B5EF4-FFF2-40B4-BE49-F238E27FC236}">
                      <a16:creationId xmlns:a16="http://schemas.microsoft.com/office/drawing/2014/main" id="{2738A74F-DF4E-4E39-AA25-C53B74EB2148}"/>
                    </a:ext>
                  </a:extLst>
                </p:cNvPr>
                <p:cNvSpPr/>
                <p:nvPr/>
              </p:nvSpPr>
              <p:spPr>
                <a:xfrm>
                  <a:off x="5719233" y="1090083"/>
                  <a:ext cx="101600" cy="63500"/>
                </a:xfrm>
                <a:custGeom>
                  <a:avLst/>
                  <a:gdLst>
                    <a:gd name="connsiteX0" fmla="*/ 101600 w 101600"/>
                    <a:gd name="connsiteY0" fmla="*/ 0 h 63500"/>
                    <a:gd name="connsiteX1" fmla="*/ 40217 w 101600"/>
                    <a:gd name="connsiteY1" fmla="*/ 48684 h 63500"/>
                    <a:gd name="connsiteX2" fmla="*/ 0 w 101600"/>
                    <a:gd name="connsiteY2" fmla="*/ 63500 h 63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1600" h="63500">
                      <a:moveTo>
                        <a:pt x="101600" y="0"/>
                      </a:moveTo>
                      <a:cubicBezTo>
                        <a:pt x="79375" y="19050"/>
                        <a:pt x="57150" y="38101"/>
                        <a:pt x="40217" y="48684"/>
                      </a:cubicBezTo>
                      <a:cubicBezTo>
                        <a:pt x="23284" y="59267"/>
                        <a:pt x="11642" y="61383"/>
                        <a:pt x="0" y="6350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5" name="フリーフォーム: 図形 894">
                  <a:extLst>
                    <a:ext uri="{FF2B5EF4-FFF2-40B4-BE49-F238E27FC236}">
                      <a16:creationId xmlns:a16="http://schemas.microsoft.com/office/drawing/2014/main" id="{8EF45CCE-637C-47F9-A57D-D7E2C1DC8D21}"/>
                    </a:ext>
                  </a:extLst>
                </p:cNvPr>
                <p:cNvSpPr/>
                <p:nvPr/>
              </p:nvSpPr>
              <p:spPr>
                <a:xfrm>
                  <a:off x="5668433" y="1083733"/>
                  <a:ext cx="42334" cy="61384"/>
                </a:xfrm>
                <a:custGeom>
                  <a:avLst/>
                  <a:gdLst>
                    <a:gd name="connsiteX0" fmla="*/ 42334 w 42334"/>
                    <a:gd name="connsiteY0" fmla="*/ 0 h 61384"/>
                    <a:gd name="connsiteX1" fmla="*/ 0 w 42334"/>
                    <a:gd name="connsiteY1" fmla="*/ 61384 h 61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334" h="61384">
                      <a:moveTo>
                        <a:pt x="42334" y="0"/>
                      </a:moveTo>
                      <a:lnTo>
                        <a:pt x="0" y="61384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6" name="フリーフォーム: 図形 895">
                  <a:extLst>
                    <a:ext uri="{FF2B5EF4-FFF2-40B4-BE49-F238E27FC236}">
                      <a16:creationId xmlns:a16="http://schemas.microsoft.com/office/drawing/2014/main" id="{4588AE00-D0C8-4F4E-BB5B-62674D3855F0}"/>
                    </a:ext>
                  </a:extLst>
                </p:cNvPr>
                <p:cNvSpPr/>
                <p:nvPr/>
              </p:nvSpPr>
              <p:spPr>
                <a:xfrm>
                  <a:off x="6394450" y="1115483"/>
                  <a:ext cx="88900" cy="154517"/>
                </a:xfrm>
                <a:custGeom>
                  <a:avLst/>
                  <a:gdLst>
                    <a:gd name="connsiteX0" fmla="*/ 0 w 88900"/>
                    <a:gd name="connsiteY0" fmla="*/ 0 h 154517"/>
                    <a:gd name="connsiteX1" fmla="*/ 71967 w 88900"/>
                    <a:gd name="connsiteY1" fmla="*/ 101600 h 154517"/>
                    <a:gd name="connsiteX2" fmla="*/ 88900 w 88900"/>
                    <a:gd name="connsiteY2" fmla="*/ 154517 h 154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900" h="154517">
                      <a:moveTo>
                        <a:pt x="0" y="0"/>
                      </a:moveTo>
                      <a:cubicBezTo>
                        <a:pt x="28575" y="37923"/>
                        <a:pt x="57150" y="75847"/>
                        <a:pt x="71967" y="101600"/>
                      </a:cubicBezTo>
                      <a:cubicBezTo>
                        <a:pt x="86784" y="127353"/>
                        <a:pt x="87842" y="140935"/>
                        <a:pt x="88900" y="15451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7" name="フリーフォーム: 図形 896">
                  <a:extLst>
                    <a:ext uri="{FF2B5EF4-FFF2-40B4-BE49-F238E27FC236}">
                      <a16:creationId xmlns:a16="http://schemas.microsoft.com/office/drawing/2014/main" id="{40EEFEDE-9079-437C-8D43-72DDC95BF034}"/>
                    </a:ext>
                  </a:extLst>
                </p:cNvPr>
                <p:cNvSpPr/>
                <p:nvPr/>
              </p:nvSpPr>
              <p:spPr>
                <a:xfrm>
                  <a:off x="6432550" y="1181100"/>
                  <a:ext cx="201083" cy="433917"/>
                </a:xfrm>
                <a:custGeom>
                  <a:avLst/>
                  <a:gdLst>
                    <a:gd name="connsiteX0" fmla="*/ 0 w 201083"/>
                    <a:gd name="connsiteY0" fmla="*/ 0 h 433917"/>
                    <a:gd name="connsiteX1" fmla="*/ 141817 w 201083"/>
                    <a:gd name="connsiteY1" fmla="*/ 124883 h 433917"/>
                    <a:gd name="connsiteX2" fmla="*/ 190500 w 201083"/>
                    <a:gd name="connsiteY2" fmla="*/ 241300 h 433917"/>
                    <a:gd name="connsiteX3" fmla="*/ 201083 w 201083"/>
                    <a:gd name="connsiteY3" fmla="*/ 433917 h 43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1083" h="433917">
                      <a:moveTo>
                        <a:pt x="0" y="0"/>
                      </a:moveTo>
                      <a:cubicBezTo>
                        <a:pt x="55033" y="42333"/>
                        <a:pt x="110067" y="84666"/>
                        <a:pt x="141817" y="124883"/>
                      </a:cubicBezTo>
                      <a:cubicBezTo>
                        <a:pt x="173567" y="165100"/>
                        <a:pt x="180622" y="189794"/>
                        <a:pt x="190500" y="241300"/>
                      </a:cubicBezTo>
                      <a:cubicBezTo>
                        <a:pt x="200378" y="292806"/>
                        <a:pt x="200730" y="363361"/>
                        <a:pt x="201083" y="43391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8" name="フリーフォーム: 図形 897">
                  <a:extLst>
                    <a:ext uri="{FF2B5EF4-FFF2-40B4-BE49-F238E27FC236}">
                      <a16:creationId xmlns:a16="http://schemas.microsoft.com/office/drawing/2014/main" id="{EDF24ACA-5D5E-4E6E-A3D4-16897EF356CC}"/>
                    </a:ext>
                  </a:extLst>
                </p:cNvPr>
                <p:cNvSpPr/>
                <p:nvPr/>
              </p:nvSpPr>
              <p:spPr>
                <a:xfrm>
                  <a:off x="6498167" y="1502833"/>
                  <a:ext cx="131233" cy="117687"/>
                </a:xfrm>
                <a:custGeom>
                  <a:avLst/>
                  <a:gdLst>
                    <a:gd name="connsiteX0" fmla="*/ 0 w 131233"/>
                    <a:gd name="connsiteY0" fmla="*/ 0 h 117687"/>
                    <a:gd name="connsiteX1" fmla="*/ 93133 w 131233"/>
                    <a:gd name="connsiteY1" fmla="*/ 103717 h 117687"/>
                    <a:gd name="connsiteX2" fmla="*/ 131233 w 131233"/>
                    <a:gd name="connsiteY2" fmla="*/ 116417 h 1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1233" h="117687">
                      <a:moveTo>
                        <a:pt x="0" y="0"/>
                      </a:moveTo>
                      <a:cubicBezTo>
                        <a:pt x="35630" y="42157"/>
                        <a:pt x="71261" y="84314"/>
                        <a:pt x="93133" y="103717"/>
                      </a:cubicBezTo>
                      <a:cubicBezTo>
                        <a:pt x="115005" y="123120"/>
                        <a:pt x="124530" y="116770"/>
                        <a:pt x="131233" y="11641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99" name="フリーフォーム: 図形 898">
                  <a:extLst>
                    <a:ext uri="{FF2B5EF4-FFF2-40B4-BE49-F238E27FC236}">
                      <a16:creationId xmlns:a16="http://schemas.microsoft.com/office/drawing/2014/main" id="{4E52C1EF-C16E-45AC-83F6-B65D5A41CEB9}"/>
                    </a:ext>
                  </a:extLst>
                </p:cNvPr>
                <p:cNvSpPr/>
                <p:nvPr/>
              </p:nvSpPr>
              <p:spPr>
                <a:xfrm>
                  <a:off x="6652683" y="1136650"/>
                  <a:ext cx="47042" cy="182033"/>
                </a:xfrm>
                <a:custGeom>
                  <a:avLst/>
                  <a:gdLst>
                    <a:gd name="connsiteX0" fmla="*/ 0 w 47042"/>
                    <a:gd name="connsiteY0" fmla="*/ 0 h 182033"/>
                    <a:gd name="connsiteX1" fmla="*/ 46567 w 47042"/>
                    <a:gd name="connsiteY1" fmla="*/ 105833 h 182033"/>
                    <a:gd name="connsiteX2" fmla="*/ 25400 w 47042"/>
                    <a:gd name="connsiteY2" fmla="*/ 182033 h 182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042" h="182033">
                      <a:moveTo>
                        <a:pt x="0" y="0"/>
                      </a:moveTo>
                      <a:cubicBezTo>
                        <a:pt x="21167" y="37747"/>
                        <a:pt x="42334" y="75494"/>
                        <a:pt x="46567" y="105833"/>
                      </a:cubicBezTo>
                      <a:cubicBezTo>
                        <a:pt x="50800" y="136172"/>
                        <a:pt x="25400" y="182033"/>
                        <a:pt x="25400" y="18203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0" name="フリーフォーム: 図形 899">
                  <a:extLst>
                    <a:ext uri="{FF2B5EF4-FFF2-40B4-BE49-F238E27FC236}">
                      <a16:creationId xmlns:a16="http://schemas.microsoft.com/office/drawing/2014/main" id="{59E349F0-F6DB-4110-8746-51213B9B69EC}"/>
                    </a:ext>
                  </a:extLst>
                </p:cNvPr>
                <p:cNvSpPr/>
                <p:nvPr/>
              </p:nvSpPr>
              <p:spPr>
                <a:xfrm>
                  <a:off x="6746875" y="1448542"/>
                  <a:ext cx="803767" cy="162910"/>
                </a:xfrm>
                <a:custGeom>
                  <a:avLst/>
                  <a:gdLst>
                    <a:gd name="connsiteX0" fmla="*/ 0 w 803767"/>
                    <a:gd name="connsiteY0" fmla="*/ 161183 h 162910"/>
                    <a:gd name="connsiteX1" fmla="*/ 98425 w 803767"/>
                    <a:gd name="connsiteY1" fmla="*/ 154833 h 162910"/>
                    <a:gd name="connsiteX2" fmla="*/ 273050 w 803767"/>
                    <a:gd name="connsiteY2" fmla="*/ 97683 h 162910"/>
                    <a:gd name="connsiteX3" fmla="*/ 457200 w 803767"/>
                    <a:gd name="connsiteY3" fmla="*/ 18308 h 162910"/>
                    <a:gd name="connsiteX4" fmla="*/ 635000 w 803767"/>
                    <a:gd name="connsiteY4" fmla="*/ 2433 h 162910"/>
                    <a:gd name="connsiteX5" fmla="*/ 800100 w 803767"/>
                    <a:gd name="connsiteY5" fmla="*/ 56408 h 162910"/>
                    <a:gd name="connsiteX6" fmla="*/ 733425 w 803767"/>
                    <a:gd name="connsiteY6" fmla="*/ 148483 h 162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3767" h="162910">
                      <a:moveTo>
                        <a:pt x="0" y="161183"/>
                      </a:moveTo>
                      <a:cubicBezTo>
                        <a:pt x="26458" y="163299"/>
                        <a:pt x="52917" y="165416"/>
                        <a:pt x="98425" y="154833"/>
                      </a:cubicBezTo>
                      <a:cubicBezTo>
                        <a:pt x="143933" y="144250"/>
                        <a:pt x="213254" y="120437"/>
                        <a:pt x="273050" y="97683"/>
                      </a:cubicBezTo>
                      <a:cubicBezTo>
                        <a:pt x="332846" y="74929"/>
                        <a:pt x="396875" y="34183"/>
                        <a:pt x="457200" y="18308"/>
                      </a:cubicBezTo>
                      <a:cubicBezTo>
                        <a:pt x="517525" y="2433"/>
                        <a:pt x="577850" y="-3917"/>
                        <a:pt x="635000" y="2433"/>
                      </a:cubicBezTo>
                      <a:cubicBezTo>
                        <a:pt x="692150" y="8783"/>
                        <a:pt x="783696" y="32066"/>
                        <a:pt x="800100" y="56408"/>
                      </a:cubicBezTo>
                      <a:cubicBezTo>
                        <a:pt x="816504" y="80750"/>
                        <a:pt x="774964" y="114616"/>
                        <a:pt x="733425" y="14848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1" name="フリーフォーム: 図形 900">
                  <a:extLst>
                    <a:ext uri="{FF2B5EF4-FFF2-40B4-BE49-F238E27FC236}">
                      <a16:creationId xmlns:a16="http://schemas.microsoft.com/office/drawing/2014/main" id="{7F2BC79A-92BE-4F6D-A7C7-61CDCD0A1B9D}"/>
                    </a:ext>
                  </a:extLst>
                </p:cNvPr>
                <p:cNvSpPr/>
                <p:nvPr/>
              </p:nvSpPr>
              <p:spPr>
                <a:xfrm>
                  <a:off x="7667598" y="1457325"/>
                  <a:ext cx="41302" cy="269875"/>
                </a:xfrm>
                <a:custGeom>
                  <a:avLst/>
                  <a:gdLst>
                    <a:gd name="connsiteX0" fmla="*/ 34952 w 41302"/>
                    <a:gd name="connsiteY0" fmla="*/ 0 h 269875"/>
                    <a:gd name="connsiteX1" fmla="*/ 34952 w 41302"/>
                    <a:gd name="connsiteY1" fmla="*/ 161925 h 269875"/>
                    <a:gd name="connsiteX2" fmla="*/ 27 w 41302"/>
                    <a:gd name="connsiteY2" fmla="*/ 196850 h 269875"/>
                    <a:gd name="connsiteX3" fmla="*/ 41302 w 41302"/>
                    <a:gd name="connsiteY3" fmla="*/ 269875 h 26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302" h="269875">
                      <a:moveTo>
                        <a:pt x="34952" y="0"/>
                      </a:moveTo>
                      <a:cubicBezTo>
                        <a:pt x="37862" y="64558"/>
                        <a:pt x="40773" y="129117"/>
                        <a:pt x="34952" y="161925"/>
                      </a:cubicBezTo>
                      <a:cubicBezTo>
                        <a:pt x="29131" y="194733"/>
                        <a:pt x="-1031" y="178859"/>
                        <a:pt x="27" y="196850"/>
                      </a:cubicBezTo>
                      <a:cubicBezTo>
                        <a:pt x="1085" y="214841"/>
                        <a:pt x="21193" y="242358"/>
                        <a:pt x="41302" y="26987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2" name="フリーフォーム: 図形 901">
                  <a:extLst>
                    <a:ext uri="{FF2B5EF4-FFF2-40B4-BE49-F238E27FC236}">
                      <a16:creationId xmlns:a16="http://schemas.microsoft.com/office/drawing/2014/main" id="{CCF9BF97-2B9D-4124-9342-B1DC9DF0FF86}"/>
                    </a:ext>
                  </a:extLst>
                </p:cNvPr>
                <p:cNvSpPr/>
                <p:nvPr/>
              </p:nvSpPr>
              <p:spPr>
                <a:xfrm>
                  <a:off x="6154467" y="1063625"/>
                  <a:ext cx="35196" cy="212725"/>
                </a:xfrm>
                <a:custGeom>
                  <a:avLst/>
                  <a:gdLst>
                    <a:gd name="connsiteX0" fmla="*/ 35196 w 35196"/>
                    <a:gd name="connsiteY0" fmla="*/ 0 h 212725"/>
                    <a:gd name="connsiteX1" fmla="*/ 271 w 35196"/>
                    <a:gd name="connsiteY1" fmla="*/ 55563 h 212725"/>
                    <a:gd name="connsiteX2" fmla="*/ 19321 w 35196"/>
                    <a:gd name="connsiteY2" fmla="*/ 98425 h 212725"/>
                    <a:gd name="connsiteX3" fmla="*/ 25671 w 35196"/>
                    <a:gd name="connsiteY3" fmla="*/ 153988 h 212725"/>
                    <a:gd name="connsiteX4" fmla="*/ 17733 w 35196"/>
                    <a:gd name="connsiteY4" fmla="*/ 212725 h 212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196" h="212725">
                      <a:moveTo>
                        <a:pt x="35196" y="0"/>
                      </a:moveTo>
                      <a:cubicBezTo>
                        <a:pt x="19056" y="19579"/>
                        <a:pt x="2917" y="39159"/>
                        <a:pt x="271" y="55563"/>
                      </a:cubicBezTo>
                      <a:cubicBezTo>
                        <a:pt x="-2375" y="71967"/>
                        <a:pt x="15088" y="82021"/>
                        <a:pt x="19321" y="98425"/>
                      </a:cubicBezTo>
                      <a:cubicBezTo>
                        <a:pt x="23554" y="114829"/>
                        <a:pt x="25936" y="134938"/>
                        <a:pt x="25671" y="153988"/>
                      </a:cubicBezTo>
                      <a:cubicBezTo>
                        <a:pt x="25406" y="173038"/>
                        <a:pt x="21569" y="192881"/>
                        <a:pt x="17733" y="2127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3" name="フリーフォーム: 図形 902">
                  <a:extLst>
                    <a:ext uri="{FF2B5EF4-FFF2-40B4-BE49-F238E27FC236}">
                      <a16:creationId xmlns:a16="http://schemas.microsoft.com/office/drawing/2014/main" id="{F151E799-D7A8-4B23-A6AA-5F93E2FBFEFD}"/>
                    </a:ext>
                  </a:extLst>
                </p:cNvPr>
                <p:cNvSpPr/>
                <p:nvPr/>
              </p:nvSpPr>
              <p:spPr>
                <a:xfrm>
                  <a:off x="5942013" y="1201738"/>
                  <a:ext cx="215900" cy="261937"/>
                </a:xfrm>
                <a:custGeom>
                  <a:avLst/>
                  <a:gdLst>
                    <a:gd name="connsiteX0" fmla="*/ 215900 w 215900"/>
                    <a:gd name="connsiteY0" fmla="*/ 0 h 261937"/>
                    <a:gd name="connsiteX1" fmla="*/ 131762 w 215900"/>
                    <a:gd name="connsiteY1" fmla="*/ 57150 h 261937"/>
                    <a:gd name="connsiteX2" fmla="*/ 103187 w 215900"/>
                    <a:gd name="connsiteY2" fmla="*/ 127000 h 261937"/>
                    <a:gd name="connsiteX3" fmla="*/ 63500 w 215900"/>
                    <a:gd name="connsiteY3" fmla="*/ 219075 h 261937"/>
                    <a:gd name="connsiteX4" fmla="*/ 0 w 215900"/>
                    <a:gd name="connsiteY4" fmla="*/ 261937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900" h="261937">
                      <a:moveTo>
                        <a:pt x="215900" y="0"/>
                      </a:moveTo>
                      <a:cubicBezTo>
                        <a:pt x="183223" y="17991"/>
                        <a:pt x="150547" y="35983"/>
                        <a:pt x="131762" y="57150"/>
                      </a:cubicBezTo>
                      <a:cubicBezTo>
                        <a:pt x="112976" y="78317"/>
                        <a:pt x="114564" y="100012"/>
                        <a:pt x="103187" y="127000"/>
                      </a:cubicBezTo>
                      <a:cubicBezTo>
                        <a:pt x="91810" y="153988"/>
                        <a:pt x="80698" y="196585"/>
                        <a:pt x="63500" y="219075"/>
                      </a:cubicBezTo>
                      <a:cubicBezTo>
                        <a:pt x="46302" y="241565"/>
                        <a:pt x="23151" y="251751"/>
                        <a:pt x="0" y="26193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4" name="フリーフォーム: 図形 903">
                  <a:extLst>
                    <a:ext uri="{FF2B5EF4-FFF2-40B4-BE49-F238E27FC236}">
                      <a16:creationId xmlns:a16="http://schemas.microsoft.com/office/drawing/2014/main" id="{6654FF1D-5644-438F-AFF1-064F49C23169}"/>
                    </a:ext>
                  </a:extLst>
                </p:cNvPr>
                <p:cNvSpPr/>
                <p:nvPr/>
              </p:nvSpPr>
              <p:spPr>
                <a:xfrm>
                  <a:off x="5218113" y="1855788"/>
                  <a:ext cx="126105" cy="90487"/>
                </a:xfrm>
                <a:custGeom>
                  <a:avLst/>
                  <a:gdLst>
                    <a:gd name="connsiteX0" fmla="*/ 0 w 126105"/>
                    <a:gd name="connsiteY0" fmla="*/ 0 h 90487"/>
                    <a:gd name="connsiteX1" fmla="*/ 125412 w 126105"/>
                    <a:gd name="connsiteY1" fmla="*/ 73025 h 90487"/>
                    <a:gd name="connsiteX2" fmla="*/ 41275 w 126105"/>
                    <a:gd name="connsiteY2" fmla="*/ 90487 h 9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6105" h="90487">
                      <a:moveTo>
                        <a:pt x="0" y="0"/>
                      </a:moveTo>
                      <a:cubicBezTo>
                        <a:pt x="59266" y="28972"/>
                        <a:pt x="118533" y="57944"/>
                        <a:pt x="125412" y="73025"/>
                      </a:cubicBezTo>
                      <a:cubicBezTo>
                        <a:pt x="132291" y="88106"/>
                        <a:pt x="86783" y="89296"/>
                        <a:pt x="41275" y="904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5" name="フリーフォーム: 図形 904">
                  <a:extLst>
                    <a:ext uri="{FF2B5EF4-FFF2-40B4-BE49-F238E27FC236}">
                      <a16:creationId xmlns:a16="http://schemas.microsoft.com/office/drawing/2014/main" id="{51EC3B31-782E-4110-9735-C2F8E1F61378}"/>
                    </a:ext>
                  </a:extLst>
                </p:cNvPr>
                <p:cNvSpPr/>
                <p:nvPr/>
              </p:nvSpPr>
              <p:spPr>
                <a:xfrm>
                  <a:off x="5154613" y="1968500"/>
                  <a:ext cx="133350" cy="25400"/>
                </a:xfrm>
                <a:custGeom>
                  <a:avLst/>
                  <a:gdLst>
                    <a:gd name="connsiteX0" fmla="*/ 0 w 133350"/>
                    <a:gd name="connsiteY0" fmla="*/ 25400 h 25400"/>
                    <a:gd name="connsiteX1" fmla="*/ 133350 w 133350"/>
                    <a:gd name="connsiteY1" fmla="*/ 0 h 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3350" h="25400">
                      <a:moveTo>
                        <a:pt x="0" y="25400"/>
                      </a:moveTo>
                      <a:lnTo>
                        <a:pt x="133350" y="0"/>
                      </a:ln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6" name="フリーフォーム: 図形 905">
                  <a:extLst>
                    <a:ext uri="{FF2B5EF4-FFF2-40B4-BE49-F238E27FC236}">
                      <a16:creationId xmlns:a16="http://schemas.microsoft.com/office/drawing/2014/main" id="{227294B4-9B60-41E3-A5B2-AE321651CA7B}"/>
                    </a:ext>
                  </a:extLst>
                </p:cNvPr>
                <p:cNvSpPr/>
                <p:nvPr/>
              </p:nvSpPr>
              <p:spPr>
                <a:xfrm>
                  <a:off x="4838700" y="2316163"/>
                  <a:ext cx="644525" cy="255587"/>
                </a:xfrm>
                <a:custGeom>
                  <a:avLst/>
                  <a:gdLst>
                    <a:gd name="connsiteX0" fmla="*/ 0 w 644525"/>
                    <a:gd name="connsiteY0" fmla="*/ 0 h 255587"/>
                    <a:gd name="connsiteX1" fmla="*/ 146050 w 644525"/>
                    <a:gd name="connsiteY1" fmla="*/ 87312 h 255587"/>
                    <a:gd name="connsiteX2" fmla="*/ 323850 w 644525"/>
                    <a:gd name="connsiteY2" fmla="*/ 133350 h 255587"/>
                    <a:gd name="connsiteX3" fmla="*/ 406400 w 644525"/>
                    <a:gd name="connsiteY3" fmla="*/ 193675 h 255587"/>
                    <a:gd name="connsiteX4" fmla="*/ 550863 w 644525"/>
                    <a:gd name="connsiteY4" fmla="*/ 220662 h 255587"/>
                    <a:gd name="connsiteX5" fmla="*/ 644525 w 644525"/>
                    <a:gd name="connsiteY5" fmla="*/ 255587 h 255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4525" h="255587">
                      <a:moveTo>
                        <a:pt x="0" y="0"/>
                      </a:moveTo>
                      <a:cubicBezTo>
                        <a:pt x="46037" y="32543"/>
                        <a:pt x="92075" y="65087"/>
                        <a:pt x="146050" y="87312"/>
                      </a:cubicBezTo>
                      <a:cubicBezTo>
                        <a:pt x="200025" y="109537"/>
                        <a:pt x="280458" y="115623"/>
                        <a:pt x="323850" y="133350"/>
                      </a:cubicBezTo>
                      <a:cubicBezTo>
                        <a:pt x="367242" y="151077"/>
                        <a:pt x="368565" y="179123"/>
                        <a:pt x="406400" y="193675"/>
                      </a:cubicBezTo>
                      <a:cubicBezTo>
                        <a:pt x="444236" y="208227"/>
                        <a:pt x="511176" y="210343"/>
                        <a:pt x="550863" y="220662"/>
                      </a:cubicBezTo>
                      <a:cubicBezTo>
                        <a:pt x="590551" y="230981"/>
                        <a:pt x="617538" y="243284"/>
                        <a:pt x="644525" y="255587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7" name="フリーフォーム: 図形 906">
                  <a:extLst>
                    <a:ext uri="{FF2B5EF4-FFF2-40B4-BE49-F238E27FC236}">
                      <a16:creationId xmlns:a16="http://schemas.microsoft.com/office/drawing/2014/main" id="{423420BD-1691-4FD2-B248-2A10D81489C7}"/>
                    </a:ext>
                  </a:extLst>
                </p:cNvPr>
                <p:cNvSpPr/>
                <p:nvPr/>
              </p:nvSpPr>
              <p:spPr>
                <a:xfrm>
                  <a:off x="5711825" y="2427288"/>
                  <a:ext cx="158798" cy="430212"/>
                </a:xfrm>
                <a:custGeom>
                  <a:avLst/>
                  <a:gdLst>
                    <a:gd name="connsiteX0" fmla="*/ 0 w 158798"/>
                    <a:gd name="connsiteY0" fmla="*/ 0 h 430212"/>
                    <a:gd name="connsiteX1" fmla="*/ 82550 w 158798"/>
                    <a:gd name="connsiteY1" fmla="*/ 93662 h 430212"/>
                    <a:gd name="connsiteX2" fmla="*/ 136525 w 158798"/>
                    <a:gd name="connsiteY2" fmla="*/ 196850 h 430212"/>
                    <a:gd name="connsiteX3" fmla="*/ 158750 w 158798"/>
                    <a:gd name="connsiteY3" fmla="*/ 315912 h 430212"/>
                    <a:gd name="connsiteX4" fmla="*/ 141288 w 158798"/>
                    <a:gd name="connsiteY4" fmla="*/ 430212 h 43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798" h="430212">
                      <a:moveTo>
                        <a:pt x="0" y="0"/>
                      </a:moveTo>
                      <a:cubicBezTo>
                        <a:pt x="29898" y="30427"/>
                        <a:pt x="59796" y="60854"/>
                        <a:pt x="82550" y="93662"/>
                      </a:cubicBezTo>
                      <a:cubicBezTo>
                        <a:pt x="105304" y="126470"/>
                        <a:pt x="123825" y="159808"/>
                        <a:pt x="136525" y="196850"/>
                      </a:cubicBezTo>
                      <a:cubicBezTo>
                        <a:pt x="149225" y="233892"/>
                        <a:pt x="157956" y="277018"/>
                        <a:pt x="158750" y="315912"/>
                      </a:cubicBezTo>
                      <a:cubicBezTo>
                        <a:pt x="159544" y="354806"/>
                        <a:pt x="150416" y="392509"/>
                        <a:pt x="141288" y="4302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8" name="フリーフォーム: 図形 907">
                  <a:extLst>
                    <a:ext uri="{FF2B5EF4-FFF2-40B4-BE49-F238E27FC236}">
                      <a16:creationId xmlns:a16="http://schemas.microsoft.com/office/drawing/2014/main" id="{176F2BC4-3056-4DE3-913A-4C8F7E5FEDA9}"/>
                    </a:ext>
                  </a:extLst>
                </p:cNvPr>
                <p:cNvSpPr/>
                <p:nvPr/>
              </p:nvSpPr>
              <p:spPr>
                <a:xfrm>
                  <a:off x="5475288" y="2330450"/>
                  <a:ext cx="33987" cy="174625"/>
                </a:xfrm>
                <a:custGeom>
                  <a:avLst/>
                  <a:gdLst>
                    <a:gd name="connsiteX0" fmla="*/ 28575 w 33987"/>
                    <a:gd name="connsiteY0" fmla="*/ 0 h 174625"/>
                    <a:gd name="connsiteX1" fmla="*/ 33337 w 33987"/>
                    <a:gd name="connsiteY1" fmla="*/ 85725 h 174625"/>
                    <a:gd name="connsiteX2" fmla="*/ 15875 w 33987"/>
                    <a:gd name="connsiteY2" fmla="*/ 127000 h 174625"/>
                    <a:gd name="connsiteX3" fmla="*/ 0 w 33987"/>
                    <a:gd name="connsiteY3" fmla="*/ 174625 h 174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987" h="174625">
                      <a:moveTo>
                        <a:pt x="28575" y="0"/>
                      </a:moveTo>
                      <a:cubicBezTo>
                        <a:pt x="32014" y="32279"/>
                        <a:pt x="35454" y="64558"/>
                        <a:pt x="33337" y="85725"/>
                      </a:cubicBezTo>
                      <a:cubicBezTo>
                        <a:pt x="31220" y="106892"/>
                        <a:pt x="21431" y="112183"/>
                        <a:pt x="15875" y="127000"/>
                      </a:cubicBezTo>
                      <a:cubicBezTo>
                        <a:pt x="10319" y="141817"/>
                        <a:pt x="5159" y="158221"/>
                        <a:pt x="0" y="174625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9" name="フリーフォーム: 図形 908">
                  <a:extLst>
                    <a:ext uri="{FF2B5EF4-FFF2-40B4-BE49-F238E27FC236}">
                      <a16:creationId xmlns:a16="http://schemas.microsoft.com/office/drawing/2014/main" id="{6CC4A393-DC15-4D6C-80D3-59910F25E3C1}"/>
                    </a:ext>
                  </a:extLst>
                </p:cNvPr>
                <p:cNvSpPr/>
                <p:nvPr/>
              </p:nvSpPr>
              <p:spPr>
                <a:xfrm>
                  <a:off x="6462713" y="1807222"/>
                  <a:ext cx="203820" cy="412103"/>
                </a:xfrm>
                <a:custGeom>
                  <a:avLst/>
                  <a:gdLst>
                    <a:gd name="connsiteX0" fmla="*/ 0 w 203820"/>
                    <a:gd name="connsiteY0" fmla="*/ 941 h 412103"/>
                    <a:gd name="connsiteX1" fmla="*/ 77787 w 203820"/>
                    <a:gd name="connsiteY1" fmla="*/ 10466 h 412103"/>
                    <a:gd name="connsiteX2" fmla="*/ 136525 w 203820"/>
                    <a:gd name="connsiteY2" fmla="*/ 75553 h 412103"/>
                    <a:gd name="connsiteX3" fmla="*/ 187325 w 203820"/>
                    <a:gd name="connsiteY3" fmla="*/ 178741 h 412103"/>
                    <a:gd name="connsiteX4" fmla="*/ 203200 w 203820"/>
                    <a:gd name="connsiteY4" fmla="*/ 272403 h 412103"/>
                    <a:gd name="connsiteX5" fmla="*/ 169862 w 203820"/>
                    <a:gd name="connsiteY5" fmla="*/ 367653 h 412103"/>
                    <a:gd name="connsiteX6" fmla="*/ 117475 w 203820"/>
                    <a:gd name="connsiteY6" fmla="*/ 412103 h 412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820" h="412103">
                      <a:moveTo>
                        <a:pt x="0" y="941"/>
                      </a:moveTo>
                      <a:cubicBezTo>
                        <a:pt x="27516" y="-514"/>
                        <a:pt x="55033" y="-1969"/>
                        <a:pt x="77787" y="10466"/>
                      </a:cubicBezTo>
                      <a:cubicBezTo>
                        <a:pt x="100541" y="22901"/>
                        <a:pt x="118269" y="47507"/>
                        <a:pt x="136525" y="75553"/>
                      </a:cubicBezTo>
                      <a:cubicBezTo>
                        <a:pt x="154781" y="103599"/>
                        <a:pt x="176213" y="145933"/>
                        <a:pt x="187325" y="178741"/>
                      </a:cubicBezTo>
                      <a:cubicBezTo>
                        <a:pt x="198438" y="211549"/>
                        <a:pt x="206110" y="240918"/>
                        <a:pt x="203200" y="272403"/>
                      </a:cubicBezTo>
                      <a:cubicBezTo>
                        <a:pt x="200290" y="303888"/>
                        <a:pt x="184149" y="344370"/>
                        <a:pt x="169862" y="367653"/>
                      </a:cubicBezTo>
                      <a:cubicBezTo>
                        <a:pt x="155575" y="390936"/>
                        <a:pt x="136525" y="401519"/>
                        <a:pt x="117475" y="41210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0" name="フリーフォーム: 図形 909">
                  <a:extLst>
                    <a:ext uri="{FF2B5EF4-FFF2-40B4-BE49-F238E27FC236}">
                      <a16:creationId xmlns:a16="http://schemas.microsoft.com/office/drawing/2014/main" id="{3762BF21-2FE2-4DC6-8641-9DD0B331F0E9}"/>
                    </a:ext>
                  </a:extLst>
                </p:cNvPr>
                <p:cNvSpPr/>
                <p:nvPr/>
              </p:nvSpPr>
              <p:spPr>
                <a:xfrm>
                  <a:off x="6313327" y="1796174"/>
                  <a:ext cx="241461" cy="429501"/>
                </a:xfrm>
                <a:custGeom>
                  <a:avLst/>
                  <a:gdLst>
                    <a:gd name="connsiteX0" fmla="*/ 241461 w 241461"/>
                    <a:gd name="connsiteY0" fmla="*/ 429501 h 429501"/>
                    <a:gd name="connsiteX1" fmla="*/ 119223 w 241461"/>
                    <a:gd name="connsiteY1" fmla="*/ 373939 h 429501"/>
                    <a:gd name="connsiteX2" fmla="*/ 52548 w 241461"/>
                    <a:gd name="connsiteY2" fmla="*/ 296151 h 429501"/>
                    <a:gd name="connsiteX3" fmla="*/ 11273 w 241461"/>
                    <a:gd name="connsiteY3" fmla="*/ 196139 h 429501"/>
                    <a:gd name="connsiteX4" fmla="*/ 3336 w 241461"/>
                    <a:gd name="connsiteY4" fmla="*/ 127876 h 429501"/>
                    <a:gd name="connsiteX5" fmla="*/ 58898 w 241461"/>
                    <a:gd name="connsiteY5" fmla="*/ 29451 h 429501"/>
                    <a:gd name="connsiteX6" fmla="*/ 114461 w 241461"/>
                    <a:gd name="connsiteY6" fmla="*/ 2464 h 429501"/>
                    <a:gd name="connsiteX7" fmla="*/ 150973 w 241461"/>
                    <a:gd name="connsiteY7" fmla="*/ 876 h 4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461" h="429501">
                      <a:moveTo>
                        <a:pt x="241461" y="429501"/>
                      </a:moveTo>
                      <a:cubicBezTo>
                        <a:pt x="196085" y="412832"/>
                        <a:pt x="150709" y="396164"/>
                        <a:pt x="119223" y="373939"/>
                      </a:cubicBezTo>
                      <a:cubicBezTo>
                        <a:pt x="87737" y="351714"/>
                        <a:pt x="70540" y="325784"/>
                        <a:pt x="52548" y="296151"/>
                      </a:cubicBezTo>
                      <a:cubicBezTo>
                        <a:pt x="34556" y="266518"/>
                        <a:pt x="19475" y="224185"/>
                        <a:pt x="11273" y="196139"/>
                      </a:cubicBezTo>
                      <a:cubicBezTo>
                        <a:pt x="3071" y="168093"/>
                        <a:pt x="-4602" y="155657"/>
                        <a:pt x="3336" y="127876"/>
                      </a:cubicBezTo>
                      <a:cubicBezTo>
                        <a:pt x="11274" y="100095"/>
                        <a:pt x="40377" y="50353"/>
                        <a:pt x="58898" y="29451"/>
                      </a:cubicBezTo>
                      <a:cubicBezTo>
                        <a:pt x="77419" y="8549"/>
                        <a:pt x="99115" y="7227"/>
                        <a:pt x="114461" y="2464"/>
                      </a:cubicBezTo>
                      <a:cubicBezTo>
                        <a:pt x="129807" y="-2299"/>
                        <a:pt x="143035" y="1405"/>
                        <a:pt x="150973" y="876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1" name="フリーフォーム: 図形 910">
                  <a:extLst>
                    <a:ext uri="{FF2B5EF4-FFF2-40B4-BE49-F238E27FC236}">
                      <a16:creationId xmlns:a16="http://schemas.microsoft.com/office/drawing/2014/main" id="{D99B1163-E4BF-4A5C-BF28-BDC116DCBCB0}"/>
                    </a:ext>
                  </a:extLst>
                </p:cNvPr>
                <p:cNvSpPr/>
                <p:nvPr/>
              </p:nvSpPr>
              <p:spPr>
                <a:xfrm>
                  <a:off x="6346377" y="1830388"/>
                  <a:ext cx="271911" cy="366712"/>
                </a:xfrm>
                <a:custGeom>
                  <a:avLst/>
                  <a:gdLst>
                    <a:gd name="connsiteX0" fmla="*/ 40136 w 271911"/>
                    <a:gd name="connsiteY0" fmla="*/ 0 h 366712"/>
                    <a:gd name="connsiteX1" fmla="*/ 6798 w 271911"/>
                    <a:gd name="connsiteY1" fmla="*/ 79375 h 366712"/>
                    <a:gd name="connsiteX2" fmla="*/ 3623 w 271911"/>
                    <a:gd name="connsiteY2" fmla="*/ 152400 h 366712"/>
                    <a:gd name="connsiteX3" fmla="*/ 48073 w 271911"/>
                    <a:gd name="connsiteY3" fmla="*/ 239712 h 366712"/>
                    <a:gd name="connsiteX4" fmla="*/ 103636 w 271911"/>
                    <a:gd name="connsiteY4" fmla="*/ 320675 h 366712"/>
                    <a:gd name="connsiteX5" fmla="*/ 175073 w 271911"/>
                    <a:gd name="connsiteY5" fmla="*/ 355600 h 366712"/>
                    <a:gd name="connsiteX6" fmla="*/ 271911 w 271911"/>
                    <a:gd name="connsiteY6" fmla="*/ 366712 h 366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911" h="366712">
                      <a:moveTo>
                        <a:pt x="40136" y="0"/>
                      </a:moveTo>
                      <a:cubicBezTo>
                        <a:pt x="26509" y="26987"/>
                        <a:pt x="12883" y="53975"/>
                        <a:pt x="6798" y="79375"/>
                      </a:cubicBezTo>
                      <a:cubicBezTo>
                        <a:pt x="712" y="104775"/>
                        <a:pt x="-3256" y="125677"/>
                        <a:pt x="3623" y="152400"/>
                      </a:cubicBezTo>
                      <a:cubicBezTo>
                        <a:pt x="10502" y="179123"/>
                        <a:pt x="31404" y="211666"/>
                        <a:pt x="48073" y="239712"/>
                      </a:cubicBezTo>
                      <a:cubicBezTo>
                        <a:pt x="64742" y="267758"/>
                        <a:pt x="82469" y="301360"/>
                        <a:pt x="103636" y="320675"/>
                      </a:cubicBezTo>
                      <a:cubicBezTo>
                        <a:pt x="124803" y="339990"/>
                        <a:pt x="147027" y="347927"/>
                        <a:pt x="175073" y="355600"/>
                      </a:cubicBezTo>
                      <a:cubicBezTo>
                        <a:pt x="203119" y="363273"/>
                        <a:pt x="257888" y="365918"/>
                        <a:pt x="271911" y="366712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2" name="フリーフォーム: 図形 911">
                  <a:extLst>
                    <a:ext uri="{FF2B5EF4-FFF2-40B4-BE49-F238E27FC236}">
                      <a16:creationId xmlns:a16="http://schemas.microsoft.com/office/drawing/2014/main" id="{8F410094-218F-4F84-B4A8-61B08BDA2681}"/>
                    </a:ext>
                  </a:extLst>
                </p:cNvPr>
                <p:cNvSpPr/>
                <p:nvPr/>
              </p:nvSpPr>
              <p:spPr>
                <a:xfrm>
                  <a:off x="6381750" y="1863725"/>
                  <a:ext cx="196850" cy="96838"/>
                </a:xfrm>
                <a:custGeom>
                  <a:avLst/>
                  <a:gdLst>
                    <a:gd name="connsiteX0" fmla="*/ 0 w 196850"/>
                    <a:gd name="connsiteY0" fmla="*/ 96838 h 96838"/>
                    <a:gd name="connsiteX1" fmla="*/ 117475 w 196850"/>
                    <a:gd name="connsiteY1" fmla="*/ 63500 h 96838"/>
                    <a:gd name="connsiteX2" fmla="*/ 171450 w 196850"/>
                    <a:gd name="connsiteY2" fmla="*/ 33338 h 96838"/>
                    <a:gd name="connsiteX3" fmla="*/ 196850 w 196850"/>
                    <a:gd name="connsiteY3" fmla="*/ 0 h 9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850" h="96838">
                      <a:moveTo>
                        <a:pt x="0" y="96838"/>
                      </a:moveTo>
                      <a:cubicBezTo>
                        <a:pt x="44450" y="85460"/>
                        <a:pt x="88900" y="74083"/>
                        <a:pt x="117475" y="63500"/>
                      </a:cubicBezTo>
                      <a:cubicBezTo>
                        <a:pt x="146050" y="52917"/>
                        <a:pt x="158221" y="43921"/>
                        <a:pt x="171450" y="33338"/>
                      </a:cubicBezTo>
                      <a:cubicBezTo>
                        <a:pt x="184679" y="22755"/>
                        <a:pt x="190764" y="11377"/>
                        <a:pt x="196850" y="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3" name="フリーフォーム: 図形 912">
                  <a:extLst>
                    <a:ext uri="{FF2B5EF4-FFF2-40B4-BE49-F238E27FC236}">
                      <a16:creationId xmlns:a16="http://schemas.microsoft.com/office/drawing/2014/main" id="{5BE13B00-9F26-4DAF-82BF-D6F92A556DCF}"/>
                    </a:ext>
                  </a:extLst>
                </p:cNvPr>
                <p:cNvSpPr/>
                <p:nvPr/>
              </p:nvSpPr>
              <p:spPr>
                <a:xfrm>
                  <a:off x="5494338" y="2576513"/>
                  <a:ext cx="103187" cy="171450"/>
                </a:xfrm>
                <a:custGeom>
                  <a:avLst/>
                  <a:gdLst>
                    <a:gd name="connsiteX0" fmla="*/ 0 w 103187"/>
                    <a:gd name="connsiteY0" fmla="*/ 0 h 171450"/>
                    <a:gd name="connsiteX1" fmla="*/ 28575 w 103187"/>
                    <a:gd name="connsiteY1" fmla="*/ 57150 h 171450"/>
                    <a:gd name="connsiteX2" fmla="*/ 73025 w 103187"/>
                    <a:gd name="connsiteY2" fmla="*/ 142875 h 171450"/>
                    <a:gd name="connsiteX3" fmla="*/ 103187 w 103187"/>
                    <a:gd name="connsiteY3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187" h="171450">
                      <a:moveTo>
                        <a:pt x="0" y="0"/>
                      </a:moveTo>
                      <a:cubicBezTo>
                        <a:pt x="8334" y="16669"/>
                        <a:pt x="16404" y="33338"/>
                        <a:pt x="28575" y="57150"/>
                      </a:cubicBezTo>
                      <a:cubicBezTo>
                        <a:pt x="40746" y="80963"/>
                        <a:pt x="60590" y="123825"/>
                        <a:pt x="73025" y="142875"/>
                      </a:cubicBezTo>
                      <a:cubicBezTo>
                        <a:pt x="85460" y="161925"/>
                        <a:pt x="94323" y="166687"/>
                        <a:pt x="103187" y="171450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4" name="フリーフォーム: 図形 913">
                  <a:extLst>
                    <a:ext uri="{FF2B5EF4-FFF2-40B4-BE49-F238E27FC236}">
                      <a16:creationId xmlns:a16="http://schemas.microsoft.com/office/drawing/2014/main" id="{CE52F2D0-22FD-4F22-9E7D-C12577E74377}"/>
                    </a:ext>
                  </a:extLst>
                </p:cNvPr>
                <p:cNvSpPr/>
                <p:nvPr/>
              </p:nvSpPr>
              <p:spPr>
                <a:xfrm>
                  <a:off x="5505450" y="2413191"/>
                  <a:ext cx="255588" cy="63309"/>
                </a:xfrm>
                <a:custGeom>
                  <a:avLst/>
                  <a:gdLst>
                    <a:gd name="connsiteX0" fmla="*/ 0 w 255588"/>
                    <a:gd name="connsiteY0" fmla="*/ 41084 h 63309"/>
                    <a:gd name="connsiteX1" fmla="*/ 58738 w 255588"/>
                    <a:gd name="connsiteY1" fmla="*/ 1397 h 63309"/>
                    <a:gd name="connsiteX2" fmla="*/ 128588 w 255588"/>
                    <a:gd name="connsiteY2" fmla="*/ 10922 h 63309"/>
                    <a:gd name="connsiteX3" fmla="*/ 187325 w 255588"/>
                    <a:gd name="connsiteY3" fmla="*/ 29972 h 63309"/>
                    <a:gd name="connsiteX4" fmla="*/ 255588 w 255588"/>
                    <a:gd name="connsiteY4" fmla="*/ 63309 h 63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5588" h="63309">
                      <a:moveTo>
                        <a:pt x="0" y="41084"/>
                      </a:moveTo>
                      <a:cubicBezTo>
                        <a:pt x="18653" y="23754"/>
                        <a:pt x="37307" y="6424"/>
                        <a:pt x="58738" y="1397"/>
                      </a:cubicBezTo>
                      <a:cubicBezTo>
                        <a:pt x="80169" y="-3630"/>
                        <a:pt x="107157" y="6160"/>
                        <a:pt x="128588" y="10922"/>
                      </a:cubicBezTo>
                      <a:cubicBezTo>
                        <a:pt x="150019" y="15684"/>
                        <a:pt x="166158" y="21241"/>
                        <a:pt x="187325" y="29972"/>
                      </a:cubicBezTo>
                      <a:cubicBezTo>
                        <a:pt x="208492" y="38703"/>
                        <a:pt x="232040" y="51006"/>
                        <a:pt x="255588" y="63309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5" name="フリーフォーム: 図形 914">
                  <a:extLst>
                    <a:ext uri="{FF2B5EF4-FFF2-40B4-BE49-F238E27FC236}">
                      <a16:creationId xmlns:a16="http://schemas.microsoft.com/office/drawing/2014/main" id="{B9569F15-B26F-4E33-8233-53143CD6FA6F}"/>
                    </a:ext>
                  </a:extLst>
                </p:cNvPr>
                <p:cNvSpPr/>
                <p:nvPr/>
              </p:nvSpPr>
              <p:spPr>
                <a:xfrm>
                  <a:off x="7763933" y="1714500"/>
                  <a:ext cx="190770" cy="1185333"/>
                </a:xfrm>
                <a:custGeom>
                  <a:avLst/>
                  <a:gdLst>
                    <a:gd name="connsiteX0" fmla="*/ 0 w 190770"/>
                    <a:gd name="connsiteY0" fmla="*/ 0 h 1185333"/>
                    <a:gd name="connsiteX1" fmla="*/ 63500 w 190770"/>
                    <a:gd name="connsiteY1" fmla="*/ 152400 h 1185333"/>
                    <a:gd name="connsiteX2" fmla="*/ 95250 w 190770"/>
                    <a:gd name="connsiteY2" fmla="*/ 355600 h 1185333"/>
                    <a:gd name="connsiteX3" fmla="*/ 150284 w 190770"/>
                    <a:gd name="connsiteY3" fmla="*/ 518583 h 1185333"/>
                    <a:gd name="connsiteX4" fmla="*/ 146050 w 190770"/>
                    <a:gd name="connsiteY4" fmla="*/ 683683 h 1185333"/>
                    <a:gd name="connsiteX5" fmla="*/ 139700 w 190770"/>
                    <a:gd name="connsiteY5" fmla="*/ 795867 h 1185333"/>
                    <a:gd name="connsiteX6" fmla="*/ 173567 w 190770"/>
                    <a:gd name="connsiteY6" fmla="*/ 918633 h 1185333"/>
                    <a:gd name="connsiteX7" fmla="*/ 190500 w 190770"/>
                    <a:gd name="connsiteY7" fmla="*/ 975783 h 1185333"/>
                    <a:gd name="connsiteX8" fmla="*/ 184150 w 190770"/>
                    <a:gd name="connsiteY8" fmla="*/ 1126067 h 1185333"/>
                    <a:gd name="connsiteX9" fmla="*/ 186267 w 190770"/>
                    <a:gd name="connsiteY9" fmla="*/ 1185333 h 1185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770" h="1185333">
                      <a:moveTo>
                        <a:pt x="0" y="0"/>
                      </a:moveTo>
                      <a:cubicBezTo>
                        <a:pt x="23812" y="46566"/>
                        <a:pt x="47625" y="93133"/>
                        <a:pt x="63500" y="152400"/>
                      </a:cubicBezTo>
                      <a:cubicBezTo>
                        <a:pt x="79375" y="211667"/>
                        <a:pt x="80786" y="294569"/>
                        <a:pt x="95250" y="355600"/>
                      </a:cubicBezTo>
                      <a:cubicBezTo>
                        <a:pt x="109714" y="416631"/>
                        <a:pt x="141817" y="463903"/>
                        <a:pt x="150284" y="518583"/>
                      </a:cubicBezTo>
                      <a:cubicBezTo>
                        <a:pt x="158751" y="573264"/>
                        <a:pt x="147814" y="637469"/>
                        <a:pt x="146050" y="683683"/>
                      </a:cubicBezTo>
                      <a:cubicBezTo>
                        <a:pt x="144286" y="729897"/>
                        <a:pt x="135114" y="756709"/>
                        <a:pt x="139700" y="795867"/>
                      </a:cubicBezTo>
                      <a:cubicBezTo>
                        <a:pt x="144286" y="835025"/>
                        <a:pt x="165100" y="888647"/>
                        <a:pt x="173567" y="918633"/>
                      </a:cubicBezTo>
                      <a:cubicBezTo>
                        <a:pt x="182034" y="948619"/>
                        <a:pt x="188736" y="941211"/>
                        <a:pt x="190500" y="975783"/>
                      </a:cubicBezTo>
                      <a:cubicBezTo>
                        <a:pt x="192264" y="1010355"/>
                        <a:pt x="184855" y="1091142"/>
                        <a:pt x="184150" y="1126067"/>
                      </a:cubicBezTo>
                      <a:cubicBezTo>
                        <a:pt x="183445" y="1160992"/>
                        <a:pt x="186620" y="1178630"/>
                        <a:pt x="186267" y="1185333"/>
                      </a:cubicBezTo>
                    </a:path>
                  </a:pathLst>
                </a:custGeom>
                <a:grpFill/>
                <a:ln w="6350" cap="rnd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16" name="テキスト ボックス 915">
                <a:extLst>
                  <a:ext uri="{FF2B5EF4-FFF2-40B4-BE49-F238E27FC236}">
                    <a16:creationId xmlns:a16="http://schemas.microsoft.com/office/drawing/2014/main" id="{8D76A563-AF4A-4257-B4CA-118DB4D4033E}"/>
                  </a:ext>
                </a:extLst>
              </p:cNvPr>
              <p:cNvSpPr txBox="1"/>
              <p:nvPr/>
            </p:nvSpPr>
            <p:spPr>
              <a:xfrm>
                <a:off x="7930985" y="3756702"/>
                <a:ext cx="4261015" cy="723847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FF3399">
                    <a:alpha val="60000"/>
                  </a:srgbClr>
                </a:glow>
              </a:effectLst>
            </p:spPr>
            <p:txBody>
              <a:bodyPr wrap="none" rtlCol="0">
                <a:prstTxWarp prst="textArchUp">
                  <a:avLst/>
                </a:prstTxWarp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bg1"/>
                    </a:solidFill>
                    <a:effectLst>
                      <a:glow rad="101600">
                        <a:srgbClr val="FF3399">
                          <a:alpha val="60000"/>
                        </a:srgbClr>
                      </a:glow>
                    </a:effectLst>
                    <a:latin typeface="Broadway" panose="04040905080B02020502" pitchFamily="82" charset="0"/>
                  </a:rPr>
                  <a:t>Stand Host Bar</a:t>
                </a:r>
                <a:endParaRPr kumimoji="1" lang="ja-JP" altLang="en-US" sz="2800" dirty="0"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Broadway" panose="04040905080B02020502" pitchFamily="8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148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1D2E0623-68B4-4DC6-B254-EC0D513E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64272965-086E-4F56-BF73-6E46AD2D5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-1946264"/>
            <a:ext cx="7819697" cy="7819697"/>
          </a:xfrm>
          <a:prstGeom prst="rect">
            <a:avLst/>
          </a:prstGeom>
        </p:spPr>
      </p:pic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405D55D-8003-4345-A286-D3ACA0A24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30" y="697088"/>
            <a:ext cx="7819697" cy="7819697"/>
          </a:xfrm>
          <a:prstGeom prst="rect">
            <a:avLst/>
          </a:prstGeom>
        </p:spPr>
      </p:pic>
      <p:pic>
        <p:nvPicPr>
          <p:cNvPr id="7" name="ジョジョ5部 処刑用BGM full">
            <a:hlinkClick r:id="" action="ppaction://media"/>
            <a:extLst>
              <a:ext uri="{FF2B5EF4-FFF2-40B4-BE49-F238E27FC236}">
                <a16:creationId xmlns:a16="http://schemas.microsoft.com/office/drawing/2014/main" id="{37881381-3BA1-46A4-BC03-75E27F308F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7493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320" y="4216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287F91-720E-43F7-B0EF-BAFB52B42B87}"/>
              </a:ext>
            </a:extLst>
          </p:cNvPr>
          <p:cNvSpPr txBox="1"/>
          <p:nvPr/>
        </p:nvSpPr>
        <p:spPr>
          <a:xfrm>
            <a:off x="331076" y="668980"/>
            <a:ext cx="11529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新宿歌舞伎町に、</a:t>
            </a:r>
            <a:endParaRPr lang="en-US" altLang="ja-JP" sz="8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まもなく、</a:t>
            </a:r>
            <a:endParaRPr kumimoji="1" lang="en-US" altLang="ja-JP" sz="8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オープン。</a:t>
            </a:r>
          </a:p>
        </p:txBody>
      </p:sp>
    </p:spTree>
    <p:extLst>
      <p:ext uri="{BB962C8B-B14F-4D97-AF65-F5344CB8AC3E}">
        <p14:creationId xmlns:p14="http://schemas.microsoft.com/office/powerpoint/2010/main" val="20859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64272965-086E-4F56-BF73-6E46AD2D5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03" y="-1946264"/>
            <a:ext cx="7819697" cy="7819697"/>
          </a:xfrm>
          <a:prstGeom prst="rect">
            <a:avLst/>
          </a:prstGeom>
        </p:spPr>
      </p:pic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405D55D-8003-4345-A286-D3ACA0A2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30" y="697088"/>
            <a:ext cx="7819697" cy="78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926E0D2-BA36-4FDF-84AF-8EF12D291DE4}"/>
              </a:ext>
            </a:extLst>
          </p:cNvPr>
          <p:cNvGrpSpPr/>
          <p:nvPr/>
        </p:nvGrpSpPr>
        <p:grpSpPr>
          <a:xfrm>
            <a:off x="5110161" y="2385683"/>
            <a:ext cx="1971678" cy="2086634"/>
            <a:chOff x="4468745" y="138196"/>
            <a:chExt cx="2870451" cy="303780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C87EDAA-BA96-4574-B7D2-89B1791E54A1}"/>
                </a:ext>
              </a:extLst>
            </p:cNvPr>
            <p:cNvGrpSpPr/>
            <p:nvPr/>
          </p:nvGrpSpPr>
          <p:grpSpPr>
            <a:xfrm>
              <a:off x="4468745" y="138196"/>
              <a:ext cx="2716999" cy="2325233"/>
              <a:chOff x="3989388" y="130696"/>
              <a:chExt cx="3965315" cy="3393554"/>
            </a:xfrm>
            <a:noFill/>
            <a:effectLst>
              <a:glow rad="50800">
                <a:srgbClr val="FF3399">
                  <a:alpha val="60000"/>
                </a:srgbClr>
              </a:glow>
            </a:effectLst>
          </p:grpSpPr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EC57366-85E0-4666-801A-35FC9130A71E}"/>
                  </a:ext>
                </a:extLst>
              </p:cNvPr>
              <p:cNvSpPr/>
              <p:nvPr/>
            </p:nvSpPr>
            <p:spPr>
              <a:xfrm>
                <a:off x="4946650" y="958850"/>
                <a:ext cx="242888" cy="598488"/>
              </a:xfrm>
              <a:custGeom>
                <a:avLst/>
                <a:gdLst>
                  <a:gd name="connsiteX0" fmla="*/ 242888 w 242888"/>
                  <a:gd name="connsiteY0" fmla="*/ 0 h 598488"/>
                  <a:gd name="connsiteX1" fmla="*/ 193675 w 242888"/>
                  <a:gd name="connsiteY1" fmla="*/ 28575 h 598488"/>
                  <a:gd name="connsiteX2" fmla="*/ 179388 w 242888"/>
                  <a:gd name="connsiteY2" fmla="*/ 63500 h 598488"/>
                  <a:gd name="connsiteX3" fmla="*/ 198438 w 242888"/>
                  <a:gd name="connsiteY3" fmla="*/ 117475 h 598488"/>
                  <a:gd name="connsiteX4" fmla="*/ 215900 w 242888"/>
                  <a:gd name="connsiteY4" fmla="*/ 195263 h 598488"/>
                  <a:gd name="connsiteX5" fmla="*/ 230188 w 242888"/>
                  <a:gd name="connsiteY5" fmla="*/ 247650 h 598488"/>
                  <a:gd name="connsiteX6" fmla="*/ 193675 w 242888"/>
                  <a:gd name="connsiteY6" fmla="*/ 309563 h 598488"/>
                  <a:gd name="connsiteX7" fmla="*/ 136525 w 242888"/>
                  <a:gd name="connsiteY7" fmla="*/ 393700 h 598488"/>
                  <a:gd name="connsiteX8" fmla="*/ 100013 w 242888"/>
                  <a:gd name="connsiteY8" fmla="*/ 455613 h 598488"/>
                  <a:gd name="connsiteX9" fmla="*/ 46038 w 242888"/>
                  <a:gd name="connsiteY9" fmla="*/ 527050 h 598488"/>
                  <a:gd name="connsiteX10" fmla="*/ 0 w 242888"/>
                  <a:gd name="connsiteY10" fmla="*/ 598488 h 5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88" h="598488">
                    <a:moveTo>
                      <a:pt x="242888" y="0"/>
                    </a:moveTo>
                    <a:cubicBezTo>
                      <a:pt x="223573" y="8996"/>
                      <a:pt x="204258" y="17992"/>
                      <a:pt x="193675" y="28575"/>
                    </a:cubicBezTo>
                    <a:cubicBezTo>
                      <a:pt x="183092" y="39158"/>
                      <a:pt x="178594" y="48683"/>
                      <a:pt x="179388" y="63500"/>
                    </a:cubicBezTo>
                    <a:cubicBezTo>
                      <a:pt x="180182" y="78317"/>
                      <a:pt x="192353" y="95514"/>
                      <a:pt x="198438" y="117475"/>
                    </a:cubicBezTo>
                    <a:cubicBezTo>
                      <a:pt x="204523" y="139436"/>
                      <a:pt x="210608" y="173567"/>
                      <a:pt x="215900" y="195263"/>
                    </a:cubicBezTo>
                    <a:cubicBezTo>
                      <a:pt x="221192" y="216959"/>
                      <a:pt x="233892" y="228600"/>
                      <a:pt x="230188" y="247650"/>
                    </a:cubicBezTo>
                    <a:cubicBezTo>
                      <a:pt x="226484" y="266700"/>
                      <a:pt x="209285" y="285221"/>
                      <a:pt x="193675" y="309563"/>
                    </a:cubicBezTo>
                    <a:cubicBezTo>
                      <a:pt x="178065" y="333905"/>
                      <a:pt x="152135" y="369359"/>
                      <a:pt x="136525" y="393700"/>
                    </a:cubicBezTo>
                    <a:cubicBezTo>
                      <a:pt x="120915" y="418041"/>
                      <a:pt x="115094" y="433388"/>
                      <a:pt x="100013" y="455613"/>
                    </a:cubicBezTo>
                    <a:cubicBezTo>
                      <a:pt x="84932" y="477838"/>
                      <a:pt x="62707" y="503238"/>
                      <a:pt x="46038" y="527050"/>
                    </a:cubicBezTo>
                    <a:cubicBezTo>
                      <a:pt x="29369" y="550863"/>
                      <a:pt x="11642" y="589228"/>
                      <a:pt x="0" y="5984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A71E66D0-86F2-49DD-A35F-41CAC24276AD}"/>
                  </a:ext>
                </a:extLst>
              </p:cNvPr>
              <p:cNvSpPr/>
              <p:nvPr/>
            </p:nvSpPr>
            <p:spPr>
              <a:xfrm>
                <a:off x="4775200" y="1458913"/>
                <a:ext cx="176232" cy="121758"/>
              </a:xfrm>
              <a:custGeom>
                <a:avLst/>
                <a:gdLst>
                  <a:gd name="connsiteX0" fmla="*/ 0 w 176232"/>
                  <a:gd name="connsiteY0" fmla="*/ 0 h 121758"/>
                  <a:gd name="connsiteX1" fmla="*/ 15875 w 176232"/>
                  <a:gd name="connsiteY1" fmla="*/ 77787 h 121758"/>
                  <a:gd name="connsiteX2" fmla="*/ 61913 w 176232"/>
                  <a:gd name="connsiteY2" fmla="*/ 117475 h 121758"/>
                  <a:gd name="connsiteX3" fmla="*/ 122238 w 176232"/>
                  <a:gd name="connsiteY3" fmla="*/ 119062 h 121758"/>
                  <a:gd name="connsiteX4" fmla="*/ 165100 w 176232"/>
                  <a:gd name="connsiteY4" fmla="*/ 103187 h 121758"/>
                  <a:gd name="connsiteX5" fmla="*/ 176213 w 176232"/>
                  <a:gd name="connsiteY5" fmla="*/ 93662 h 12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32" h="121758">
                    <a:moveTo>
                      <a:pt x="0" y="0"/>
                    </a:moveTo>
                    <a:cubicBezTo>
                      <a:pt x="2778" y="29104"/>
                      <a:pt x="5556" y="58208"/>
                      <a:pt x="15875" y="77787"/>
                    </a:cubicBezTo>
                    <a:cubicBezTo>
                      <a:pt x="26194" y="97366"/>
                      <a:pt x="44186" y="110596"/>
                      <a:pt x="61913" y="117475"/>
                    </a:cubicBezTo>
                    <a:cubicBezTo>
                      <a:pt x="79640" y="124354"/>
                      <a:pt x="105040" y="121443"/>
                      <a:pt x="122238" y="119062"/>
                    </a:cubicBezTo>
                    <a:cubicBezTo>
                      <a:pt x="139436" y="116681"/>
                      <a:pt x="156104" y="107420"/>
                      <a:pt x="165100" y="103187"/>
                    </a:cubicBezTo>
                    <a:cubicBezTo>
                      <a:pt x="174096" y="98954"/>
                      <a:pt x="176477" y="96308"/>
                      <a:pt x="176213" y="936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4FC45548-9539-4A3C-986F-F7B2840DC5D4}"/>
                  </a:ext>
                </a:extLst>
              </p:cNvPr>
              <p:cNvSpPr/>
              <p:nvPr/>
            </p:nvSpPr>
            <p:spPr>
              <a:xfrm>
                <a:off x="4664075" y="1368425"/>
                <a:ext cx="150877" cy="90119"/>
              </a:xfrm>
              <a:custGeom>
                <a:avLst/>
                <a:gdLst>
                  <a:gd name="connsiteX0" fmla="*/ 0 w 150877"/>
                  <a:gd name="connsiteY0" fmla="*/ 0 h 90119"/>
                  <a:gd name="connsiteX1" fmla="*/ 33338 w 150877"/>
                  <a:gd name="connsiteY1" fmla="*/ 74613 h 90119"/>
                  <a:gd name="connsiteX2" fmla="*/ 79375 w 150877"/>
                  <a:gd name="connsiteY2" fmla="*/ 88900 h 90119"/>
                  <a:gd name="connsiteX3" fmla="*/ 112713 w 150877"/>
                  <a:gd name="connsiteY3" fmla="*/ 84138 h 90119"/>
                  <a:gd name="connsiteX4" fmla="*/ 144463 w 150877"/>
                  <a:gd name="connsiteY4" fmla="*/ 42863 h 90119"/>
                  <a:gd name="connsiteX5" fmla="*/ 150813 w 150877"/>
                  <a:gd name="connsiteY5" fmla="*/ 7938 h 9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77" h="90119">
                    <a:moveTo>
                      <a:pt x="0" y="0"/>
                    </a:moveTo>
                    <a:cubicBezTo>
                      <a:pt x="10054" y="29898"/>
                      <a:pt x="20109" y="59796"/>
                      <a:pt x="33338" y="74613"/>
                    </a:cubicBezTo>
                    <a:cubicBezTo>
                      <a:pt x="46567" y="89430"/>
                      <a:pt x="66146" y="87313"/>
                      <a:pt x="79375" y="88900"/>
                    </a:cubicBezTo>
                    <a:cubicBezTo>
                      <a:pt x="92604" y="90487"/>
                      <a:pt x="101865" y="91811"/>
                      <a:pt x="112713" y="84138"/>
                    </a:cubicBezTo>
                    <a:cubicBezTo>
                      <a:pt x="123561" y="76465"/>
                      <a:pt x="138113" y="55563"/>
                      <a:pt x="144463" y="42863"/>
                    </a:cubicBezTo>
                    <a:cubicBezTo>
                      <a:pt x="150813" y="30163"/>
                      <a:pt x="151078" y="15611"/>
                      <a:pt x="150813" y="7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23FCB930-77F0-4389-95FD-F9BDECBAD986}"/>
                  </a:ext>
                </a:extLst>
              </p:cNvPr>
              <p:cNvSpPr/>
              <p:nvPr/>
            </p:nvSpPr>
            <p:spPr>
              <a:xfrm>
                <a:off x="4672013" y="1309688"/>
                <a:ext cx="129989" cy="85911"/>
              </a:xfrm>
              <a:custGeom>
                <a:avLst/>
                <a:gdLst>
                  <a:gd name="connsiteX0" fmla="*/ 0 w 129989"/>
                  <a:gd name="connsiteY0" fmla="*/ 50800 h 85911"/>
                  <a:gd name="connsiteX1" fmla="*/ 53975 w 129989"/>
                  <a:gd name="connsiteY1" fmla="*/ 85725 h 85911"/>
                  <a:gd name="connsiteX2" fmla="*/ 71437 w 129989"/>
                  <a:gd name="connsiteY2" fmla="*/ 63500 h 85911"/>
                  <a:gd name="connsiteX3" fmla="*/ 88900 w 129989"/>
                  <a:gd name="connsiteY3" fmla="*/ 38100 h 85911"/>
                  <a:gd name="connsiteX4" fmla="*/ 125412 w 129989"/>
                  <a:gd name="connsiteY4" fmla="*/ 20637 h 85911"/>
                  <a:gd name="connsiteX5" fmla="*/ 128587 w 129989"/>
                  <a:gd name="connsiteY5" fmla="*/ 0 h 8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89" h="85911">
                    <a:moveTo>
                      <a:pt x="0" y="50800"/>
                    </a:moveTo>
                    <a:cubicBezTo>
                      <a:pt x="21034" y="67204"/>
                      <a:pt x="42069" y="83608"/>
                      <a:pt x="53975" y="85725"/>
                    </a:cubicBezTo>
                    <a:cubicBezTo>
                      <a:pt x="65881" y="87842"/>
                      <a:pt x="65616" y="71437"/>
                      <a:pt x="71437" y="63500"/>
                    </a:cubicBezTo>
                    <a:cubicBezTo>
                      <a:pt x="77258" y="55563"/>
                      <a:pt x="79904" y="45244"/>
                      <a:pt x="88900" y="38100"/>
                    </a:cubicBezTo>
                    <a:cubicBezTo>
                      <a:pt x="97896" y="30956"/>
                      <a:pt x="118798" y="26987"/>
                      <a:pt x="125412" y="20637"/>
                    </a:cubicBezTo>
                    <a:cubicBezTo>
                      <a:pt x="132026" y="14287"/>
                      <a:pt x="129910" y="3439"/>
                      <a:pt x="12858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5BC1E82-8C1B-49E4-95CD-4931AA4B7C84}"/>
                  </a:ext>
                </a:extLst>
              </p:cNvPr>
              <p:cNvSpPr/>
              <p:nvPr/>
            </p:nvSpPr>
            <p:spPr>
              <a:xfrm>
                <a:off x="4670425" y="1287530"/>
                <a:ext cx="127000" cy="55495"/>
              </a:xfrm>
              <a:custGeom>
                <a:avLst/>
                <a:gdLst>
                  <a:gd name="connsiteX0" fmla="*/ 0 w 127000"/>
                  <a:gd name="connsiteY0" fmla="*/ 55495 h 55495"/>
                  <a:gd name="connsiteX1" fmla="*/ 42863 w 127000"/>
                  <a:gd name="connsiteY1" fmla="*/ 6283 h 55495"/>
                  <a:gd name="connsiteX2" fmla="*/ 68263 w 127000"/>
                  <a:gd name="connsiteY2" fmla="*/ 1520 h 55495"/>
                  <a:gd name="connsiteX3" fmla="*/ 127000 w 127000"/>
                  <a:gd name="connsiteY3" fmla="*/ 14220 h 5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55495">
                    <a:moveTo>
                      <a:pt x="0" y="55495"/>
                    </a:moveTo>
                    <a:cubicBezTo>
                      <a:pt x="15743" y="35387"/>
                      <a:pt x="31486" y="15279"/>
                      <a:pt x="42863" y="6283"/>
                    </a:cubicBezTo>
                    <a:cubicBezTo>
                      <a:pt x="54240" y="-2713"/>
                      <a:pt x="54240" y="197"/>
                      <a:pt x="68263" y="1520"/>
                    </a:cubicBezTo>
                    <a:cubicBezTo>
                      <a:pt x="82286" y="2843"/>
                      <a:pt x="104643" y="8531"/>
                      <a:pt x="127000" y="1422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B3FC08FF-0EA0-4BAD-8B76-BA6157885D66}"/>
                  </a:ext>
                </a:extLst>
              </p:cNvPr>
              <p:cNvSpPr/>
              <p:nvPr/>
            </p:nvSpPr>
            <p:spPr>
              <a:xfrm>
                <a:off x="4600575" y="1258633"/>
                <a:ext cx="180975" cy="84278"/>
              </a:xfrm>
              <a:custGeom>
                <a:avLst/>
                <a:gdLst>
                  <a:gd name="connsiteX0" fmla="*/ 180975 w 180975"/>
                  <a:gd name="connsiteY0" fmla="*/ 27242 h 84278"/>
                  <a:gd name="connsiteX1" fmla="*/ 90488 w 180975"/>
                  <a:gd name="connsiteY1" fmla="*/ 255 h 84278"/>
                  <a:gd name="connsiteX2" fmla="*/ 63500 w 180975"/>
                  <a:gd name="connsiteY2" fmla="*/ 41530 h 84278"/>
                  <a:gd name="connsiteX3" fmla="*/ 44450 w 180975"/>
                  <a:gd name="connsiteY3" fmla="*/ 82805 h 84278"/>
                  <a:gd name="connsiteX4" fmla="*/ 0 w 180975"/>
                  <a:gd name="connsiteY4" fmla="*/ 73280 h 8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84278">
                    <a:moveTo>
                      <a:pt x="180975" y="27242"/>
                    </a:moveTo>
                    <a:cubicBezTo>
                      <a:pt x="145521" y="12558"/>
                      <a:pt x="110067" y="-2126"/>
                      <a:pt x="90488" y="255"/>
                    </a:cubicBezTo>
                    <a:cubicBezTo>
                      <a:pt x="70909" y="2636"/>
                      <a:pt x="71173" y="27772"/>
                      <a:pt x="63500" y="41530"/>
                    </a:cubicBezTo>
                    <a:cubicBezTo>
                      <a:pt x="55827" y="55288"/>
                      <a:pt x="55033" y="77513"/>
                      <a:pt x="44450" y="82805"/>
                    </a:cubicBezTo>
                    <a:cubicBezTo>
                      <a:pt x="33867" y="88097"/>
                      <a:pt x="7937" y="77778"/>
                      <a:pt x="0" y="732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60A12FED-7AE0-4032-9351-B09A3DD330E3}"/>
                  </a:ext>
                </a:extLst>
              </p:cNvPr>
              <p:cNvSpPr/>
              <p:nvPr/>
            </p:nvSpPr>
            <p:spPr>
              <a:xfrm>
                <a:off x="4592313" y="1152525"/>
                <a:ext cx="79700" cy="231775"/>
              </a:xfrm>
              <a:custGeom>
                <a:avLst/>
                <a:gdLst>
                  <a:gd name="connsiteX0" fmla="*/ 57475 w 79700"/>
                  <a:gd name="connsiteY0" fmla="*/ 231775 h 231775"/>
                  <a:gd name="connsiteX1" fmla="*/ 8262 w 79700"/>
                  <a:gd name="connsiteY1" fmla="*/ 212725 h 231775"/>
                  <a:gd name="connsiteX2" fmla="*/ 325 w 79700"/>
                  <a:gd name="connsiteY2" fmla="*/ 195263 h 231775"/>
                  <a:gd name="connsiteX3" fmla="*/ 11437 w 79700"/>
                  <a:gd name="connsiteY3" fmla="*/ 158750 h 231775"/>
                  <a:gd name="connsiteX4" fmla="*/ 28900 w 79700"/>
                  <a:gd name="connsiteY4" fmla="*/ 130175 h 231775"/>
                  <a:gd name="connsiteX5" fmla="*/ 63825 w 79700"/>
                  <a:gd name="connsiteY5" fmla="*/ 84138 h 231775"/>
                  <a:gd name="connsiteX6" fmla="*/ 79700 w 79700"/>
                  <a:gd name="connsiteY6" fmla="*/ 36513 h 231775"/>
                  <a:gd name="connsiteX7" fmla="*/ 63825 w 79700"/>
                  <a:gd name="connsiteY7" fmla="*/ 0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700" h="231775">
                    <a:moveTo>
                      <a:pt x="57475" y="231775"/>
                    </a:moveTo>
                    <a:cubicBezTo>
                      <a:pt x="37631" y="225292"/>
                      <a:pt x="17787" y="218810"/>
                      <a:pt x="8262" y="212725"/>
                    </a:cubicBezTo>
                    <a:cubicBezTo>
                      <a:pt x="-1263" y="206640"/>
                      <a:pt x="-204" y="204259"/>
                      <a:pt x="325" y="195263"/>
                    </a:cubicBezTo>
                    <a:cubicBezTo>
                      <a:pt x="854" y="186267"/>
                      <a:pt x="6675" y="169598"/>
                      <a:pt x="11437" y="158750"/>
                    </a:cubicBezTo>
                    <a:cubicBezTo>
                      <a:pt x="16199" y="147902"/>
                      <a:pt x="20169" y="142610"/>
                      <a:pt x="28900" y="130175"/>
                    </a:cubicBezTo>
                    <a:cubicBezTo>
                      <a:pt x="37631" y="117740"/>
                      <a:pt x="55358" y="99748"/>
                      <a:pt x="63825" y="84138"/>
                    </a:cubicBezTo>
                    <a:cubicBezTo>
                      <a:pt x="72292" y="68528"/>
                      <a:pt x="79700" y="50536"/>
                      <a:pt x="79700" y="36513"/>
                    </a:cubicBezTo>
                    <a:cubicBezTo>
                      <a:pt x="79700" y="22490"/>
                      <a:pt x="67794" y="6350"/>
                      <a:pt x="6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31570AA-4ECC-459A-B257-9ABBA8A27C42}"/>
                  </a:ext>
                </a:extLst>
              </p:cNvPr>
              <p:cNvSpPr/>
              <p:nvPr/>
            </p:nvSpPr>
            <p:spPr>
              <a:xfrm>
                <a:off x="4700588" y="1304925"/>
                <a:ext cx="71437" cy="65088"/>
              </a:xfrm>
              <a:custGeom>
                <a:avLst/>
                <a:gdLst>
                  <a:gd name="connsiteX0" fmla="*/ 0 w 71437"/>
                  <a:gd name="connsiteY0" fmla="*/ 65088 h 65088"/>
                  <a:gd name="connsiteX1" fmla="*/ 38100 w 71437"/>
                  <a:gd name="connsiteY1" fmla="*/ 6350 h 65088"/>
                  <a:gd name="connsiteX2" fmla="*/ 71437 w 71437"/>
                  <a:gd name="connsiteY2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65088">
                    <a:moveTo>
                      <a:pt x="0" y="65088"/>
                    </a:moveTo>
                    <a:cubicBezTo>
                      <a:pt x="13097" y="41143"/>
                      <a:pt x="26194" y="17198"/>
                      <a:pt x="38100" y="6350"/>
                    </a:cubicBezTo>
                    <a:cubicBezTo>
                      <a:pt x="50006" y="-4498"/>
                      <a:pt x="66410" y="2646"/>
                      <a:pt x="7143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62EB4BE5-C033-4DE4-9A31-CCAFFC9A40DD}"/>
                  </a:ext>
                </a:extLst>
              </p:cNvPr>
              <p:cNvSpPr/>
              <p:nvPr/>
            </p:nvSpPr>
            <p:spPr>
              <a:xfrm>
                <a:off x="4450353" y="917575"/>
                <a:ext cx="151810" cy="400050"/>
              </a:xfrm>
              <a:custGeom>
                <a:avLst/>
                <a:gdLst>
                  <a:gd name="connsiteX0" fmla="*/ 997 w 151810"/>
                  <a:gd name="connsiteY0" fmla="*/ 0 h 400050"/>
                  <a:gd name="connsiteX1" fmla="*/ 2585 w 151810"/>
                  <a:gd name="connsiteY1" fmla="*/ 50800 h 400050"/>
                  <a:gd name="connsiteX2" fmla="*/ 23222 w 151810"/>
                  <a:gd name="connsiteY2" fmla="*/ 107950 h 400050"/>
                  <a:gd name="connsiteX3" fmla="*/ 58147 w 151810"/>
                  <a:gd name="connsiteY3" fmla="*/ 176213 h 400050"/>
                  <a:gd name="connsiteX4" fmla="*/ 112122 w 151810"/>
                  <a:gd name="connsiteY4" fmla="*/ 195263 h 400050"/>
                  <a:gd name="connsiteX5" fmla="*/ 96247 w 151810"/>
                  <a:gd name="connsiteY5" fmla="*/ 238125 h 400050"/>
                  <a:gd name="connsiteX6" fmla="*/ 80372 w 151810"/>
                  <a:gd name="connsiteY6" fmla="*/ 271463 h 400050"/>
                  <a:gd name="connsiteX7" fmla="*/ 69260 w 151810"/>
                  <a:gd name="connsiteY7" fmla="*/ 309563 h 400050"/>
                  <a:gd name="connsiteX8" fmla="*/ 40685 w 151810"/>
                  <a:gd name="connsiteY8" fmla="*/ 347663 h 400050"/>
                  <a:gd name="connsiteX9" fmla="*/ 34335 w 151810"/>
                  <a:gd name="connsiteY9" fmla="*/ 374650 h 400050"/>
                  <a:gd name="connsiteX10" fmla="*/ 67672 w 151810"/>
                  <a:gd name="connsiteY10" fmla="*/ 390525 h 400050"/>
                  <a:gd name="connsiteX11" fmla="*/ 112122 w 151810"/>
                  <a:gd name="connsiteY11" fmla="*/ 396875 h 400050"/>
                  <a:gd name="connsiteX12" fmla="*/ 151810 w 151810"/>
                  <a:gd name="connsiteY12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810" h="400050">
                    <a:moveTo>
                      <a:pt x="997" y="0"/>
                    </a:moveTo>
                    <a:cubicBezTo>
                      <a:pt x="-61" y="16404"/>
                      <a:pt x="-1119" y="32808"/>
                      <a:pt x="2585" y="50800"/>
                    </a:cubicBezTo>
                    <a:cubicBezTo>
                      <a:pt x="6289" y="68792"/>
                      <a:pt x="13962" y="87048"/>
                      <a:pt x="23222" y="107950"/>
                    </a:cubicBezTo>
                    <a:cubicBezTo>
                      <a:pt x="32482" y="128852"/>
                      <a:pt x="43330" y="161661"/>
                      <a:pt x="58147" y="176213"/>
                    </a:cubicBezTo>
                    <a:cubicBezTo>
                      <a:pt x="72964" y="190765"/>
                      <a:pt x="105772" y="184944"/>
                      <a:pt x="112122" y="195263"/>
                    </a:cubicBezTo>
                    <a:cubicBezTo>
                      <a:pt x="118472" y="205582"/>
                      <a:pt x="101539" y="225425"/>
                      <a:pt x="96247" y="238125"/>
                    </a:cubicBezTo>
                    <a:cubicBezTo>
                      <a:pt x="90955" y="250825"/>
                      <a:pt x="84870" y="259557"/>
                      <a:pt x="80372" y="271463"/>
                    </a:cubicBezTo>
                    <a:cubicBezTo>
                      <a:pt x="75874" y="283369"/>
                      <a:pt x="75874" y="296863"/>
                      <a:pt x="69260" y="309563"/>
                    </a:cubicBezTo>
                    <a:cubicBezTo>
                      <a:pt x="62646" y="322263"/>
                      <a:pt x="46506" y="336815"/>
                      <a:pt x="40685" y="347663"/>
                    </a:cubicBezTo>
                    <a:cubicBezTo>
                      <a:pt x="34864" y="358511"/>
                      <a:pt x="29837" y="367506"/>
                      <a:pt x="34335" y="374650"/>
                    </a:cubicBezTo>
                    <a:cubicBezTo>
                      <a:pt x="38833" y="381794"/>
                      <a:pt x="54708" y="386821"/>
                      <a:pt x="67672" y="390525"/>
                    </a:cubicBezTo>
                    <a:cubicBezTo>
                      <a:pt x="80636" y="394229"/>
                      <a:pt x="98099" y="395288"/>
                      <a:pt x="112122" y="396875"/>
                    </a:cubicBezTo>
                    <a:cubicBezTo>
                      <a:pt x="126145" y="398462"/>
                      <a:pt x="151810" y="400050"/>
                      <a:pt x="151810" y="400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FD11003C-0AEF-497D-B34F-4EEA4A66198B}"/>
                  </a:ext>
                </a:extLst>
              </p:cNvPr>
              <p:cNvSpPr/>
              <p:nvPr/>
            </p:nvSpPr>
            <p:spPr>
              <a:xfrm>
                <a:off x="4595813" y="1223814"/>
                <a:ext cx="69850" cy="31899"/>
              </a:xfrm>
              <a:custGeom>
                <a:avLst/>
                <a:gdLst>
                  <a:gd name="connsiteX0" fmla="*/ 0 w 69850"/>
                  <a:gd name="connsiteY0" fmla="*/ 31899 h 31899"/>
                  <a:gd name="connsiteX1" fmla="*/ 46037 w 69850"/>
                  <a:gd name="connsiteY1" fmla="*/ 3324 h 31899"/>
                  <a:gd name="connsiteX2" fmla="*/ 69850 w 69850"/>
                  <a:gd name="connsiteY2" fmla="*/ 1736 h 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" h="31899">
                    <a:moveTo>
                      <a:pt x="0" y="31899"/>
                    </a:moveTo>
                    <a:cubicBezTo>
                      <a:pt x="17197" y="20125"/>
                      <a:pt x="34395" y="8351"/>
                      <a:pt x="46037" y="3324"/>
                    </a:cubicBezTo>
                    <a:cubicBezTo>
                      <a:pt x="57679" y="-1703"/>
                      <a:pt x="63764" y="16"/>
                      <a:pt x="69850" y="173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1E3ECB8A-6788-4CA9-B5AD-6BB22453FFD8}"/>
                  </a:ext>
                </a:extLst>
              </p:cNvPr>
              <p:cNvSpPr/>
              <p:nvPr/>
            </p:nvSpPr>
            <p:spPr>
              <a:xfrm>
                <a:off x="4610100" y="877888"/>
                <a:ext cx="155575" cy="106362"/>
              </a:xfrm>
              <a:custGeom>
                <a:avLst/>
                <a:gdLst>
                  <a:gd name="connsiteX0" fmla="*/ 0 w 155575"/>
                  <a:gd name="connsiteY0" fmla="*/ 106362 h 106362"/>
                  <a:gd name="connsiteX1" fmla="*/ 44450 w 155575"/>
                  <a:gd name="connsiteY1" fmla="*/ 52387 h 106362"/>
                  <a:gd name="connsiteX2" fmla="*/ 80963 w 155575"/>
                  <a:gd name="connsiteY2" fmla="*/ 34925 h 106362"/>
                  <a:gd name="connsiteX3" fmla="*/ 155575 w 155575"/>
                  <a:gd name="connsiteY3" fmla="*/ 0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575" h="106362">
                    <a:moveTo>
                      <a:pt x="0" y="106362"/>
                    </a:moveTo>
                    <a:cubicBezTo>
                      <a:pt x="15478" y="85327"/>
                      <a:pt x="30956" y="64293"/>
                      <a:pt x="44450" y="52387"/>
                    </a:cubicBezTo>
                    <a:cubicBezTo>
                      <a:pt x="57944" y="40481"/>
                      <a:pt x="80963" y="34925"/>
                      <a:pt x="80963" y="34925"/>
                    </a:cubicBezTo>
                    <a:lnTo>
                      <a:pt x="155575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C7C6AFBE-19A9-4205-ABDB-41E024121212}"/>
                  </a:ext>
                </a:extLst>
              </p:cNvPr>
              <p:cNvSpPr/>
              <p:nvPr/>
            </p:nvSpPr>
            <p:spPr>
              <a:xfrm>
                <a:off x="4689475" y="879475"/>
                <a:ext cx="74613" cy="190500"/>
              </a:xfrm>
              <a:custGeom>
                <a:avLst/>
                <a:gdLst>
                  <a:gd name="connsiteX0" fmla="*/ 0 w 74613"/>
                  <a:gd name="connsiteY0" fmla="*/ 190500 h 190500"/>
                  <a:gd name="connsiteX1" fmla="*/ 47625 w 74613"/>
                  <a:gd name="connsiteY1" fmla="*/ 100013 h 190500"/>
                  <a:gd name="connsiteX2" fmla="*/ 68263 w 74613"/>
                  <a:gd name="connsiteY2" fmla="*/ 41275 h 190500"/>
                  <a:gd name="connsiteX3" fmla="*/ 74613 w 74613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13" h="190500">
                    <a:moveTo>
                      <a:pt x="0" y="190500"/>
                    </a:moveTo>
                    <a:cubicBezTo>
                      <a:pt x="18124" y="157692"/>
                      <a:pt x="36248" y="124884"/>
                      <a:pt x="47625" y="100013"/>
                    </a:cubicBezTo>
                    <a:cubicBezTo>
                      <a:pt x="59002" y="75142"/>
                      <a:pt x="63765" y="57944"/>
                      <a:pt x="68263" y="41275"/>
                    </a:cubicBezTo>
                    <a:cubicBezTo>
                      <a:pt x="72761" y="24606"/>
                      <a:pt x="74613" y="9525"/>
                      <a:pt x="7461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1A783449-A03E-40C9-B5B6-B65BCA9C13D5}"/>
                  </a:ext>
                </a:extLst>
              </p:cNvPr>
              <p:cNvSpPr/>
              <p:nvPr/>
            </p:nvSpPr>
            <p:spPr>
              <a:xfrm>
                <a:off x="4629150" y="963613"/>
                <a:ext cx="73025" cy="69850"/>
              </a:xfrm>
              <a:custGeom>
                <a:avLst/>
                <a:gdLst>
                  <a:gd name="connsiteX0" fmla="*/ 0 w 73025"/>
                  <a:gd name="connsiteY0" fmla="*/ 0 h 69850"/>
                  <a:gd name="connsiteX1" fmla="*/ 25400 w 73025"/>
                  <a:gd name="connsiteY1" fmla="*/ 46037 h 69850"/>
                  <a:gd name="connsiteX2" fmla="*/ 73025 w 73025"/>
                  <a:gd name="connsiteY2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69850">
                    <a:moveTo>
                      <a:pt x="0" y="0"/>
                    </a:moveTo>
                    <a:cubicBezTo>
                      <a:pt x="6614" y="17197"/>
                      <a:pt x="13229" y="34395"/>
                      <a:pt x="25400" y="46037"/>
                    </a:cubicBezTo>
                    <a:cubicBezTo>
                      <a:pt x="37571" y="57679"/>
                      <a:pt x="73025" y="69850"/>
                      <a:pt x="73025" y="69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994DE92E-C6CC-4337-9DD3-5BD498500A44}"/>
                  </a:ext>
                </a:extLst>
              </p:cNvPr>
              <p:cNvSpPr/>
              <p:nvPr/>
            </p:nvSpPr>
            <p:spPr>
              <a:xfrm>
                <a:off x="4670425" y="919163"/>
                <a:ext cx="57150" cy="85725"/>
              </a:xfrm>
              <a:custGeom>
                <a:avLst/>
                <a:gdLst>
                  <a:gd name="connsiteX0" fmla="*/ 0 w 57150"/>
                  <a:gd name="connsiteY0" fmla="*/ 0 h 85725"/>
                  <a:gd name="connsiteX1" fmla="*/ 42863 w 57150"/>
                  <a:gd name="connsiteY1" fmla="*/ 42862 h 85725"/>
                  <a:gd name="connsiteX2" fmla="*/ 57150 w 57150"/>
                  <a:gd name="connsiteY2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85725">
                    <a:moveTo>
                      <a:pt x="0" y="0"/>
                    </a:moveTo>
                    <a:cubicBezTo>
                      <a:pt x="16669" y="14287"/>
                      <a:pt x="33338" y="28575"/>
                      <a:pt x="42863" y="42862"/>
                    </a:cubicBezTo>
                    <a:cubicBezTo>
                      <a:pt x="52388" y="57149"/>
                      <a:pt x="54769" y="71437"/>
                      <a:pt x="57150" y="85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6A666EF4-90F6-45C6-A8F9-E2906068FD94}"/>
                  </a:ext>
                </a:extLst>
              </p:cNvPr>
              <p:cNvSpPr/>
              <p:nvPr/>
            </p:nvSpPr>
            <p:spPr>
              <a:xfrm rot="17614685">
                <a:off x="4647446" y="924535"/>
                <a:ext cx="45719" cy="65087"/>
              </a:xfrm>
              <a:prstGeom prst="ellipse">
                <a:avLst/>
              </a:pr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2D39CC91-B10F-4494-9434-F647743D87C4}"/>
                  </a:ext>
                </a:extLst>
              </p:cNvPr>
              <p:cNvSpPr/>
              <p:nvPr/>
            </p:nvSpPr>
            <p:spPr>
              <a:xfrm>
                <a:off x="4562880" y="804863"/>
                <a:ext cx="53570" cy="255587"/>
              </a:xfrm>
              <a:custGeom>
                <a:avLst/>
                <a:gdLst>
                  <a:gd name="connsiteX0" fmla="*/ 53570 w 53570"/>
                  <a:gd name="connsiteY0" fmla="*/ 0 h 255587"/>
                  <a:gd name="connsiteX1" fmla="*/ 44045 w 53570"/>
                  <a:gd name="connsiteY1" fmla="*/ 52387 h 255587"/>
                  <a:gd name="connsiteX2" fmla="*/ 2770 w 53570"/>
                  <a:gd name="connsiteY2" fmla="*/ 206375 h 255587"/>
                  <a:gd name="connsiteX3" fmla="*/ 5945 w 53570"/>
                  <a:gd name="connsiteY3" fmla="*/ 246062 h 255587"/>
                  <a:gd name="connsiteX4" fmla="*/ 23408 w 53570"/>
                  <a:gd name="connsiteY4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0" h="255587">
                    <a:moveTo>
                      <a:pt x="53570" y="0"/>
                    </a:moveTo>
                    <a:cubicBezTo>
                      <a:pt x="53041" y="8995"/>
                      <a:pt x="52512" y="17991"/>
                      <a:pt x="44045" y="52387"/>
                    </a:cubicBezTo>
                    <a:cubicBezTo>
                      <a:pt x="35578" y="86783"/>
                      <a:pt x="9120" y="174096"/>
                      <a:pt x="2770" y="206375"/>
                    </a:cubicBezTo>
                    <a:cubicBezTo>
                      <a:pt x="-3580" y="238654"/>
                      <a:pt x="2505" y="237860"/>
                      <a:pt x="5945" y="246062"/>
                    </a:cubicBezTo>
                    <a:cubicBezTo>
                      <a:pt x="9385" y="254264"/>
                      <a:pt x="16396" y="254925"/>
                      <a:pt x="23408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4F0BA38B-9A8D-4794-BB01-35D743779D0F}"/>
                  </a:ext>
                </a:extLst>
              </p:cNvPr>
              <p:cNvSpPr/>
              <p:nvPr/>
            </p:nvSpPr>
            <p:spPr>
              <a:xfrm>
                <a:off x="4616450" y="782638"/>
                <a:ext cx="150813" cy="25400"/>
              </a:xfrm>
              <a:custGeom>
                <a:avLst/>
                <a:gdLst>
                  <a:gd name="connsiteX0" fmla="*/ 0 w 150813"/>
                  <a:gd name="connsiteY0" fmla="*/ 25400 h 25400"/>
                  <a:gd name="connsiteX1" fmla="*/ 150813 w 150813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813" h="25400">
                    <a:moveTo>
                      <a:pt x="0" y="25400"/>
                    </a:moveTo>
                    <a:lnTo>
                      <a:pt x="150813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BDB1CBFB-7DD2-43FF-9521-080FFA6812D1}"/>
                  </a:ext>
                </a:extLst>
              </p:cNvPr>
              <p:cNvSpPr/>
              <p:nvPr/>
            </p:nvSpPr>
            <p:spPr>
              <a:xfrm>
                <a:off x="4592638" y="784225"/>
                <a:ext cx="174625" cy="273050"/>
              </a:xfrm>
              <a:custGeom>
                <a:avLst/>
                <a:gdLst>
                  <a:gd name="connsiteX0" fmla="*/ 0 w 174625"/>
                  <a:gd name="connsiteY0" fmla="*/ 273050 h 273050"/>
                  <a:gd name="connsiteX1" fmla="*/ 52387 w 174625"/>
                  <a:gd name="connsiteY1" fmla="*/ 47625 h 273050"/>
                  <a:gd name="connsiteX2" fmla="*/ 174625 w 174625"/>
                  <a:gd name="connsiteY2" fmla="*/ 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625" h="273050">
                    <a:moveTo>
                      <a:pt x="0" y="273050"/>
                    </a:moveTo>
                    <a:cubicBezTo>
                      <a:pt x="11641" y="183091"/>
                      <a:pt x="23283" y="93133"/>
                      <a:pt x="52387" y="47625"/>
                    </a:cubicBezTo>
                    <a:cubicBezTo>
                      <a:pt x="81491" y="2117"/>
                      <a:pt x="155046" y="9260"/>
                      <a:pt x="1746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AB30771E-B34D-46E1-873A-8E637E6C1777}"/>
                  </a:ext>
                </a:extLst>
              </p:cNvPr>
              <p:cNvSpPr/>
              <p:nvPr/>
            </p:nvSpPr>
            <p:spPr>
              <a:xfrm>
                <a:off x="4605338" y="806450"/>
                <a:ext cx="144462" cy="125413"/>
              </a:xfrm>
              <a:custGeom>
                <a:avLst/>
                <a:gdLst>
                  <a:gd name="connsiteX0" fmla="*/ 144462 w 144462"/>
                  <a:gd name="connsiteY0" fmla="*/ 0 h 125413"/>
                  <a:gd name="connsiteX1" fmla="*/ 112712 w 144462"/>
                  <a:gd name="connsiteY1" fmla="*/ 55563 h 125413"/>
                  <a:gd name="connsiteX2" fmla="*/ 80962 w 144462"/>
                  <a:gd name="connsiteY2" fmla="*/ 80963 h 125413"/>
                  <a:gd name="connsiteX3" fmla="*/ 0 w 144462"/>
                  <a:gd name="connsiteY3" fmla="*/ 125413 h 12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2" h="125413">
                    <a:moveTo>
                      <a:pt x="144462" y="0"/>
                    </a:moveTo>
                    <a:cubicBezTo>
                      <a:pt x="133878" y="21034"/>
                      <a:pt x="123295" y="42069"/>
                      <a:pt x="112712" y="55563"/>
                    </a:cubicBezTo>
                    <a:cubicBezTo>
                      <a:pt x="102129" y="69057"/>
                      <a:pt x="99747" y="69321"/>
                      <a:pt x="80962" y="80963"/>
                    </a:cubicBezTo>
                    <a:cubicBezTo>
                      <a:pt x="62177" y="92605"/>
                      <a:pt x="31088" y="109009"/>
                      <a:pt x="0" y="125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D6267724-F8A5-4757-81C9-F7CCA7700109}"/>
                  </a:ext>
                </a:extLst>
              </p:cNvPr>
              <p:cNvSpPr/>
              <p:nvPr/>
            </p:nvSpPr>
            <p:spPr>
              <a:xfrm>
                <a:off x="4699142" y="1048926"/>
                <a:ext cx="80736" cy="88589"/>
              </a:xfrm>
              <a:custGeom>
                <a:avLst/>
                <a:gdLst>
                  <a:gd name="connsiteX0" fmla="*/ 3033 w 80736"/>
                  <a:gd name="connsiteY0" fmla="*/ 412 h 88589"/>
                  <a:gd name="connsiteX1" fmla="*/ 14146 w 80736"/>
                  <a:gd name="connsiteY1" fmla="*/ 65499 h 88589"/>
                  <a:gd name="connsiteX2" fmla="*/ 79233 w 80736"/>
                  <a:gd name="connsiteY2" fmla="*/ 87724 h 88589"/>
                  <a:gd name="connsiteX3" fmla="*/ 55421 w 80736"/>
                  <a:gd name="connsiteY3" fmla="*/ 40099 h 88589"/>
                  <a:gd name="connsiteX4" fmla="*/ 3033 w 80736"/>
                  <a:gd name="connsiteY4" fmla="*/ 412 h 8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36" h="88589">
                    <a:moveTo>
                      <a:pt x="3033" y="412"/>
                    </a:moveTo>
                    <a:cubicBezTo>
                      <a:pt x="-3846" y="4645"/>
                      <a:pt x="1446" y="50947"/>
                      <a:pt x="14146" y="65499"/>
                    </a:cubicBezTo>
                    <a:cubicBezTo>
                      <a:pt x="26846" y="80051"/>
                      <a:pt x="72354" y="91957"/>
                      <a:pt x="79233" y="87724"/>
                    </a:cubicBezTo>
                    <a:cubicBezTo>
                      <a:pt x="86112" y="83491"/>
                      <a:pt x="67856" y="54651"/>
                      <a:pt x="55421" y="40099"/>
                    </a:cubicBezTo>
                    <a:cubicBezTo>
                      <a:pt x="42986" y="25547"/>
                      <a:pt x="9912" y="-3821"/>
                      <a:pt x="3033" y="412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4BBC84-C88A-43AD-A28F-078EEC31F865}"/>
                  </a:ext>
                </a:extLst>
              </p:cNvPr>
              <p:cNvSpPr/>
              <p:nvPr/>
            </p:nvSpPr>
            <p:spPr>
              <a:xfrm>
                <a:off x="4554538" y="1133394"/>
                <a:ext cx="104775" cy="14369"/>
              </a:xfrm>
              <a:custGeom>
                <a:avLst/>
                <a:gdLst>
                  <a:gd name="connsiteX0" fmla="*/ 0 w 104775"/>
                  <a:gd name="connsiteY0" fmla="*/ 14369 h 14369"/>
                  <a:gd name="connsiteX1" fmla="*/ 49212 w 104775"/>
                  <a:gd name="connsiteY1" fmla="*/ 81 h 14369"/>
                  <a:gd name="connsiteX2" fmla="*/ 104775 w 104775"/>
                  <a:gd name="connsiteY2" fmla="*/ 9606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4369">
                    <a:moveTo>
                      <a:pt x="0" y="14369"/>
                    </a:moveTo>
                    <a:cubicBezTo>
                      <a:pt x="15875" y="7622"/>
                      <a:pt x="31750" y="875"/>
                      <a:pt x="49212" y="81"/>
                    </a:cubicBezTo>
                    <a:cubicBezTo>
                      <a:pt x="66674" y="-713"/>
                      <a:pt x="85724" y="4446"/>
                      <a:pt x="104775" y="9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A8243743-0B84-4CFC-BD02-A4EF704A27C5}"/>
                  </a:ext>
                </a:extLst>
              </p:cNvPr>
              <p:cNvSpPr/>
              <p:nvPr/>
            </p:nvSpPr>
            <p:spPr>
              <a:xfrm>
                <a:off x="4530725" y="1141413"/>
                <a:ext cx="123825" cy="52387"/>
              </a:xfrm>
              <a:custGeom>
                <a:avLst/>
                <a:gdLst>
                  <a:gd name="connsiteX0" fmla="*/ 0 w 123825"/>
                  <a:gd name="connsiteY0" fmla="*/ 52387 h 52387"/>
                  <a:gd name="connsiteX1" fmla="*/ 57150 w 123825"/>
                  <a:gd name="connsiteY1" fmla="*/ 30162 h 52387"/>
                  <a:gd name="connsiteX2" fmla="*/ 104775 w 123825"/>
                  <a:gd name="connsiteY2" fmla="*/ 25400 h 52387"/>
                  <a:gd name="connsiteX3" fmla="*/ 123825 w 123825"/>
                  <a:gd name="connsiteY3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52387">
                    <a:moveTo>
                      <a:pt x="0" y="52387"/>
                    </a:moveTo>
                    <a:cubicBezTo>
                      <a:pt x="19844" y="43523"/>
                      <a:pt x="39688" y="34660"/>
                      <a:pt x="57150" y="30162"/>
                    </a:cubicBezTo>
                    <a:cubicBezTo>
                      <a:pt x="74612" y="25664"/>
                      <a:pt x="93663" y="30427"/>
                      <a:pt x="104775" y="25400"/>
                    </a:cubicBezTo>
                    <a:cubicBezTo>
                      <a:pt x="115887" y="20373"/>
                      <a:pt x="119856" y="10186"/>
                      <a:pt x="12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332111D6-EE82-4168-B8CE-1AAD2AE78F5D}"/>
                  </a:ext>
                </a:extLst>
              </p:cNvPr>
              <p:cNvSpPr/>
              <p:nvPr/>
            </p:nvSpPr>
            <p:spPr>
              <a:xfrm>
                <a:off x="4456113" y="938213"/>
                <a:ext cx="65087" cy="36512"/>
              </a:xfrm>
              <a:custGeom>
                <a:avLst/>
                <a:gdLst>
                  <a:gd name="connsiteX0" fmla="*/ 0 w 65087"/>
                  <a:gd name="connsiteY0" fmla="*/ 0 h 36512"/>
                  <a:gd name="connsiteX1" fmla="*/ 49212 w 65087"/>
                  <a:gd name="connsiteY1" fmla="*/ 22225 h 36512"/>
                  <a:gd name="connsiteX2" fmla="*/ 65087 w 65087"/>
                  <a:gd name="connsiteY2" fmla="*/ 36512 h 3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87" h="36512">
                    <a:moveTo>
                      <a:pt x="0" y="0"/>
                    </a:moveTo>
                    <a:cubicBezTo>
                      <a:pt x="19182" y="8070"/>
                      <a:pt x="38364" y="16140"/>
                      <a:pt x="49212" y="22225"/>
                    </a:cubicBezTo>
                    <a:cubicBezTo>
                      <a:pt x="60060" y="28310"/>
                      <a:pt x="62573" y="32411"/>
                      <a:pt x="65087" y="365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7952A7B6-8B8B-4D9E-B72E-A42D7F316B19}"/>
                  </a:ext>
                </a:extLst>
              </p:cNvPr>
              <p:cNvSpPr/>
              <p:nvPr/>
            </p:nvSpPr>
            <p:spPr>
              <a:xfrm>
                <a:off x="4505317" y="931863"/>
                <a:ext cx="28583" cy="144462"/>
              </a:xfrm>
              <a:custGeom>
                <a:avLst/>
                <a:gdLst>
                  <a:gd name="connsiteX0" fmla="*/ 28583 w 28583"/>
                  <a:gd name="connsiteY0" fmla="*/ 144462 h 144462"/>
                  <a:gd name="connsiteX1" fmla="*/ 8 w 28583"/>
                  <a:gd name="connsiteY1" fmla="*/ 76200 h 144462"/>
                  <a:gd name="connsiteX2" fmla="*/ 25408 w 28583"/>
                  <a:gd name="connsiteY2" fmla="*/ 34925 h 144462"/>
                  <a:gd name="connsiteX3" fmla="*/ 6358 w 28583"/>
                  <a:gd name="connsiteY3" fmla="*/ 0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83" h="144462">
                    <a:moveTo>
                      <a:pt x="28583" y="144462"/>
                    </a:moveTo>
                    <a:cubicBezTo>
                      <a:pt x="14560" y="119459"/>
                      <a:pt x="537" y="94456"/>
                      <a:pt x="8" y="76200"/>
                    </a:cubicBezTo>
                    <a:cubicBezTo>
                      <a:pt x="-521" y="57944"/>
                      <a:pt x="24350" y="47625"/>
                      <a:pt x="25408" y="34925"/>
                    </a:cubicBezTo>
                    <a:cubicBezTo>
                      <a:pt x="26466" y="22225"/>
                      <a:pt x="16412" y="11112"/>
                      <a:pt x="6358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92C89B24-885F-4B73-B033-F34B958E1F4F}"/>
                  </a:ext>
                </a:extLst>
              </p:cNvPr>
              <p:cNvSpPr/>
              <p:nvPr/>
            </p:nvSpPr>
            <p:spPr>
              <a:xfrm>
                <a:off x="4833938" y="782638"/>
                <a:ext cx="177800" cy="438150"/>
              </a:xfrm>
              <a:custGeom>
                <a:avLst/>
                <a:gdLst>
                  <a:gd name="connsiteX0" fmla="*/ 0 w 177800"/>
                  <a:gd name="connsiteY0" fmla="*/ 0 h 438150"/>
                  <a:gd name="connsiteX1" fmla="*/ 42862 w 177800"/>
                  <a:gd name="connsiteY1" fmla="*/ 76200 h 438150"/>
                  <a:gd name="connsiteX2" fmla="*/ 85725 w 177800"/>
                  <a:gd name="connsiteY2" fmla="*/ 161925 h 438150"/>
                  <a:gd name="connsiteX3" fmla="*/ 123825 w 177800"/>
                  <a:gd name="connsiteY3" fmla="*/ 268287 h 438150"/>
                  <a:gd name="connsiteX4" fmla="*/ 149225 w 177800"/>
                  <a:gd name="connsiteY4" fmla="*/ 333375 h 438150"/>
                  <a:gd name="connsiteX5" fmla="*/ 160337 w 177800"/>
                  <a:gd name="connsiteY5" fmla="*/ 406400 h 438150"/>
                  <a:gd name="connsiteX6" fmla="*/ 177800 w 177800"/>
                  <a:gd name="connsiteY6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00" h="438150">
                    <a:moveTo>
                      <a:pt x="0" y="0"/>
                    </a:moveTo>
                    <a:cubicBezTo>
                      <a:pt x="14287" y="24606"/>
                      <a:pt x="28575" y="49213"/>
                      <a:pt x="42862" y="76200"/>
                    </a:cubicBezTo>
                    <a:cubicBezTo>
                      <a:pt x="57150" y="103188"/>
                      <a:pt x="72231" y="129911"/>
                      <a:pt x="85725" y="161925"/>
                    </a:cubicBezTo>
                    <a:cubicBezTo>
                      <a:pt x="99219" y="193940"/>
                      <a:pt x="113242" y="239712"/>
                      <a:pt x="123825" y="268287"/>
                    </a:cubicBezTo>
                    <a:cubicBezTo>
                      <a:pt x="134408" y="296862"/>
                      <a:pt x="143140" y="310356"/>
                      <a:pt x="149225" y="333375"/>
                    </a:cubicBezTo>
                    <a:cubicBezTo>
                      <a:pt x="155310" y="356394"/>
                      <a:pt x="155574" y="388937"/>
                      <a:pt x="160337" y="406400"/>
                    </a:cubicBezTo>
                    <a:cubicBezTo>
                      <a:pt x="165100" y="423863"/>
                      <a:pt x="171450" y="431006"/>
                      <a:pt x="177800" y="4381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E2719337-09B6-4FA2-A3CE-C7B3F0655B3A}"/>
                  </a:ext>
                </a:extLst>
              </p:cNvPr>
              <p:cNvSpPr/>
              <p:nvPr/>
            </p:nvSpPr>
            <p:spPr>
              <a:xfrm>
                <a:off x="4322763" y="1201738"/>
                <a:ext cx="196850" cy="217487"/>
              </a:xfrm>
              <a:custGeom>
                <a:avLst/>
                <a:gdLst>
                  <a:gd name="connsiteX0" fmla="*/ 196850 w 196850"/>
                  <a:gd name="connsiteY0" fmla="*/ 0 h 217487"/>
                  <a:gd name="connsiteX1" fmla="*/ 133350 w 196850"/>
                  <a:gd name="connsiteY1" fmla="*/ 33337 h 217487"/>
                  <a:gd name="connsiteX2" fmla="*/ 117475 w 196850"/>
                  <a:gd name="connsiteY2" fmla="*/ 98425 h 217487"/>
                  <a:gd name="connsiteX3" fmla="*/ 85725 w 196850"/>
                  <a:gd name="connsiteY3" fmla="*/ 155575 h 217487"/>
                  <a:gd name="connsiteX4" fmla="*/ 0 w 196850"/>
                  <a:gd name="connsiteY4" fmla="*/ 217487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850" h="217487">
                    <a:moveTo>
                      <a:pt x="196850" y="0"/>
                    </a:moveTo>
                    <a:cubicBezTo>
                      <a:pt x="171714" y="8466"/>
                      <a:pt x="146579" y="16933"/>
                      <a:pt x="133350" y="33337"/>
                    </a:cubicBezTo>
                    <a:cubicBezTo>
                      <a:pt x="120121" y="49741"/>
                      <a:pt x="125412" y="78052"/>
                      <a:pt x="117475" y="98425"/>
                    </a:cubicBezTo>
                    <a:cubicBezTo>
                      <a:pt x="109538" y="118798"/>
                      <a:pt x="105304" y="135731"/>
                      <a:pt x="85725" y="155575"/>
                    </a:cubicBezTo>
                    <a:cubicBezTo>
                      <a:pt x="66146" y="175419"/>
                      <a:pt x="15875" y="207962"/>
                      <a:pt x="0" y="217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AE59C53E-0C81-4FD2-876B-5529C8765F7D}"/>
                  </a:ext>
                </a:extLst>
              </p:cNvPr>
              <p:cNvSpPr/>
              <p:nvPr/>
            </p:nvSpPr>
            <p:spPr>
              <a:xfrm>
                <a:off x="4375174" y="1171575"/>
                <a:ext cx="63476" cy="211138"/>
              </a:xfrm>
              <a:custGeom>
                <a:avLst/>
                <a:gdLst>
                  <a:gd name="connsiteX0" fmla="*/ 63476 w 63476"/>
                  <a:gd name="connsiteY0" fmla="*/ 0 h 211138"/>
                  <a:gd name="connsiteX1" fmla="*/ 1564 w 63476"/>
                  <a:gd name="connsiteY1" fmla="*/ 57150 h 211138"/>
                  <a:gd name="connsiteX2" fmla="*/ 17439 w 63476"/>
                  <a:gd name="connsiteY2" fmla="*/ 115888 h 211138"/>
                  <a:gd name="connsiteX3" fmla="*/ 4739 w 63476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6" h="211138">
                    <a:moveTo>
                      <a:pt x="63476" y="0"/>
                    </a:moveTo>
                    <a:cubicBezTo>
                      <a:pt x="36356" y="18917"/>
                      <a:pt x="9237" y="37835"/>
                      <a:pt x="1564" y="57150"/>
                    </a:cubicBezTo>
                    <a:cubicBezTo>
                      <a:pt x="-6109" y="76465"/>
                      <a:pt x="16910" y="90223"/>
                      <a:pt x="17439" y="115888"/>
                    </a:cubicBezTo>
                    <a:cubicBezTo>
                      <a:pt x="17968" y="141553"/>
                      <a:pt x="9766" y="196322"/>
                      <a:pt x="4739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E685D5B3-F2C0-40A4-95B3-7506B6BC4AA0}"/>
                  </a:ext>
                </a:extLst>
              </p:cNvPr>
              <p:cNvSpPr/>
              <p:nvPr/>
            </p:nvSpPr>
            <p:spPr>
              <a:xfrm>
                <a:off x="4094163" y="1177925"/>
                <a:ext cx="325437" cy="122238"/>
              </a:xfrm>
              <a:custGeom>
                <a:avLst/>
                <a:gdLst>
                  <a:gd name="connsiteX0" fmla="*/ 325437 w 325437"/>
                  <a:gd name="connsiteY0" fmla="*/ 0 h 122238"/>
                  <a:gd name="connsiteX1" fmla="*/ 234950 w 325437"/>
                  <a:gd name="connsiteY1" fmla="*/ 12700 h 122238"/>
                  <a:gd name="connsiteX2" fmla="*/ 200025 w 325437"/>
                  <a:gd name="connsiteY2" fmla="*/ 23813 h 122238"/>
                  <a:gd name="connsiteX3" fmla="*/ 150812 w 325437"/>
                  <a:gd name="connsiteY3" fmla="*/ 66675 h 122238"/>
                  <a:gd name="connsiteX4" fmla="*/ 123825 w 325437"/>
                  <a:gd name="connsiteY4" fmla="*/ 80963 h 122238"/>
                  <a:gd name="connsiteX5" fmla="*/ 87312 w 325437"/>
                  <a:gd name="connsiteY5" fmla="*/ 76200 h 122238"/>
                  <a:gd name="connsiteX6" fmla="*/ 50800 w 325437"/>
                  <a:gd name="connsiteY6" fmla="*/ 80963 h 122238"/>
                  <a:gd name="connsiteX7" fmla="*/ 0 w 325437"/>
                  <a:gd name="connsiteY7" fmla="*/ 122238 h 12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437" h="122238">
                    <a:moveTo>
                      <a:pt x="325437" y="0"/>
                    </a:moveTo>
                    <a:cubicBezTo>
                      <a:pt x="290644" y="4365"/>
                      <a:pt x="255852" y="8731"/>
                      <a:pt x="234950" y="12700"/>
                    </a:cubicBezTo>
                    <a:cubicBezTo>
                      <a:pt x="214048" y="16669"/>
                      <a:pt x="214048" y="14817"/>
                      <a:pt x="200025" y="23813"/>
                    </a:cubicBezTo>
                    <a:cubicBezTo>
                      <a:pt x="186002" y="32809"/>
                      <a:pt x="163512" y="57150"/>
                      <a:pt x="150812" y="66675"/>
                    </a:cubicBezTo>
                    <a:cubicBezTo>
                      <a:pt x="138112" y="76200"/>
                      <a:pt x="134408" y="79376"/>
                      <a:pt x="123825" y="80963"/>
                    </a:cubicBezTo>
                    <a:cubicBezTo>
                      <a:pt x="113242" y="82551"/>
                      <a:pt x="99483" y="76200"/>
                      <a:pt x="87312" y="76200"/>
                    </a:cubicBezTo>
                    <a:cubicBezTo>
                      <a:pt x="75141" y="76200"/>
                      <a:pt x="65352" y="73290"/>
                      <a:pt x="50800" y="80963"/>
                    </a:cubicBezTo>
                    <a:cubicBezTo>
                      <a:pt x="36248" y="88636"/>
                      <a:pt x="11112" y="118799"/>
                      <a:pt x="0" y="1222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B16755D2-ABA2-4E0C-A150-0AAEFE1FA303}"/>
                  </a:ext>
                </a:extLst>
              </p:cNvPr>
              <p:cNvSpPr/>
              <p:nvPr/>
            </p:nvSpPr>
            <p:spPr>
              <a:xfrm>
                <a:off x="4097338" y="1065213"/>
                <a:ext cx="165100" cy="234950"/>
              </a:xfrm>
              <a:custGeom>
                <a:avLst/>
                <a:gdLst>
                  <a:gd name="connsiteX0" fmla="*/ 165100 w 165100"/>
                  <a:gd name="connsiteY0" fmla="*/ 0 h 234950"/>
                  <a:gd name="connsiteX1" fmla="*/ 120650 w 165100"/>
                  <a:gd name="connsiteY1" fmla="*/ 71437 h 234950"/>
                  <a:gd name="connsiteX2" fmla="*/ 128587 w 165100"/>
                  <a:gd name="connsiteY2" fmla="*/ 114300 h 234950"/>
                  <a:gd name="connsiteX3" fmla="*/ 128587 w 165100"/>
                  <a:gd name="connsiteY3" fmla="*/ 139700 h 234950"/>
                  <a:gd name="connsiteX4" fmla="*/ 96837 w 165100"/>
                  <a:gd name="connsiteY4" fmla="*/ 155575 h 234950"/>
                  <a:gd name="connsiteX5" fmla="*/ 63500 w 165100"/>
                  <a:gd name="connsiteY5" fmla="*/ 155575 h 234950"/>
                  <a:gd name="connsiteX6" fmla="*/ 0 w 165100"/>
                  <a:gd name="connsiteY6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100" h="234950">
                    <a:moveTo>
                      <a:pt x="165100" y="0"/>
                    </a:moveTo>
                    <a:cubicBezTo>
                      <a:pt x="145917" y="26193"/>
                      <a:pt x="126735" y="52387"/>
                      <a:pt x="120650" y="71437"/>
                    </a:cubicBezTo>
                    <a:cubicBezTo>
                      <a:pt x="114565" y="90487"/>
                      <a:pt x="127264" y="102923"/>
                      <a:pt x="128587" y="114300"/>
                    </a:cubicBezTo>
                    <a:cubicBezTo>
                      <a:pt x="129910" y="125677"/>
                      <a:pt x="133879" y="132821"/>
                      <a:pt x="128587" y="139700"/>
                    </a:cubicBezTo>
                    <a:cubicBezTo>
                      <a:pt x="123295" y="146579"/>
                      <a:pt x="107685" y="152929"/>
                      <a:pt x="96837" y="155575"/>
                    </a:cubicBezTo>
                    <a:cubicBezTo>
                      <a:pt x="85989" y="158221"/>
                      <a:pt x="79639" y="142346"/>
                      <a:pt x="63500" y="155575"/>
                    </a:cubicBezTo>
                    <a:cubicBezTo>
                      <a:pt x="47361" y="168804"/>
                      <a:pt x="12435" y="222250"/>
                      <a:pt x="0" y="234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DE06E544-080E-44EB-B05E-919EBEF3EFA6}"/>
                  </a:ext>
                </a:extLst>
              </p:cNvPr>
              <p:cNvSpPr/>
              <p:nvPr/>
            </p:nvSpPr>
            <p:spPr>
              <a:xfrm>
                <a:off x="4170363" y="1038411"/>
                <a:ext cx="100012" cy="49027"/>
              </a:xfrm>
              <a:custGeom>
                <a:avLst/>
                <a:gdLst>
                  <a:gd name="connsiteX0" fmla="*/ 100012 w 100012"/>
                  <a:gd name="connsiteY0" fmla="*/ 29977 h 49027"/>
                  <a:gd name="connsiteX1" fmla="*/ 47625 w 100012"/>
                  <a:gd name="connsiteY1" fmla="*/ 2989 h 49027"/>
                  <a:gd name="connsiteX2" fmla="*/ 36512 w 100012"/>
                  <a:gd name="connsiteY2" fmla="*/ 2989 h 49027"/>
                  <a:gd name="connsiteX3" fmla="*/ 12700 w 100012"/>
                  <a:gd name="connsiteY3" fmla="*/ 23627 h 49027"/>
                  <a:gd name="connsiteX4" fmla="*/ 0 w 100012"/>
                  <a:gd name="connsiteY4" fmla="*/ 49027 h 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2" h="49027">
                    <a:moveTo>
                      <a:pt x="100012" y="29977"/>
                    </a:moveTo>
                    <a:cubicBezTo>
                      <a:pt x="79110" y="18732"/>
                      <a:pt x="58208" y="7487"/>
                      <a:pt x="47625" y="2989"/>
                    </a:cubicBezTo>
                    <a:cubicBezTo>
                      <a:pt x="37042" y="-1509"/>
                      <a:pt x="42333" y="-451"/>
                      <a:pt x="36512" y="2989"/>
                    </a:cubicBezTo>
                    <a:cubicBezTo>
                      <a:pt x="30691" y="6429"/>
                      <a:pt x="18785" y="15954"/>
                      <a:pt x="12700" y="23627"/>
                    </a:cubicBezTo>
                    <a:cubicBezTo>
                      <a:pt x="6615" y="31300"/>
                      <a:pt x="3307" y="40163"/>
                      <a:pt x="0" y="4902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101A14A2-F615-4439-A7AE-363B0C992137}"/>
                  </a:ext>
                </a:extLst>
              </p:cNvPr>
              <p:cNvSpPr/>
              <p:nvPr/>
            </p:nvSpPr>
            <p:spPr>
              <a:xfrm>
                <a:off x="4163848" y="759708"/>
                <a:ext cx="147802" cy="321380"/>
              </a:xfrm>
              <a:custGeom>
                <a:avLst/>
                <a:gdLst>
                  <a:gd name="connsiteX0" fmla="*/ 147802 w 147802"/>
                  <a:gd name="connsiteY0" fmla="*/ 705 h 321380"/>
                  <a:gd name="connsiteX1" fmla="*/ 77952 w 147802"/>
                  <a:gd name="connsiteY1" fmla="*/ 7055 h 321380"/>
                  <a:gd name="connsiteX2" fmla="*/ 22390 w 147802"/>
                  <a:gd name="connsiteY2" fmla="*/ 51505 h 321380"/>
                  <a:gd name="connsiteX3" fmla="*/ 17627 w 147802"/>
                  <a:gd name="connsiteY3" fmla="*/ 92780 h 321380"/>
                  <a:gd name="connsiteX4" fmla="*/ 8102 w 147802"/>
                  <a:gd name="connsiteY4" fmla="*/ 124530 h 321380"/>
                  <a:gd name="connsiteX5" fmla="*/ 165 w 147802"/>
                  <a:gd name="connsiteY5" fmla="*/ 173742 h 321380"/>
                  <a:gd name="connsiteX6" fmla="*/ 4927 w 147802"/>
                  <a:gd name="connsiteY6" fmla="*/ 215017 h 321380"/>
                  <a:gd name="connsiteX7" fmla="*/ 28740 w 147802"/>
                  <a:gd name="connsiteY7" fmla="*/ 240417 h 321380"/>
                  <a:gd name="connsiteX8" fmla="*/ 44615 w 147802"/>
                  <a:gd name="connsiteY8" fmla="*/ 254705 h 321380"/>
                  <a:gd name="connsiteX9" fmla="*/ 8102 w 147802"/>
                  <a:gd name="connsiteY9" fmla="*/ 321380 h 32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02" h="321380">
                    <a:moveTo>
                      <a:pt x="147802" y="705"/>
                    </a:moveTo>
                    <a:cubicBezTo>
                      <a:pt x="123328" y="-354"/>
                      <a:pt x="98854" y="-1412"/>
                      <a:pt x="77952" y="7055"/>
                    </a:cubicBezTo>
                    <a:cubicBezTo>
                      <a:pt x="57050" y="15522"/>
                      <a:pt x="32444" y="37218"/>
                      <a:pt x="22390" y="51505"/>
                    </a:cubicBezTo>
                    <a:cubicBezTo>
                      <a:pt x="12336" y="65792"/>
                      <a:pt x="20008" y="80609"/>
                      <a:pt x="17627" y="92780"/>
                    </a:cubicBezTo>
                    <a:cubicBezTo>
                      <a:pt x="15246" y="104951"/>
                      <a:pt x="11012" y="111036"/>
                      <a:pt x="8102" y="124530"/>
                    </a:cubicBezTo>
                    <a:cubicBezTo>
                      <a:pt x="5192" y="138024"/>
                      <a:pt x="694" y="158661"/>
                      <a:pt x="165" y="173742"/>
                    </a:cubicBezTo>
                    <a:cubicBezTo>
                      <a:pt x="-364" y="188823"/>
                      <a:pt x="165" y="203905"/>
                      <a:pt x="4927" y="215017"/>
                    </a:cubicBezTo>
                    <a:cubicBezTo>
                      <a:pt x="9689" y="226129"/>
                      <a:pt x="22125" y="233802"/>
                      <a:pt x="28740" y="240417"/>
                    </a:cubicBezTo>
                    <a:cubicBezTo>
                      <a:pt x="35355" y="247032"/>
                      <a:pt x="48055" y="241211"/>
                      <a:pt x="44615" y="254705"/>
                    </a:cubicBezTo>
                    <a:cubicBezTo>
                      <a:pt x="41175" y="268199"/>
                      <a:pt x="24638" y="294789"/>
                      <a:pt x="8102" y="3213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C5B01DFA-2BBB-4E96-8D78-367FEFF8EFE8}"/>
                  </a:ext>
                </a:extLst>
              </p:cNvPr>
              <p:cNvSpPr/>
              <p:nvPr/>
            </p:nvSpPr>
            <p:spPr>
              <a:xfrm>
                <a:off x="3989388" y="667354"/>
                <a:ext cx="322262" cy="131167"/>
              </a:xfrm>
              <a:custGeom>
                <a:avLst/>
                <a:gdLst>
                  <a:gd name="connsiteX0" fmla="*/ 322262 w 322262"/>
                  <a:gd name="connsiteY0" fmla="*/ 93059 h 131167"/>
                  <a:gd name="connsiteX1" fmla="*/ 265112 w 322262"/>
                  <a:gd name="connsiteY1" fmla="*/ 62896 h 131167"/>
                  <a:gd name="connsiteX2" fmla="*/ 212725 w 322262"/>
                  <a:gd name="connsiteY2" fmla="*/ 91471 h 131167"/>
                  <a:gd name="connsiteX3" fmla="*/ 173037 w 322262"/>
                  <a:gd name="connsiteY3" fmla="*/ 131159 h 131167"/>
                  <a:gd name="connsiteX4" fmla="*/ 195262 w 322262"/>
                  <a:gd name="connsiteY4" fmla="*/ 94646 h 131167"/>
                  <a:gd name="connsiteX5" fmla="*/ 204787 w 322262"/>
                  <a:gd name="connsiteY5" fmla="*/ 61309 h 131167"/>
                  <a:gd name="connsiteX6" fmla="*/ 244475 w 322262"/>
                  <a:gd name="connsiteY6" fmla="*/ 42259 h 131167"/>
                  <a:gd name="connsiteX7" fmla="*/ 307975 w 322262"/>
                  <a:gd name="connsiteY7" fmla="*/ 39084 h 131167"/>
                  <a:gd name="connsiteX8" fmla="*/ 276225 w 322262"/>
                  <a:gd name="connsiteY8" fmla="*/ 16859 h 131167"/>
                  <a:gd name="connsiteX9" fmla="*/ 236537 w 322262"/>
                  <a:gd name="connsiteY9" fmla="*/ 5746 h 131167"/>
                  <a:gd name="connsiteX10" fmla="*/ 220662 w 322262"/>
                  <a:gd name="connsiteY10" fmla="*/ 984 h 131167"/>
                  <a:gd name="connsiteX11" fmla="*/ 187325 w 322262"/>
                  <a:gd name="connsiteY11" fmla="*/ 24796 h 131167"/>
                  <a:gd name="connsiteX12" fmla="*/ 142875 w 322262"/>
                  <a:gd name="connsiteY12" fmla="*/ 42259 h 131167"/>
                  <a:gd name="connsiteX13" fmla="*/ 106362 w 322262"/>
                  <a:gd name="connsiteY13" fmla="*/ 53371 h 131167"/>
                  <a:gd name="connsiteX14" fmla="*/ 0 w 322262"/>
                  <a:gd name="connsiteY14" fmla="*/ 15271 h 13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2262" h="131167">
                    <a:moveTo>
                      <a:pt x="322262" y="93059"/>
                    </a:moveTo>
                    <a:cubicBezTo>
                      <a:pt x="302815" y="78110"/>
                      <a:pt x="283368" y="63161"/>
                      <a:pt x="265112" y="62896"/>
                    </a:cubicBezTo>
                    <a:cubicBezTo>
                      <a:pt x="246856" y="62631"/>
                      <a:pt x="228071" y="80094"/>
                      <a:pt x="212725" y="91471"/>
                    </a:cubicBezTo>
                    <a:cubicBezTo>
                      <a:pt x="197379" y="102848"/>
                      <a:pt x="175947" y="130630"/>
                      <a:pt x="173037" y="131159"/>
                    </a:cubicBezTo>
                    <a:cubicBezTo>
                      <a:pt x="170126" y="131688"/>
                      <a:pt x="189970" y="106288"/>
                      <a:pt x="195262" y="94646"/>
                    </a:cubicBezTo>
                    <a:cubicBezTo>
                      <a:pt x="200554" y="83004"/>
                      <a:pt x="196585" y="70040"/>
                      <a:pt x="204787" y="61309"/>
                    </a:cubicBezTo>
                    <a:cubicBezTo>
                      <a:pt x="212989" y="52578"/>
                      <a:pt x="227277" y="45963"/>
                      <a:pt x="244475" y="42259"/>
                    </a:cubicBezTo>
                    <a:cubicBezTo>
                      <a:pt x="261673" y="38555"/>
                      <a:pt x="302683" y="43317"/>
                      <a:pt x="307975" y="39084"/>
                    </a:cubicBezTo>
                    <a:cubicBezTo>
                      <a:pt x="313267" y="34851"/>
                      <a:pt x="288131" y="22415"/>
                      <a:pt x="276225" y="16859"/>
                    </a:cubicBezTo>
                    <a:cubicBezTo>
                      <a:pt x="264319" y="11303"/>
                      <a:pt x="245797" y="8392"/>
                      <a:pt x="236537" y="5746"/>
                    </a:cubicBezTo>
                    <a:cubicBezTo>
                      <a:pt x="227276" y="3100"/>
                      <a:pt x="228864" y="-2191"/>
                      <a:pt x="220662" y="984"/>
                    </a:cubicBezTo>
                    <a:cubicBezTo>
                      <a:pt x="212460" y="4159"/>
                      <a:pt x="200289" y="17917"/>
                      <a:pt x="187325" y="24796"/>
                    </a:cubicBezTo>
                    <a:cubicBezTo>
                      <a:pt x="174361" y="31675"/>
                      <a:pt x="156369" y="37497"/>
                      <a:pt x="142875" y="42259"/>
                    </a:cubicBezTo>
                    <a:cubicBezTo>
                      <a:pt x="129381" y="47021"/>
                      <a:pt x="130174" y="57869"/>
                      <a:pt x="106362" y="53371"/>
                    </a:cubicBezTo>
                    <a:cubicBezTo>
                      <a:pt x="82549" y="48873"/>
                      <a:pt x="41274" y="32072"/>
                      <a:pt x="0" y="1527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0E6DA711-07E5-48C1-AA79-9A5B62CCDF4B}"/>
                  </a:ext>
                </a:extLst>
              </p:cNvPr>
              <p:cNvSpPr/>
              <p:nvPr/>
            </p:nvSpPr>
            <p:spPr>
              <a:xfrm>
                <a:off x="3992563" y="614363"/>
                <a:ext cx="206375" cy="60325"/>
              </a:xfrm>
              <a:custGeom>
                <a:avLst/>
                <a:gdLst>
                  <a:gd name="connsiteX0" fmla="*/ 206375 w 206375"/>
                  <a:gd name="connsiteY0" fmla="*/ 0 h 60325"/>
                  <a:gd name="connsiteX1" fmla="*/ 161925 w 206375"/>
                  <a:gd name="connsiteY1" fmla="*/ 33337 h 60325"/>
                  <a:gd name="connsiteX2" fmla="*/ 123825 w 206375"/>
                  <a:gd name="connsiteY2" fmla="*/ 55562 h 60325"/>
                  <a:gd name="connsiteX3" fmla="*/ 76200 w 206375"/>
                  <a:gd name="connsiteY3" fmla="*/ 60325 h 60325"/>
                  <a:gd name="connsiteX4" fmla="*/ 0 w 206375"/>
                  <a:gd name="connsiteY4" fmla="*/ 58737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60325">
                    <a:moveTo>
                      <a:pt x="206375" y="0"/>
                    </a:moveTo>
                    <a:cubicBezTo>
                      <a:pt x="191029" y="12038"/>
                      <a:pt x="175683" y="24077"/>
                      <a:pt x="161925" y="33337"/>
                    </a:cubicBezTo>
                    <a:cubicBezTo>
                      <a:pt x="148167" y="42597"/>
                      <a:pt x="138112" y="51064"/>
                      <a:pt x="123825" y="55562"/>
                    </a:cubicBezTo>
                    <a:cubicBezTo>
                      <a:pt x="109538" y="60060"/>
                      <a:pt x="76200" y="60325"/>
                      <a:pt x="76200" y="60325"/>
                    </a:cubicBezTo>
                    <a:lnTo>
                      <a:pt x="0" y="5873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8E9CC0C2-B80A-4DE3-94E3-1B477F7A5EA4}"/>
                  </a:ext>
                </a:extLst>
              </p:cNvPr>
              <p:cNvSpPr/>
              <p:nvPr/>
            </p:nvSpPr>
            <p:spPr>
              <a:xfrm>
                <a:off x="4114773" y="492125"/>
                <a:ext cx="207990" cy="134938"/>
              </a:xfrm>
              <a:custGeom>
                <a:avLst/>
                <a:gdLst>
                  <a:gd name="connsiteX0" fmla="*/ 207990 w 207990"/>
                  <a:gd name="connsiteY0" fmla="*/ 0 h 134938"/>
                  <a:gd name="connsiteX1" fmla="*/ 154015 w 207990"/>
                  <a:gd name="connsiteY1" fmla="*/ 19050 h 134938"/>
                  <a:gd name="connsiteX2" fmla="*/ 109565 w 207990"/>
                  <a:gd name="connsiteY2" fmla="*/ 61913 h 134938"/>
                  <a:gd name="connsiteX3" fmla="*/ 84165 w 207990"/>
                  <a:gd name="connsiteY3" fmla="*/ 93663 h 134938"/>
                  <a:gd name="connsiteX4" fmla="*/ 65115 w 207990"/>
                  <a:gd name="connsiteY4" fmla="*/ 115888 h 134938"/>
                  <a:gd name="connsiteX5" fmla="*/ 27 w 207990"/>
                  <a:gd name="connsiteY5" fmla="*/ 123825 h 134938"/>
                  <a:gd name="connsiteX6" fmla="*/ 58765 w 207990"/>
                  <a:gd name="connsiteY6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90" h="134938">
                    <a:moveTo>
                      <a:pt x="207990" y="0"/>
                    </a:moveTo>
                    <a:cubicBezTo>
                      <a:pt x="189204" y="4365"/>
                      <a:pt x="170419" y="8731"/>
                      <a:pt x="154015" y="19050"/>
                    </a:cubicBezTo>
                    <a:cubicBezTo>
                      <a:pt x="137611" y="29369"/>
                      <a:pt x="121207" y="49478"/>
                      <a:pt x="109565" y="61913"/>
                    </a:cubicBezTo>
                    <a:cubicBezTo>
                      <a:pt x="97923" y="74349"/>
                      <a:pt x="91573" y="84667"/>
                      <a:pt x="84165" y="93663"/>
                    </a:cubicBezTo>
                    <a:cubicBezTo>
                      <a:pt x="76757" y="102659"/>
                      <a:pt x="79138" y="110861"/>
                      <a:pt x="65115" y="115888"/>
                    </a:cubicBezTo>
                    <a:cubicBezTo>
                      <a:pt x="51092" y="120915"/>
                      <a:pt x="1085" y="120650"/>
                      <a:pt x="27" y="123825"/>
                    </a:cubicBezTo>
                    <a:cubicBezTo>
                      <a:pt x="-1031" y="127000"/>
                      <a:pt x="28867" y="130969"/>
                      <a:pt x="58765" y="134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673BB21B-4EAA-4832-B8C5-998EAD6FFA82}"/>
                  </a:ext>
                </a:extLst>
              </p:cNvPr>
              <p:cNvSpPr/>
              <p:nvPr/>
            </p:nvSpPr>
            <p:spPr>
              <a:xfrm>
                <a:off x="4213225" y="387350"/>
                <a:ext cx="449263" cy="103188"/>
              </a:xfrm>
              <a:custGeom>
                <a:avLst/>
                <a:gdLst>
                  <a:gd name="connsiteX0" fmla="*/ 115888 w 449263"/>
                  <a:gd name="connsiteY0" fmla="*/ 103188 h 103188"/>
                  <a:gd name="connsiteX1" fmla="*/ 55563 w 449263"/>
                  <a:gd name="connsiteY1" fmla="*/ 90488 h 103188"/>
                  <a:gd name="connsiteX2" fmla="*/ 0 w 449263"/>
                  <a:gd name="connsiteY2" fmla="*/ 85725 h 103188"/>
                  <a:gd name="connsiteX3" fmla="*/ 55563 w 449263"/>
                  <a:gd name="connsiteY3" fmla="*/ 55563 h 103188"/>
                  <a:gd name="connsiteX4" fmla="*/ 134938 w 449263"/>
                  <a:gd name="connsiteY4" fmla="*/ 34925 h 103188"/>
                  <a:gd name="connsiteX5" fmla="*/ 184150 w 449263"/>
                  <a:gd name="connsiteY5" fmla="*/ 33338 h 103188"/>
                  <a:gd name="connsiteX6" fmla="*/ 250825 w 449263"/>
                  <a:gd name="connsiteY6" fmla="*/ 52388 h 103188"/>
                  <a:gd name="connsiteX7" fmla="*/ 292100 w 449263"/>
                  <a:gd name="connsiteY7" fmla="*/ 20638 h 103188"/>
                  <a:gd name="connsiteX8" fmla="*/ 328613 w 449263"/>
                  <a:gd name="connsiteY8" fmla="*/ 17463 h 103188"/>
                  <a:gd name="connsiteX9" fmla="*/ 369888 w 449263"/>
                  <a:gd name="connsiteY9" fmla="*/ 9525 h 103188"/>
                  <a:gd name="connsiteX10" fmla="*/ 449263 w 449263"/>
                  <a:gd name="connsiteY10" fmla="*/ 0 h 10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263" h="103188">
                    <a:moveTo>
                      <a:pt x="115888" y="103188"/>
                    </a:moveTo>
                    <a:cubicBezTo>
                      <a:pt x="95383" y="98293"/>
                      <a:pt x="74878" y="93398"/>
                      <a:pt x="55563" y="90488"/>
                    </a:cubicBezTo>
                    <a:cubicBezTo>
                      <a:pt x="36248" y="87577"/>
                      <a:pt x="0" y="91546"/>
                      <a:pt x="0" y="85725"/>
                    </a:cubicBezTo>
                    <a:cubicBezTo>
                      <a:pt x="0" y="79904"/>
                      <a:pt x="33073" y="64030"/>
                      <a:pt x="55563" y="55563"/>
                    </a:cubicBezTo>
                    <a:cubicBezTo>
                      <a:pt x="78053" y="47096"/>
                      <a:pt x="113507" y="38629"/>
                      <a:pt x="134938" y="34925"/>
                    </a:cubicBezTo>
                    <a:cubicBezTo>
                      <a:pt x="156369" y="31221"/>
                      <a:pt x="164836" y="30427"/>
                      <a:pt x="184150" y="33338"/>
                    </a:cubicBezTo>
                    <a:cubicBezTo>
                      <a:pt x="203465" y="36248"/>
                      <a:pt x="232833" y="54505"/>
                      <a:pt x="250825" y="52388"/>
                    </a:cubicBezTo>
                    <a:cubicBezTo>
                      <a:pt x="268817" y="50271"/>
                      <a:pt x="279135" y="26459"/>
                      <a:pt x="292100" y="20638"/>
                    </a:cubicBezTo>
                    <a:cubicBezTo>
                      <a:pt x="305065" y="14817"/>
                      <a:pt x="315648" y="19315"/>
                      <a:pt x="328613" y="17463"/>
                    </a:cubicBezTo>
                    <a:cubicBezTo>
                      <a:pt x="341578" y="15611"/>
                      <a:pt x="349780" y="12435"/>
                      <a:pt x="369888" y="9525"/>
                    </a:cubicBezTo>
                    <a:cubicBezTo>
                      <a:pt x="389996" y="6615"/>
                      <a:pt x="431007" y="6085"/>
                      <a:pt x="44926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E031CA18-0130-4726-A239-44E1DE9AAACC}"/>
                  </a:ext>
                </a:extLst>
              </p:cNvPr>
              <p:cNvSpPr/>
              <p:nvPr/>
            </p:nvSpPr>
            <p:spPr>
              <a:xfrm>
                <a:off x="4646730" y="171237"/>
                <a:ext cx="414220" cy="211351"/>
              </a:xfrm>
              <a:custGeom>
                <a:avLst/>
                <a:gdLst>
                  <a:gd name="connsiteX0" fmla="*/ 10995 w 414220"/>
                  <a:gd name="connsiteY0" fmla="*/ 211351 h 211351"/>
                  <a:gd name="connsiteX1" fmla="*/ 4645 w 414220"/>
                  <a:gd name="connsiteY1" fmla="*/ 160551 h 211351"/>
                  <a:gd name="connsiteX2" fmla="*/ 71320 w 414220"/>
                  <a:gd name="connsiteY2" fmla="*/ 138326 h 211351"/>
                  <a:gd name="connsiteX3" fmla="*/ 98308 w 414220"/>
                  <a:gd name="connsiteY3" fmla="*/ 114513 h 211351"/>
                  <a:gd name="connsiteX4" fmla="*/ 171333 w 414220"/>
                  <a:gd name="connsiteY4" fmla="*/ 136738 h 211351"/>
                  <a:gd name="connsiteX5" fmla="*/ 220545 w 414220"/>
                  <a:gd name="connsiteY5" fmla="*/ 114513 h 211351"/>
                  <a:gd name="connsiteX6" fmla="*/ 223720 w 414220"/>
                  <a:gd name="connsiteY6" fmla="*/ 92288 h 211351"/>
                  <a:gd name="connsiteX7" fmla="*/ 195145 w 414220"/>
                  <a:gd name="connsiteY7" fmla="*/ 66888 h 211351"/>
                  <a:gd name="connsiteX8" fmla="*/ 137995 w 414220"/>
                  <a:gd name="connsiteY8" fmla="*/ 63713 h 211351"/>
                  <a:gd name="connsiteX9" fmla="*/ 184033 w 414220"/>
                  <a:gd name="connsiteY9" fmla="*/ 28788 h 211351"/>
                  <a:gd name="connsiteX10" fmla="*/ 231658 w 414220"/>
                  <a:gd name="connsiteY10" fmla="*/ 213 h 211351"/>
                  <a:gd name="connsiteX11" fmla="*/ 284045 w 414220"/>
                  <a:gd name="connsiteY11" fmla="*/ 17676 h 211351"/>
                  <a:gd name="connsiteX12" fmla="*/ 331670 w 414220"/>
                  <a:gd name="connsiteY12" fmla="*/ 52601 h 211351"/>
                  <a:gd name="connsiteX13" fmla="*/ 347545 w 414220"/>
                  <a:gd name="connsiteY13" fmla="*/ 60538 h 211351"/>
                  <a:gd name="connsiteX14" fmla="*/ 414220 w 414220"/>
                  <a:gd name="connsiteY14" fmla="*/ 100226 h 21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220" h="211351">
                    <a:moveTo>
                      <a:pt x="10995" y="211351"/>
                    </a:moveTo>
                    <a:cubicBezTo>
                      <a:pt x="2793" y="192036"/>
                      <a:pt x="-5409" y="172722"/>
                      <a:pt x="4645" y="160551"/>
                    </a:cubicBezTo>
                    <a:cubicBezTo>
                      <a:pt x="14699" y="148380"/>
                      <a:pt x="55710" y="145999"/>
                      <a:pt x="71320" y="138326"/>
                    </a:cubicBezTo>
                    <a:cubicBezTo>
                      <a:pt x="86930" y="130653"/>
                      <a:pt x="81639" y="114778"/>
                      <a:pt x="98308" y="114513"/>
                    </a:cubicBezTo>
                    <a:cubicBezTo>
                      <a:pt x="114977" y="114248"/>
                      <a:pt x="150960" y="136738"/>
                      <a:pt x="171333" y="136738"/>
                    </a:cubicBezTo>
                    <a:cubicBezTo>
                      <a:pt x="191706" y="136738"/>
                      <a:pt x="211814" y="121921"/>
                      <a:pt x="220545" y="114513"/>
                    </a:cubicBezTo>
                    <a:cubicBezTo>
                      <a:pt x="229276" y="107105"/>
                      <a:pt x="227953" y="100225"/>
                      <a:pt x="223720" y="92288"/>
                    </a:cubicBezTo>
                    <a:cubicBezTo>
                      <a:pt x="219487" y="84351"/>
                      <a:pt x="209433" y="71651"/>
                      <a:pt x="195145" y="66888"/>
                    </a:cubicBezTo>
                    <a:cubicBezTo>
                      <a:pt x="180857" y="62125"/>
                      <a:pt x="139847" y="70063"/>
                      <a:pt x="137995" y="63713"/>
                    </a:cubicBezTo>
                    <a:cubicBezTo>
                      <a:pt x="136143" y="57363"/>
                      <a:pt x="168423" y="39371"/>
                      <a:pt x="184033" y="28788"/>
                    </a:cubicBezTo>
                    <a:cubicBezTo>
                      <a:pt x="199643" y="18205"/>
                      <a:pt x="214990" y="2065"/>
                      <a:pt x="231658" y="213"/>
                    </a:cubicBezTo>
                    <a:cubicBezTo>
                      <a:pt x="248326" y="-1639"/>
                      <a:pt x="267376" y="8945"/>
                      <a:pt x="284045" y="17676"/>
                    </a:cubicBezTo>
                    <a:cubicBezTo>
                      <a:pt x="300714" y="26407"/>
                      <a:pt x="321087" y="45457"/>
                      <a:pt x="331670" y="52601"/>
                    </a:cubicBezTo>
                    <a:cubicBezTo>
                      <a:pt x="342253" y="59745"/>
                      <a:pt x="333787" y="52600"/>
                      <a:pt x="347545" y="60538"/>
                    </a:cubicBezTo>
                    <a:cubicBezTo>
                      <a:pt x="361303" y="68475"/>
                      <a:pt x="387761" y="84350"/>
                      <a:pt x="414220" y="1002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37BC8B6D-3338-434A-8510-10ED725F3E3A}"/>
                  </a:ext>
                </a:extLst>
              </p:cNvPr>
              <p:cNvSpPr/>
              <p:nvPr/>
            </p:nvSpPr>
            <p:spPr>
              <a:xfrm>
                <a:off x="4961288" y="130696"/>
                <a:ext cx="610837" cy="585267"/>
              </a:xfrm>
              <a:custGeom>
                <a:avLst/>
                <a:gdLst>
                  <a:gd name="connsiteX0" fmla="*/ 91725 w 610837"/>
                  <a:gd name="connsiteY0" fmla="*/ 134417 h 585267"/>
                  <a:gd name="connsiteX1" fmla="*/ 50450 w 610837"/>
                  <a:gd name="connsiteY1" fmla="*/ 53454 h 585267"/>
                  <a:gd name="connsiteX2" fmla="*/ 10762 w 610837"/>
                  <a:gd name="connsiteY2" fmla="*/ 32817 h 585267"/>
                  <a:gd name="connsiteX3" fmla="*/ 1237 w 610837"/>
                  <a:gd name="connsiteY3" fmla="*/ 5829 h 585267"/>
                  <a:gd name="connsiteX4" fmla="*/ 32987 w 610837"/>
                  <a:gd name="connsiteY4" fmla="*/ 2654 h 585267"/>
                  <a:gd name="connsiteX5" fmla="*/ 64737 w 610837"/>
                  <a:gd name="connsiteY5" fmla="*/ 37579 h 585267"/>
                  <a:gd name="connsiteX6" fmla="*/ 120300 w 610837"/>
                  <a:gd name="connsiteY6" fmla="*/ 62979 h 585267"/>
                  <a:gd name="connsiteX7" fmla="*/ 166337 w 610837"/>
                  <a:gd name="connsiteY7" fmla="*/ 66154 h 585267"/>
                  <a:gd name="connsiteX8" fmla="*/ 182212 w 610837"/>
                  <a:gd name="connsiteY8" fmla="*/ 93142 h 585267"/>
                  <a:gd name="connsiteX9" fmla="*/ 202850 w 610837"/>
                  <a:gd name="connsiteY9" fmla="*/ 123304 h 585267"/>
                  <a:gd name="connsiteX10" fmla="*/ 258412 w 610837"/>
                  <a:gd name="connsiteY10" fmla="*/ 142354 h 585267"/>
                  <a:gd name="connsiteX11" fmla="*/ 388587 w 610837"/>
                  <a:gd name="connsiteY11" fmla="*/ 207442 h 585267"/>
                  <a:gd name="connsiteX12" fmla="*/ 467962 w 610837"/>
                  <a:gd name="connsiteY12" fmla="*/ 316979 h 585267"/>
                  <a:gd name="connsiteX13" fmla="*/ 525112 w 610837"/>
                  <a:gd name="connsiteY13" fmla="*/ 467792 h 585267"/>
                  <a:gd name="connsiteX14" fmla="*/ 569562 w 610837"/>
                  <a:gd name="connsiteY14" fmla="*/ 528117 h 585267"/>
                  <a:gd name="connsiteX15" fmla="*/ 610837 w 610837"/>
                  <a:gd name="connsiteY15" fmla="*/ 585267 h 5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0837" h="585267">
                    <a:moveTo>
                      <a:pt x="91725" y="134417"/>
                    </a:moveTo>
                    <a:cubicBezTo>
                      <a:pt x="77834" y="102402"/>
                      <a:pt x="63944" y="70387"/>
                      <a:pt x="50450" y="53454"/>
                    </a:cubicBezTo>
                    <a:cubicBezTo>
                      <a:pt x="36956" y="36521"/>
                      <a:pt x="18964" y="40754"/>
                      <a:pt x="10762" y="32817"/>
                    </a:cubicBezTo>
                    <a:cubicBezTo>
                      <a:pt x="2560" y="24880"/>
                      <a:pt x="-2467" y="10856"/>
                      <a:pt x="1237" y="5829"/>
                    </a:cubicBezTo>
                    <a:cubicBezTo>
                      <a:pt x="4941" y="802"/>
                      <a:pt x="22404" y="-2638"/>
                      <a:pt x="32987" y="2654"/>
                    </a:cubicBezTo>
                    <a:cubicBezTo>
                      <a:pt x="43570" y="7946"/>
                      <a:pt x="50185" y="27525"/>
                      <a:pt x="64737" y="37579"/>
                    </a:cubicBezTo>
                    <a:cubicBezTo>
                      <a:pt x="79289" y="47633"/>
                      <a:pt x="103367" y="58217"/>
                      <a:pt x="120300" y="62979"/>
                    </a:cubicBezTo>
                    <a:cubicBezTo>
                      <a:pt x="137233" y="67741"/>
                      <a:pt x="156018" y="61127"/>
                      <a:pt x="166337" y="66154"/>
                    </a:cubicBezTo>
                    <a:cubicBezTo>
                      <a:pt x="176656" y="71181"/>
                      <a:pt x="176127" y="83617"/>
                      <a:pt x="182212" y="93142"/>
                    </a:cubicBezTo>
                    <a:cubicBezTo>
                      <a:pt x="188297" y="102667"/>
                      <a:pt x="190150" y="115102"/>
                      <a:pt x="202850" y="123304"/>
                    </a:cubicBezTo>
                    <a:cubicBezTo>
                      <a:pt x="215550" y="131506"/>
                      <a:pt x="227456" y="128331"/>
                      <a:pt x="258412" y="142354"/>
                    </a:cubicBezTo>
                    <a:cubicBezTo>
                      <a:pt x="289368" y="156377"/>
                      <a:pt x="353662" y="178338"/>
                      <a:pt x="388587" y="207442"/>
                    </a:cubicBezTo>
                    <a:cubicBezTo>
                      <a:pt x="423512" y="236546"/>
                      <a:pt x="445208" y="273587"/>
                      <a:pt x="467962" y="316979"/>
                    </a:cubicBezTo>
                    <a:cubicBezTo>
                      <a:pt x="490716" y="360371"/>
                      <a:pt x="508179" y="432602"/>
                      <a:pt x="525112" y="467792"/>
                    </a:cubicBezTo>
                    <a:cubicBezTo>
                      <a:pt x="542045" y="502982"/>
                      <a:pt x="555275" y="508538"/>
                      <a:pt x="569562" y="528117"/>
                    </a:cubicBezTo>
                    <a:cubicBezTo>
                      <a:pt x="583849" y="547696"/>
                      <a:pt x="610837" y="585267"/>
                      <a:pt x="610837" y="5852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E4ACDCA-C7B5-4AE4-9D33-D4F1DD1AF1E6}"/>
                  </a:ext>
                </a:extLst>
              </p:cNvPr>
              <p:cNvSpPr/>
              <p:nvPr/>
            </p:nvSpPr>
            <p:spPr>
              <a:xfrm>
                <a:off x="5552937" y="714375"/>
                <a:ext cx="380605" cy="355600"/>
              </a:xfrm>
              <a:custGeom>
                <a:avLst/>
                <a:gdLst>
                  <a:gd name="connsiteX0" fmla="*/ 23951 w 380605"/>
                  <a:gd name="connsiteY0" fmla="*/ 0 h 355600"/>
                  <a:gd name="connsiteX1" fmla="*/ 11251 w 380605"/>
                  <a:gd name="connsiteY1" fmla="*/ 84138 h 355600"/>
                  <a:gd name="connsiteX2" fmla="*/ 138 w 380605"/>
                  <a:gd name="connsiteY2" fmla="*/ 150813 h 355600"/>
                  <a:gd name="connsiteX3" fmla="*/ 19188 w 380605"/>
                  <a:gd name="connsiteY3" fmla="*/ 196850 h 355600"/>
                  <a:gd name="connsiteX4" fmla="*/ 111263 w 380605"/>
                  <a:gd name="connsiteY4" fmla="*/ 215900 h 355600"/>
                  <a:gd name="connsiteX5" fmla="*/ 166826 w 380605"/>
                  <a:gd name="connsiteY5" fmla="*/ 166688 h 355600"/>
                  <a:gd name="connsiteX6" fmla="*/ 206513 w 380605"/>
                  <a:gd name="connsiteY6" fmla="*/ 117475 h 355600"/>
                  <a:gd name="connsiteX7" fmla="*/ 250963 w 380605"/>
                  <a:gd name="connsiteY7" fmla="*/ 74613 h 355600"/>
                  <a:gd name="connsiteX8" fmla="*/ 281126 w 380605"/>
                  <a:gd name="connsiteY8" fmla="*/ 66675 h 355600"/>
                  <a:gd name="connsiteX9" fmla="*/ 379551 w 380605"/>
                  <a:gd name="connsiteY9" fmla="*/ 219075 h 355600"/>
                  <a:gd name="connsiteX10" fmla="*/ 331926 w 380605"/>
                  <a:gd name="connsiteY10" fmla="*/ 258763 h 355600"/>
                  <a:gd name="connsiteX11" fmla="*/ 312876 w 380605"/>
                  <a:gd name="connsiteY11" fmla="*/ 287338 h 355600"/>
                  <a:gd name="connsiteX12" fmla="*/ 303351 w 380605"/>
                  <a:gd name="connsiteY12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605" h="355600">
                    <a:moveTo>
                      <a:pt x="23951" y="0"/>
                    </a:moveTo>
                    <a:cubicBezTo>
                      <a:pt x="19585" y="29501"/>
                      <a:pt x="15220" y="59003"/>
                      <a:pt x="11251" y="84138"/>
                    </a:cubicBezTo>
                    <a:cubicBezTo>
                      <a:pt x="7282" y="109274"/>
                      <a:pt x="-1185" y="132028"/>
                      <a:pt x="138" y="150813"/>
                    </a:cubicBezTo>
                    <a:cubicBezTo>
                      <a:pt x="1461" y="169598"/>
                      <a:pt x="667" y="186002"/>
                      <a:pt x="19188" y="196850"/>
                    </a:cubicBezTo>
                    <a:cubicBezTo>
                      <a:pt x="37709" y="207698"/>
                      <a:pt x="86657" y="220927"/>
                      <a:pt x="111263" y="215900"/>
                    </a:cubicBezTo>
                    <a:cubicBezTo>
                      <a:pt x="135869" y="210873"/>
                      <a:pt x="150951" y="183092"/>
                      <a:pt x="166826" y="166688"/>
                    </a:cubicBezTo>
                    <a:cubicBezTo>
                      <a:pt x="182701" y="150284"/>
                      <a:pt x="192490" y="132821"/>
                      <a:pt x="206513" y="117475"/>
                    </a:cubicBezTo>
                    <a:cubicBezTo>
                      <a:pt x="220536" y="102129"/>
                      <a:pt x="238528" y="83080"/>
                      <a:pt x="250963" y="74613"/>
                    </a:cubicBezTo>
                    <a:cubicBezTo>
                      <a:pt x="263398" y="66146"/>
                      <a:pt x="259695" y="42598"/>
                      <a:pt x="281126" y="66675"/>
                    </a:cubicBezTo>
                    <a:cubicBezTo>
                      <a:pt x="302557" y="90752"/>
                      <a:pt x="371084" y="187060"/>
                      <a:pt x="379551" y="219075"/>
                    </a:cubicBezTo>
                    <a:cubicBezTo>
                      <a:pt x="388018" y="251090"/>
                      <a:pt x="343039" y="247386"/>
                      <a:pt x="331926" y="258763"/>
                    </a:cubicBezTo>
                    <a:cubicBezTo>
                      <a:pt x="320814" y="270140"/>
                      <a:pt x="317639" y="271199"/>
                      <a:pt x="312876" y="287338"/>
                    </a:cubicBezTo>
                    <a:cubicBezTo>
                      <a:pt x="308114" y="303478"/>
                      <a:pt x="305732" y="329539"/>
                      <a:pt x="303351" y="355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CE03B464-2F2C-41EF-9F02-D6A878D51B20}"/>
                  </a:ext>
                </a:extLst>
              </p:cNvPr>
              <p:cNvSpPr/>
              <p:nvPr/>
            </p:nvSpPr>
            <p:spPr>
              <a:xfrm>
                <a:off x="4860925" y="662557"/>
                <a:ext cx="727075" cy="326508"/>
              </a:xfrm>
              <a:custGeom>
                <a:avLst/>
                <a:gdLst>
                  <a:gd name="connsiteX0" fmla="*/ 0 w 727075"/>
                  <a:gd name="connsiteY0" fmla="*/ 150243 h 326508"/>
                  <a:gd name="connsiteX1" fmla="*/ 69850 w 727075"/>
                  <a:gd name="connsiteY1" fmla="*/ 115318 h 326508"/>
                  <a:gd name="connsiteX2" fmla="*/ 88900 w 727075"/>
                  <a:gd name="connsiteY2" fmla="*/ 140718 h 326508"/>
                  <a:gd name="connsiteX3" fmla="*/ 109538 w 727075"/>
                  <a:gd name="connsiteY3" fmla="*/ 175643 h 326508"/>
                  <a:gd name="connsiteX4" fmla="*/ 163513 w 727075"/>
                  <a:gd name="connsiteY4" fmla="*/ 183581 h 326508"/>
                  <a:gd name="connsiteX5" fmla="*/ 187325 w 727075"/>
                  <a:gd name="connsiteY5" fmla="*/ 140718 h 326508"/>
                  <a:gd name="connsiteX6" fmla="*/ 206375 w 727075"/>
                  <a:gd name="connsiteY6" fmla="*/ 96268 h 326508"/>
                  <a:gd name="connsiteX7" fmla="*/ 219075 w 727075"/>
                  <a:gd name="connsiteY7" fmla="*/ 59756 h 326508"/>
                  <a:gd name="connsiteX8" fmla="*/ 227013 w 727075"/>
                  <a:gd name="connsiteY8" fmla="*/ 37531 h 326508"/>
                  <a:gd name="connsiteX9" fmla="*/ 273050 w 727075"/>
                  <a:gd name="connsiteY9" fmla="*/ 13718 h 326508"/>
                  <a:gd name="connsiteX10" fmla="*/ 328613 w 727075"/>
                  <a:gd name="connsiteY10" fmla="*/ 1018 h 326508"/>
                  <a:gd name="connsiteX11" fmla="*/ 363538 w 727075"/>
                  <a:gd name="connsiteY11" fmla="*/ 4193 h 326508"/>
                  <a:gd name="connsiteX12" fmla="*/ 400050 w 727075"/>
                  <a:gd name="connsiteY12" fmla="*/ 31181 h 326508"/>
                  <a:gd name="connsiteX13" fmla="*/ 428625 w 727075"/>
                  <a:gd name="connsiteY13" fmla="*/ 77218 h 326508"/>
                  <a:gd name="connsiteX14" fmla="*/ 458788 w 727075"/>
                  <a:gd name="connsiteY14" fmla="*/ 134368 h 326508"/>
                  <a:gd name="connsiteX15" fmla="*/ 501650 w 727075"/>
                  <a:gd name="connsiteY15" fmla="*/ 186756 h 326508"/>
                  <a:gd name="connsiteX16" fmla="*/ 563563 w 727075"/>
                  <a:gd name="connsiteY16" fmla="*/ 199456 h 326508"/>
                  <a:gd name="connsiteX17" fmla="*/ 608013 w 727075"/>
                  <a:gd name="connsiteY17" fmla="*/ 224856 h 326508"/>
                  <a:gd name="connsiteX18" fmla="*/ 636588 w 727075"/>
                  <a:gd name="connsiteY18" fmla="*/ 248668 h 326508"/>
                  <a:gd name="connsiteX19" fmla="*/ 649288 w 727075"/>
                  <a:gd name="connsiteY19" fmla="*/ 299468 h 326508"/>
                  <a:gd name="connsiteX20" fmla="*/ 695325 w 727075"/>
                  <a:gd name="connsiteY20" fmla="*/ 326456 h 326508"/>
                  <a:gd name="connsiteX21" fmla="*/ 719138 w 727075"/>
                  <a:gd name="connsiteY21" fmla="*/ 293118 h 326508"/>
                  <a:gd name="connsiteX22" fmla="*/ 727075 w 727075"/>
                  <a:gd name="connsiteY22" fmla="*/ 256606 h 32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7075" h="326508">
                    <a:moveTo>
                      <a:pt x="0" y="150243"/>
                    </a:moveTo>
                    <a:cubicBezTo>
                      <a:pt x="27516" y="133574"/>
                      <a:pt x="55033" y="116905"/>
                      <a:pt x="69850" y="115318"/>
                    </a:cubicBezTo>
                    <a:cubicBezTo>
                      <a:pt x="84667" y="113731"/>
                      <a:pt x="82285" y="130664"/>
                      <a:pt x="88900" y="140718"/>
                    </a:cubicBezTo>
                    <a:cubicBezTo>
                      <a:pt x="95515" y="150772"/>
                      <a:pt x="97102" y="168499"/>
                      <a:pt x="109538" y="175643"/>
                    </a:cubicBezTo>
                    <a:cubicBezTo>
                      <a:pt x="121974" y="182787"/>
                      <a:pt x="150549" y="189402"/>
                      <a:pt x="163513" y="183581"/>
                    </a:cubicBezTo>
                    <a:cubicBezTo>
                      <a:pt x="176477" y="177760"/>
                      <a:pt x="180181" y="155270"/>
                      <a:pt x="187325" y="140718"/>
                    </a:cubicBezTo>
                    <a:cubicBezTo>
                      <a:pt x="194469" y="126166"/>
                      <a:pt x="201083" y="109762"/>
                      <a:pt x="206375" y="96268"/>
                    </a:cubicBezTo>
                    <a:cubicBezTo>
                      <a:pt x="211667" y="82774"/>
                      <a:pt x="215635" y="69545"/>
                      <a:pt x="219075" y="59756"/>
                    </a:cubicBezTo>
                    <a:cubicBezTo>
                      <a:pt x="222515" y="49966"/>
                      <a:pt x="218017" y="45204"/>
                      <a:pt x="227013" y="37531"/>
                    </a:cubicBezTo>
                    <a:cubicBezTo>
                      <a:pt x="236009" y="29858"/>
                      <a:pt x="256117" y="19803"/>
                      <a:pt x="273050" y="13718"/>
                    </a:cubicBezTo>
                    <a:cubicBezTo>
                      <a:pt x="289983" y="7633"/>
                      <a:pt x="313532" y="2605"/>
                      <a:pt x="328613" y="1018"/>
                    </a:cubicBezTo>
                    <a:cubicBezTo>
                      <a:pt x="343694" y="-569"/>
                      <a:pt x="351632" y="-834"/>
                      <a:pt x="363538" y="4193"/>
                    </a:cubicBezTo>
                    <a:cubicBezTo>
                      <a:pt x="375444" y="9220"/>
                      <a:pt x="389202" y="19010"/>
                      <a:pt x="400050" y="31181"/>
                    </a:cubicBezTo>
                    <a:cubicBezTo>
                      <a:pt x="410898" y="43352"/>
                      <a:pt x="418835" y="60020"/>
                      <a:pt x="428625" y="77218"/>
                    </a:cubicBezTo>
                    <a:cubicBezTo>
                      <a:pt x="438415" y="94416"/>
                      <a:pt x="446617" y="116112"/>
                      <a:pt x="458788" y="134368"/>
                    </a:cubicBezTo>
                    <a:cubicBezTo>
                      <a:pt x="470959" y="152624"/>
                      <a:pt x="484188" y="175908"/>
                      <a:pt x="501650" y="186756"/>
                    </a:cubicBezTo>
                    <a:cubicBezTo>
                      <a:pt x="519112" y="197604"/>
                      <a:pt x="545836" y="193106"/>
                      <a:pt x="563563" y="199456"/>
                    </a:cubicBezTo>
                    <a:cubicBezTo>
                      <a:pt x="581290" y="205806"/>
                      <a:pt x="595842" y="216654"/>
                      <a:pt x="608013" y="224856"/>
                    </a:cubicBezTo>
                    <a:cubicBezTo>
                      <a:pt x="620184" y="233058"/>
                      <a:pt x="629709" y="236233"/>
                      <a:pt x="636588" y="248668"/>
                    </a:cubicBezTo>
                    <a:cubicBezTo>
                      <a:pt x="643467" y="261103"/>
                      <a:pt x="639499" y="286503"/>
                      <a:pt x="649288" y="299468"/>
                    </a:cubicBezTo>
                    <a:cubicBezTo>
                      <a:pt x="659078" y="312433"/>
                      <a:pt x="683683" y="327514"/>
                      <a:pt x="695325" y="326456"/>
                    </a:cubicBezTo>
                    <a:cubicBezTo>
                      <a:pt x="706967" y="325398"/>
                      <a:pt x="713846" y="304760"/>
                      <a:pt x="719138" y="293118"/>
                    </a:cubicBezTo>
                    <a:cubicBezTo>
                      <a:pt x="724430" y="281476"/>
                      <a:pt x="725752" y="269041"/>
                      <a:pt x="727075" y="256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5F080875-F22D-499F-AE8D-173AC43CDE39}"/>
                  </a:ext>
                </a:extLst>
              </p:cNvPr>
              <p:cNvSpPr/>
              <p:nvPr/>
            </p:nvSpPr>
            <p:spPr>
              <a:xfrm>
                <a:off x="5565775" y="989013"/>
                <a:ext cx="134938" cy="41275"/>
              </a:xfrm>
              <a:custGeom>
                <a:avLst/>
                <a:gdLst>
                  <a:gd name="connsiteX0" fmla="*/ 0 w 134938"/>
                  <a:gd name="connsiteY0" fmla="*/ 0 h 41275"/>
                  <a:gd name="connsiteX1" fmla="*/ 52388 w 134938"/>
                  <a:gd name="connsiteY1" fmla="*/ 28575 h 41275"/>
                  <a:gd name="connsiteX2" fmla="*/ 134938 w 134938"/>
                  <a:gd name="connsiteY2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38" h="41275">
                    <a:moveTo>
                      <a:pt x="0" y="0"/>
                    </a:moveTo>
                    <a:cubicBezTo>
                      <a:pt x="14949" y="10848"/>
                      <a:pt x="29898" y="21696"/>
                      <a:pt x="52388" y="28575"/>
                    </a:cubicBezTo>
                    <a:cubicBezTo>
                      <a:pt x="74878" y="35454"/>
                      <a:pt x="104908" y="38364"/>
                      <a:pt x="134938" y="412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BF317D7-D6FB-4729-A647-4460B79A3A1F}"/>
                  </a:ext>
                </a:extLst>
              </p:cNvPr>
              <p:cNvSpPr/>
              <p:nvPr/>
            </p:nvSpPr>
            <p:spPr>
              <a:xfrm>
                <a:off x="5664200" y="930275"/>
                <a:ext cx="30454" cy="119063"/>
              </a:xfrm>
              <a:custGeom>
                <a:avLst/>
                <a:gdLst>
                  <a:gd name="connsiteX0" fmla="*/ 0 w 30454"/>
                  <a:gd name="connsiteY0" fmla="*/ 0 h 119063"/>
                  <a:gd name="connsiteX1" fmla="*/ 30163 w 30454"/>
                  <a:gd name="connsiteY1" fmla="*/ 82550 h 119063"/>
                  <a:gd name="connsiteX2" fmla="*/ 12700 w 30454"/>
                  <a:gd name="connsiteY2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54" h="119063">
                    <a:moveTo>
                      <a:pt x="0" y="0"/>
                    </a:moveTo>
                    <a:cubicBezTo>
                      <a:pt x="14023" y="31353"/>
                      <a:pt x="28046" y="62706"/>
                      <a:pt x="30163" y="82550"/>
                    </a:cubicBezTo>
                    <a:cubicBezTo>
                      <a:pt x="32280" y="102394"/>
                      <a:pt x="22490" y="110728"/>
                      <a:pt x="12700" y="1190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87FC9D83-37F7-4D94-B19A-C0A7E71E8B40}"/>
                  </a:ext>
                </a:extLst>
              </p:cNvPr>
              <p:cNvSpPr/>
              <p:nvPr/>
            </p:nvSpPr>
            <p:spPr>
              <a:xfrm>
                <a:off x="5676900" y="935038"/>
                <a:ext cx="79680" cy="127000"/>
              </a:xfrm>
              <a:custGeom>
                <a:avLst/>
                <a:gdLst>
                  <a:gd name="connsiteX0" fmla="*/ 0 w 79680"/>
                  <a:gd name="connsiteY0" fmla="*/ 0 h 127000"/>
                  <a:gd name="connsiteX1" fmla="*/ 46038 w 79680"/>
                  <a:gd name="connsiteY1" fmla="*/ 36512 h 127000"/>
                  <a:gd name="connsiteX2" fmla="*/ 76200 w 79680"/>
                  <a:gd name="connsiteY2" fmla="*/ 53975 h 127000"/>
                  <a:gd name="connsiteX3" fmla="*/ 79375 w 79680"/>
                  <a:gd name="connsiteY3" fmla="*/ 90487 h 127000"/>
                  <a:gd name="connsiteX4" fmla="*/ 79375 w 79680"/>
                  <a:gd name="connsiteY4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80" h="127000">
                    <a:moveTo>
                      <a:pt x="0" y="0"/>
                    </a:moveTo>
                    <a:cubicBezTo>
                      <a:pt x="16669" y="13758"/>
                      <a:pt x="33338" y="27516"/>
                      <a:pt x="46038" y="36512"/>
                    </a:cubicBezTo>
                    <a:cubicBezTo>
                      <a:pt x="58738" y="45508"/>
                      <a:pt x="70644" y="44979"/>
                      <a:pt x="76200" y="53975"/>
                    </a:cubicBezTo>
                    <a:cubicBezTo>
                      <a:pt x="81756" y="62971"/>
                      <a:pt x="78846" y="78316"/>
                      <a:pt x="79375" y="90487"/>
                    </a:cubicBezTo>
                    <a:cubicBezTo>
                      <a:pt x="79904" y="102658"/>
                      <a:pt x="79639" y="114829"/>
                      <a:pt x="79375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A02A5A2B-F4D0-4C74-9A3F-C673AADD208A}"/>
                  </a:ext>
                </a:extLst>
              </p:cNvPr>
              <p:cNvSpPr/>
              <p:nvPr/>
            </p:nvSpPr>
            <p:spPr>
              <a:xfrm>
                <a:off x="5564188" y="990600"/>
                <a:ext cx="295275" cy="86195"/>
              </a:xfrm>
              <a:custGeom>
                <a:avLst/>
                <a:gdLst>
                  <a:gd name="connsiteX0" fmla="*/ 0 w 295275"/>
                  <a:gd name="connsiteY0" fmla="*/ 0 h 86195"/>
                  <a:gd name="connsiteX1" fmla="*/ 23812 w 295275"/>
                  <a:gd name="connsiteY1" fmla="*/ 52388 h 86195"/>
                  <a:gd name="connsiteX2" fmla="*/ 77787 w 295275"/>
                  <a:gd name="connsiteY2" fmla="*/ 79375 h 86195"/>
                  <a:gd name="connsiteX3" fmla="*/ 122237 w 295275"/>
                  <a:gd name="connsiteY3" fmla="*/ 85725 h 86195"/>
                  <a:gd name="connsiteX4" fmla="*/ 201612 w 295275"/>
                  <a:gd name="connsiteY4" fmla="*/ 85725 h 86195"/>
                  <a:gd name="connsiteX5" fmla="*/ 277812 w 295275"/>
                  <a:gd name="connsiteY5" fmla="*/ 85725 h 86195"/>
                  <a:gd name="connsiteX6" fmla="*/ 295275 w 295275"/>
                  <a:gd name="connsiteY6" fmla="*/ 85725 h 8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5" h="86195">
                    <a:moveTo>
                      <a:pt x="0" y="0"/>
                    </a:moveTo>
                    <a:cubicBezTo>
                      <a:pt x="5424" y="19579"/>
                      <a:pt x="10848" y="39159"/>
                      <a:pt x="23812" y="52388"/>
                    </a:cubicBezTo>
                    <a:cubicBezTo>
                      <a:pt x="36776" y="65617"/>
                      <a:pt x="61383" y="73819"/>
                      <a:pt x="77787" y="79375"/>
                    </a:cubicBezTo>
                    <a:cubicBezTo>
                      <a:pt x="94191" y="84931"/>
                      <a:pt x="101600" y="84667"/>
                      <a:pt x="122237" y="85725"/>
                    </a:cubicBezTo>
                    <a:cubicBezTo>
                      <a:pt x="142874" y="86783"/>
                      <a:pt x="201612" y="85725"/>
                      <a:pt x="201612" y="85725"/>
                    </a:cubicBezTo>
                    <a:lnTo>
                      <a:pt x="277812" y="85725"/>
                    </a:lnTo>
                    <a:lnTo>
                      <a:pt x="295275" y="85725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F9647964-8A65-4244-A0C8-325462A623E1}"/>
                  </a:ext>
                </a:extLst>
              </p:cNvPr>
              <p:cNvSpPr/>
              <p:nvPr/>
            </p:nvSpPr>
            <p:spPr>
              <a:xfrm>
                <a:off x="5133975" y="831850"/>
                <a:ext cx="204788" cy="211209"/>
              </a:xfrm>
              <a:custGeom>
                <a:avLst/>
                <a:gdLst>
                  <a:gd name="connsiteX0" fmla="*/ 204788 w 204788"/>
                  <a:gd name="connsiteY0" fmla="*/ 0 h 211209"/>
                  <a:gd name="connsiteX1" fmla="*/ 171450 w 204788"/>
                  <a:gd name="connsiteY1" fmla="*/ 125413 h 211209"/>
                  <a:gd name="connsiteX2" fmla="*/ 161925 w 204788"/>
                  <a:gd name="connsiteY2" fmla="*/ 153988 h 211209"/>
                  <a:gd name="connsiteX3" fmla="*/ 136525 w 204788"/>
                  <a:gd name="connsiteY3" fmla="*/ 184150 h 211209"/>
                  <a:gd name="connsiteX4" fmla="*/ 90488 w 204788"/>
                  <a:gd name="connsiteY4" fmla="*/ 188913 h 211209"/>
                  <a:gd name="connsiteX5" fmla="*/ 39688 w 204788"/>
                  <a:gd name="connsiteY5" fmla="*/ 206375 h 211209"/>
                  <a:gd name="connsiteX6" fmla="*/ 28575 w 204788"/>
                  <a:gd name="connsiteY6" fmla="*/ 207963 h 211209"/>
                  <a:gd name="connsiteX7" fmla="*/ 0 w 204788"/>
                  <a:gd name="connsiteY7" fmla="*/ 16668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88" h="211209">
                    <a:moveTo>
                      <a:pt x="204788" y="0"/>
                    </a:moveTo>
                    <a:cubicBezTo>
                      <a:pt x="191691" y="49874"/>
                      <a:pt x="178594" y="99748"/>
                      <a:pt x="171450" y="125413"/>
                    </a:cubicBezTo>
                    <a:cubicBezTo>
                      <a:pt x="164306" y="151078"/>
                      <a:pt x="167746" y="144199"/>
                      <a:pt x="161925" y="153988"/>
                    </a:cubicBezTo>
                    <a:cubicBezTo>
                      <a:pt x="156104" y="163777"/>
                      <a:pt x="148431" y="178329"/>
                      <a:pt x="136525" y="184150"/>
                    </a:cubicBezTo>
                    <a:cubicBezTo>
                      <a:pt x="124619" y="189971"/>
                      <a:pt x="106627" y="185209"/>
                      <a:pt x="90488" y="188913"/>
                    </a:cubicBezTo>
                    <a:cubicBezTo>
                      <a:pt x="74349" y="192617"/>
                      <a:pt x="50007" y="203200"/>
                      <a:pt x="39688" y="206375"/>
                    </a:cubicBezTo>
                    <a:cubicBezTo>
                      <a:pt x="29369" y="209550"/>
                      <a:pt x="35190" y="214577"/>
                      <a:pt x="28575" y="207963"/>
                    </a:cubicBezTo>
                    <a:cubicBezTo>
                      <a:pt x="21960" y="201349"/>
                      <a:pt x="5821" y="177007"/>
                      <a:pt x="0" y="166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FC4E019-04AD-422F-8F18-FD67DE7BA4BE}"/>
                  </a:ext>
                </a:extLst>
              </p:cNvPr>
              <p:cNvSpPr/>
              <p:nvPr/>
            </p:nvSpPr>
            <p:spPr>
              <a:xfrm>
                <a:off x="5116870" y="739775"/>
                <a:ext cx="86955" cy="198438"/>
              </a:xfrm>
              <a:custGeom>
                <a:avLst/>
                <a:gdLst>
                  <a:gd name="connsiteX0" fmla="*/ 63143 w 86955"/>
                  <a:gd name="connsiteY0" fmla="*/ 0 h 198438"/>
                  <a:gd name="connsiteX1" fmla="*/ 25043 w 86955"/>
                  <a:gd name="connsiteY1" fmla="*/ 60325 h 198438"/>
                  <a:gd name="connsiteX2" fmla="*/ 9168 w 86955"/>
                  <a:gd name="connsiteY2" fmla="*/ 101600 h 198438"/>
                  <a:gd name="connsiteX3" fmla="*/ 4405 w 86955"/>
                  <a:gd name="connsiteY3" fmla="*/ 114300 h 198438"/>
                  <a:gd name="connsiteX4" fmla="*/ 74255 w 86955"/>
                  <a:gd name="connsiteY4" fmla="*/ 152400 h 198438"/>
                  <a:gd name="connsiteX5" fmla="*/ 56793 w 86955"/>
                  <a:gd name="connsiteY5" fmla="*/ 182563 h 198438"/>
                  <a:gd name="connsiteX6" fmla="*/ 86955 w 86955"/>
                  <a:gd name="connsiteY6" fmla="*/ 198438 h 19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55" h="198438">
                    <a:moveTo>
                      <a:pt x="63143" y="0"/>
                    </a:moveTo>
                    <a:cubicBezTo>
                      <a:pt x="48591" y="21696"/>
                      <a:pt x="34039" y="43392"/>
                      <a:pt x="25043" y="60325"/>
                    </a:cubicBezTo>
                    <a:cubicBezTo>
                      <a:pt x="16047" y="77258"/>
                      <a:pt x="12608" y="92604"/>
                      <a:pt x="9168" y="101600"/>
                    </a:cubicBezTo>
                    <a:cubicBezTo>
                      <a:pt x="5728" y="110596"/>
                      <a:pt x="-6443" y="105833"/>
                      <a:pt x="4405" y="114300"/>
                    </a:cubicBezTo>
                    <a:cubicBezTo>
                      <a:pt x="15253" y="122767"/>
                      <a:pt x="65524" y="141023"/>
                      <a:pt x="74255" y="152400"/>
                    </a:cubicBezTo>
                    <a:cubicBezTo>
                      <a:pt x="82986" y="163777"/>
                      <a:pt x="54676" y="174890"/>
                      <a:pt x="56793" y="182563"/>
                    </a:cubicBezTo>
                    <a:cubicBezTo>
                      <a:pt x="58910" y="190236"/>
                      <a:pt x="82986" y="198174"/>
                      <a:pt x="86955" y="1984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4187F302-9F03-4F39-BA5E-111CBE56C281}"/>
                  </a:ext>
                </a:extLst>
              </p:cNvPr>
              <p:cNvSpPr/>
              <p:nvPr/>
            </p:nvSpPr>
            <p:spPr>
              <a:xfrm>
                <a:off x="5207000" y="846138"/>
                <a:ext cx="79375" cy="125412"/>
              </a:xfrm>
              <a:custGeom>
                <a:avLst/>
                <a:gdLst>
                  <a:gd name="connsiteX0" fmla="*/ 79375 w 79375"/>
                  <a:gd name="connsiteY0" fmla="*/ 0 h 125412"/>
                  <a:gd name="connsiteX1" fmla="*/ 57150 w 79375"/>
                  <a:gd name="connsiteY1" fmla="*/ 61912 h 125412"/>
                  <a:gd name="connsiteX2" fmla="*/ 47625 w 79375"/>
                  <a:gd name="connsiteY2" fmla="*/ 84137 h 125412"/>
                  <a:gd name="connsiteX3" fmla="*/ 0 w 79375"/>
                  <a:gd name="connsiteY3" fmla="*/ 125412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75" h="125412">
                    <a:moveTo>
                      <a:pt x="79375" y="0"/>
                    </a:moveTo>
                    <a:cubicBezTo>
                      <a:pt x="70908" y="23944"/>
                      <a:pt x="62442" y="47889"/>
                      <a:pt x="57150" y="61912"/>
                    </a:cubicBezTo>
                    <a:cubicBezTo>
                      <a:pt x="51858" y="75935"/>
                      <a:pt x="57150" y="73554"/>
                      <a:pt x="47625" y="84137"/>
                    </a:cubicBezTo>
                    <a:cubicBezTo>
                      <a:pt x="38100" y="94720"/>
                      <a:pt x="10319" y="118797"/>
                      <a:pt x="0" y="1254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66AC14D9-23B9-4652-93EE-98AB9421D8F4}"/>
                  </a:ext>
                </a:extLst>
              </p:cNvPr>
              <p:cNvSpPr/>
              <p:nvPr/>
            </p:nvSpPr>
            <p:spPr>
              <a:xfrm>
                <a:off x="5248275" y="788988"/>
                <a:ext cx="15875" cy="80962"/>
              </a:xfrm>
              <a:custGeom>
                <a:avLst/>
                <a:gdLst>
                  <a:gd name="connsiteX0" fmla="*/ 0 w 15875"/>
                  <a:gd name="connsiteY0" fmla="*/ 0 h 80962"/>
                  <a:gd name="connsiteX1" fmla="*/ 9525 w 15875"/>
                  <a:gd name="connsiteY1" fmla="*/ 63500 h 80962"/>
                  <a:gd name="connsiteX2" fmla="*/ 14288 w 15875"/>
                  <a:gd name="connsiteY2" fmla="*/ 76200 h 80962"/>
                  <a:gd name="connsiteX3" fmla="*/ 15875 w 15875"/>
                  <a:gd name="connsiteY3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" h="80962">
                    <a:moveTo>
                      <a:pt x="0" y="0"/>
                    </a:moveTo>
                    <a:cubicBezTo>
                      <a:pt x="3572" y="25400"/>
                      <a:pt x="7144" y="50800"/>
                      <a:pt x="9525" y="63500"/>
                    </a:cubicBezTo>
                    <a:cubicBezTo>
                      <a:pt x="11906" y="76200"/>
                      <a:pt x="14288" y="76200"/>
                      <a:pt x="14288" y="76200"/>
                    </a:cubicBezTo>
                    <a:cubicBezTo>
                      <a:pt x="15346" y="79110"/>
                      <a:pt x="15610" y="80036"/>
                      <a:pt x="15875" y="809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43F041AD-99D0-4C08-A2EB-E0C79EC4467D}"/>
                  </a:ext>
                </a:extLst>
              </p:cNvPr>
              <p:cNvSpPr/>
              <p:nvPr/>
            </p:nvSpPr>
            <p:spPr>
              <a:xfrm>
                <a:off x="4459288" y="622050"/>
                <a:ext cx="359098" cy="293938"/>
              </a:xfrm>
              <a:custGeom>
                <a:avLst/>
                <a:gdLst>
                  <a:gd name="connsiteX0" fmla="*/ 0 w 359098"/>
                  <a:gd name="connsiteY0" fmla="*/ 293938 h 293938"/>
                  <a:gd name="connsiteX1" fmla="*/ 82550 w 359098"/>
                  <a:gd name="connsiteY1" fmla="*/ 265363 h 293938"/>
                  <a:gd name="connsiteX2" fmla="*/ 117475 w 359098"/>
                  <a:gd name="connsiteY2" fmla="*/ 219325 h 293938"/>
                  <a:gd name="connsiteX3" fmla="*/ 157162 w 359098"/>
                  <a:gd name="connsiteY3" fmla="*/ 165350 h 293938"/>
                  <a:gd name="connsiteX4" fmla="*/ 165100 w 359098"/>
                  <a:gd name="connsiteY4" fmla="*/ 73275 h 293938"/>
                  <a:gd name="connsiteX5" fmla="*/ 207962 w 359098"/>
                  <a:gd name="connsiteY5" fmla="*/ 52638 h 293938"/>
                  <a:gd name="connsiteX6" fmla="*/ 219075 w 359098"/>
                  <a:gd name="connsiteY6" fmla="*/ 28825 h 293938"/>
                  <a:gd name="connsiteX7" fmla="*/ 238125 w 359098"/>
                  <a:gd name="connsiteY7" fmla="*/ 6600 h 293938"/>
                  <a:gd name="connsiteX8" fmla="*/ 258762 w 359098"/>
                  <a:gd name="connsiteY8" fmla="*/ 250 h 293938"/>
                  <a:gd name="connsiteX9" fmla="*/ 307975 w 359098"/>
                  <a:gd name="connsiteY9" fmla="*/ 3425 h 293938"/>
                  <a:gd name="connsiteX10" fmla="*/ 338137 w 359098"/>
                  <a:gd name="connsiteY10" fmla="*/ 22475 h 293938"/>
                  <a:gd name="connsiteX11" fmla="*/ 355600 w 359098"/>
                  <a:gd name="connsiteY11" fmla="*/ 49463 h 293938"/>
                  <a:gd name="connsiteX12" fmla="*/ 358775 w 359098"/>
                  <a:gd name="connsiteY12" fmla="*/ 93913 h 293938"/>
                  <a:gd name="connsiteX13" fmla="*/ 350837 w 359098"/>
                  <a:gd name="connsiteY13" fmla="*/ 120900 h 293938"/>
                  <a:gd name="connsiteX14" fmla="*/ 320675 w 359098"/>
                  <a:gd name="connsiteY14" fmla="*/ 157413 h 29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9098" h="293938">
                    <a:moveTo>
                      <a:pt x="0" y="293938"/>
                    </a:moveTo>
                    <a:cubicBezTo>
                      <a:pt x="31485" y="285868"/>
                      <a:pt x="62971" y="277799"/>
                      <a:pt x="82550" y="265363"/>
                    </a:cubicBezTo>
                    <a:cubicBezTo>
                      <a:pt x="102129" y="252927"/>
                      <a:pt x="105040" y="235994"/>
                      <a:pt x="117475" y="219325"/>
                    </a:cubicBezTo>
                    <a:cubicBezTo>
                      <a:pt x="129910" y="202656"/>
                      <a:pt x="149225" y="189692"/>
                      <a:pt x="157162" y="165350"/>
                    </a:cubicBezTo>
                    <a:cubicBezTo>
                      <a:pt x="165099" y="141008"/>
                      <a:pt x="156633" y="92060"/>
                      <a:pt x="165100" y="73275"/>
                    </a:cubicBezTo>
                    <a:cubicBezTo>
                      <a:pt x="173567" y="54490"/>
                      <a:pt x="198966" y="60046"/>
                      <a:pt x="207962" y="52638"/>
                    </a:cubicBezTo>
                    <a:cubicBezTo>
                      <a:pt x="216958" y="45230"/>
                      <a:pt x="214048" y="36498"/>
                      <a:pt x="219075" y="28825"/>
                    </a:cubicBezTo>
                    <a:cubicBezTo>
                      <a:pt x="224102" y="21152"/>
                      <a:pt x="231511" y="11362"/>
                      <a:pt x="238125" y="6600"/>
                    </a:cubicBezTo>
                    <a:cubicBezTo>
                      <a:pt x="244739" y="1838"/>
                      <a:pt x="247120" y="779"/>
                      <a:pt x="258762" y="250"/>
                    </a:cubicBezTo>
                    <a:cubicBezTo>
                      <a:pt x="270404" y="-279"/>
                      <a:pt x="294746" y="-279"/>
                      <a:pt x="307975" y="3425"/>
                    </a:cubicBezTo>
                    <a:cubicBezTo>
                      <a:pt x="321204" y="7129"/>
                      <a:pt x="330200" y="14802"/>
                      <a:pt x="338137" y="22475"/>
                    </a:cubicBezTo>
                    <a:cubicBezTo>
                      <a:pt x="346075" y="30148"/>
                      <a:pt x="352160" y="37557"/>
                      <a:pt x="355600" y="49463"/>
                    </a:cubicBezTo>
                    <a:cubicBezTo>
                      <a:pt x="359040" y="61369"/>
                      <a:pt x="359569" y="82007"/>
                      <a:pt x="358775" y="93913"/>
                    </a:cubicBezTo>
                    <a:cubicBezTo>
                      <a:pt x="357981" y="105819"/>
                      <a:pt x="357187" y="110317"/>
                      <a:pt x="350837" y="120900"/>
                    </a:cubicBezTo>
                    <a:cubicBezTo>
                      <a:pt x="344487" y="131483"/>
                      <a:pt x="332581" y="144448"/>
                      <a:pt x="320675" y="157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7ED44DF7-2133-4261-A8A5-9A560916B1B6}"/>
                  </a:ext>
                </a:extLst>
              </p:cNvPr>
              <p:cNvSpPr/>
              <p:nvPr/>
            </p:nvSpPr>
            <p:spPr>
              <a:xfrm>
                <a:off x="4184650" y="823780"/>
                <a:ext cx="186282" cy="258450"/>
              </a:xfrm>
              <a:custGeom>
                <a:avLst/>
                <a:gdLst>
                  <a:gd name="connsiteX0" fmla="*/ 0 w 186282"/>
                  <a:gd name="connsiteY0" fmla="*/ 33470 h 258450"/>
                  <a:gd name="connsiteX1" fmla="*/ 46567 w 186282"/>
                  <a:gd name="connsiteY1" fmla="*/ 3837 h 258450"/>
                  <a:gd name="connsiteX2" fmla="*/ 91017 w 186282"/>
                  <a:gd name="connsiteY2" fmla="*/ 3837 h 258450"/>
                  <a:gd name="connsiteX3" fmla="*/ 133350 w 186282"/>
                  <a:gd name="connsiteY3" fmla="*/ 35587 h 258450"/>
                  <a:gd name="connsiteX4" fmla="*/ 171450 w 186282"/>
                  <a:gd name="connsiteY4" fmla="*/ 94853 h 258450"/>
                  <a:gd name="connsiteX5" fmla="*/ 186267 w 186282"/>
                  <a:gd name="connsiteY5" fmla="*/ 135070 h 258450"/>
                  <a:gd name="connsiteX6" fmla="*/ 173567 w 186282"/>
                  <a:gd name="connsiteY6" fmla="*/ 192220 h 258450"/>
                  <a:gd name="connsiteX7" fmla="*/ 141817 w 186282"/>
                  <a:gd name="connsiteY7" fmla="*/ 255720 h 258450"/>
                  <a:gd name="connsiteX8" fmla="*/ 93133 w 186282"/>
                  <a:gd name="connsiteY8" fmla="*/ 240903 h 2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82" h="258450">
                    <a:moveTo>
                      <a:pt x="0" y="33470"/>
                    </a:moveTo>
                    <a:cubicBezTo>
                      <a:pt x="15699" y="21123"/>
                      <a:pt x="31398" y="8776"/>
                      <a:pt x="46567" y="3837"/>
                    </a:cubicBezTo>
                    <a:cubicBezTo>
                      <a:pt x="61736" y="-1102"/>
                      <a:pt x="76553" y="-1455"/>
                      <a:pt x="91017" y="3837"/>
                    </a:cubicBezTo>
                    <a:cubicBezTo>
                      <a:pt x="105481" y="9129"/>
                      <a:pt x="119945" y="20418"/>
                      <a:pt x="133350" y="35587"/>
                    </a:cubicBezTo>
                    <a:cubicBezTo>
                      <a:pt x="146755" y="50756"/>
                      <a:pt x="162631" y="78273"/>
                      <a:pt x="171450" y="94853"/>
                    </a:cubicBezTo>
                    <a:cubicBezTo>
                      <a:pt x="180270" y="111434"/>
                      <a:pt x="185914" y="118842"/>
                      <a:pt x="186267" y="135070"/>
                    </a:cubicBezTo>
                    <a:cubicBezTo>
                      <a:pt x="186620" y="151298"/>
                      <a:pt x="180975" y="172112"/>
                      <a:pt x="173567" y="192220"/>
                    </a:cubicBezTo>
                    <a:cubicBezTo>
                      <a:pt x="166159" y="212328"/>
                      <a:pt x="155223" y="247606"/>
                      <a:pt x="141817" y="255720"/>
                    </a:cubicBezTo>
                    <a:cubicBezTo>
                      <a:pt x="128411" y="263834"/>
                      <a:pt x="110772" y="252368"/>
                      <a:pt x="93133" y="2409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113384F0-6AEC-445D-ADE2-AD5B1EBFB636}"/>
                  </a:ext>
                </a:extLst>
              </p:cNvPr>
              <p:cNvSpPr/>
              <p:nvPr/>
            </p:nvSpPr>
            <p:spPr>
              <a:xfrm>
                <a:off x="4238406" y="878417"/>
                <a:ext cx="85944" cy="139700"/>
              </a:xfrm>
              <a:custGeom>
                <a:avLst/>
                <a:gdLst>
                  <a:gd name="connsiteX0" fmla="*/ 11861 w 85944"/>
                  <a:gd name="connsiteY0" fmla="*/ 0 h 139700"/>
                  <a:gd name="connsiteX1" fmla="*/ 3394 w 85944"/>
                  <a:gd name="connsiteY1" fmla="*/ 50800 h 139700"/>
                  <a:gd name="connsiteX2" fmla="*/ 1277 w 85944"/>
                  <a:gd name="connsiteY2" fmla="*/ 80433 h 139700"/>
                  <a:gd name="connsiteX3" fmla="*/ 22444 w 85944"/>
                  <a:gd name="connsiteY3" fmla="*/ 114300 h 139700"/>
                  <a:gd name="connsiteX4" fmla="*/ 64777 w 85944"/>
                  <a:gd name="connsiteY4" fmla="*/ 133350 h 139700"/>
                  <a:gd name="connsiteX5" fmla="*/ 85944 w 85944"/>
                  <a:gd name="connsiteY5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4" h="139700">
                    <a:moveTo>
                      <a:pt x="11861" y="0"/>
                    </a:moveTo>
                    <a:cubicBezTo>
                      <a:pt x="8509" y="18697"/>
                      <a:pt x="5158" y="37395"/>
                      <a:pt x="3394" y="50800"/>
                    </a:cubicBezTo>
                    <a:cubicBezTo>
                      <a:pt x="1630" y="64205"/>
                      <a:pt x="-1898" y="69850"/>
                      <a:pt x="1277" y="80433"/>
                    </a:cubicBezTo>
                    <a:cubicBezTo>
                      <a:pt x="4452" y="91016"/>
                      <a:pt x="11861" y="105481"/>
                      <a:pt x="22444" y="114300"/>
                    </a:cubicBezTo>
                    <a:cubicBezTo>
                      <a:pt x="33027" y="123119"/>
                      <a:pt x="54194" y="129117"/>
                      <a:pt x="64777" y="133350"/>
                    </a:cubicBezTo>
                    <a:cubicBezTo>
                      <a:pt x="75360" y="137583"/>
                      <a:pt x="85944" y="139700"/>
                      <a:pt x="85944" y="139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E441DB3-58EC-4195-9158-16D7F769DB54}"/>
                  </a:ext>
                </a:extLst>
              </p:cNvPr>
              <p:cNvSpPr/>
              <p:nvPr/>
            </p:nvSpPr>
            <p:spPr>
              <a:xfrm>
                <a:off x="4258733" y="869950"/>
                <a:ext cx="72894" cy="137583"/>
              </a:xfrm>
              <a:custGeom>
                <a:avLst/>
                <a:gdLst>
                  <a:gd name="connsiteX0" fmla="*/ 0 w 72894"/>
                  <a:gd name="connsiteY0" fmla="*/ 0 h 137583"/>
                  <a:gd name="connsiteX1" fmla="*/ 65617 w 72894"/>
                  <a:gd name="connsiteY1" fmla="*/ 44450 h 137583"/>
                  <a:gd name="connsiteX2" fmla="*/ 71967 w 72894"/>
                  <a:gd name="connsiteY2" fmla="*/ 84667 h 137583"/>
                  <a:gd name="connsiteX3" fmla="*/ 71967 w 72894"/>
                  <a:gd name="connsiteY3" fmla="*/ 137583 h 13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94" h="137583">
                    <a:moveTo>
                      <a:pt x="0" y="0"/>
                    </a:moveTo>
                    <a:cubicBezTo>
                      <a:pt x="26811" y="15169"/>
                      <a:pt x="53623" y="30339"/>
                      <a:pt x="65617" y="44450"/>
                    </a:cubicBezTo>
                    <a:cubicBezTo>
                      <a:pt x="77611" y="58561"/>
                      <a:pt x="70909" y="69145"/>
                      <a:pt x="71967" y="84667"/>
                    </a:cubicBezTo>
                    <a:cubicBezTo>
                      <a:pt x="73025" y="100189"/>
                      <a:pt x="72496" y="118886"/>
                      <a:pt x="71967" y="1375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30379A39-9228-4B09-88B2-9A55AB82B34F}"/>
                  </a:ext>
                </a:extLst>
              </p:cNvPr>
              <p:cNvSpPr/>
              <p:nvPr/>
            </p:nvSpPr>
            <p:spPr>
              <a:xfrm>
                <a:off x="4318000" y="773113"/>
                <a:ext cx="146050" cy="134937"/>
              </a:xfrm>
              <a:custGeom>
                <a:avLst/>
                <a:gdLst>
                  <a:gd name="connsiteX0" fmla="*/ 0 w 146050"/>
                  <a:gd name="connsiteY0" fmla="*/ 0 h 134937"/>
                  <a:gd name="connsiteX1" fmla="*/ 19050 w 146050"/>
                  <a:gd name="connsiteY1" fmla="*/ 47625 h 134937"/>
                  <a:gd name="connsiteX2" fmla="*/ 41275 w 146050"/>
                  <a:gd name="connsiteY2" fmla="*/ 85725 h 134937"/>
                  <a:gd name="connsiteX3" fmla="*/ 79375 w 146050"/>
                  <a:gd name="connsiteY3" fmla="*/ 123825 h 134937"/>
                  <a:gd name="connsiteX4" fmla="*/ 146050 w 146050"/>
                  <a:gd name="connsiteY4" fmla="*/ 134937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4937">
                    <a:moveTo>
                      <a:pt x="0" y="0"/>
                    </a:moveTo>
                    <a:cubicBezTo>
                      <a:pt x="6085" y="16669"/>
                      <a:pt x="12171" y="33338"/>
                      <a:pt x="19050" y="47625"/>
                    </a:cubicBezTo>
                    <a:cubicBezTo>
                      <a:pt x="25929" y="61913"/>
                      <a:pt x="31221" y="73025"/>
                      <a:pt x="41275" y="85725"/>
                    </a:cubicBezTo>
                    <a:cubicBezTo>
                      <a:pt x="51329" y="98425"/>
                      <a:pt x="61913" y="115623"/>
                      <a:pt x="79375" y="123825"/>
                    </a:cubicBezTo>
                    <a:cubicBezTo>
                      <a:pt x="96837" y="132027"/>
                      <a:pt x="121443" y="133482"/>
                      <a:pt x="146050" y="134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CF5E104B-A901-4D28-801D-D3BD83BB774A}"/>
                  </a:ext>
                </a:extLst>
              </p:cNvPr>
              <p:cNvSpPr/>
              <p:nvPr/>
            </p:nvSpPr>
            <p:spPr>
              <a:xfrm>
                <a:off x="4446588" y="660400"/>
                <a:ext cx="75443" cy="196850"/>
              </a:xfrm>
              <a:custGeom>
                <a:avLst/>
                <a:gdLst>
                  <a:gd name="connsiteX0" fmla="*/ 0 w 75443"/>
                  <a:gd name="connsiteY0" fmla="*/ 0 h 196850"/>
                  <a:gd name="connsiteX1" fmla="*/ 52387 w 75443"/>
                  <a:gd name="connsiteY1" fmla="*/ 28575 h 196850"/>
                  <a:gd name="connsiteX2" fmla="*/ 71437 w 75443"/>
                  <a:gd name="connsiteY2" fmla="*/ 66675 h 196850"/>
                  <a:gd name="connsiteX3" fmla="*/ 74612 w 75443"/>
                  <a:gd name="connsiteY3" fmla="*/ 101600 h 196850"/>
                  <a:gd name="connsiteX4" fmla="*/ 60325 w 75443"/>
                  <a:gd name="connsiteY4" fmla="*/ 157163 h 196850"/>
                  <a:gd name="connsiteX5" fmla="*/ 38100 w 75443"/>
                  <a:gd name="connsiteY5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43" h="196850">
                    <a:moveTo>
                      <a:pt x="0" y="0"/>
                    </a:moveTo>
                    <a:cubicBezTo>
                      <a:pt x="20240" y="8731"/>
                      <a:pt x="40481" y="17463"/>
                      <a:pt x="52387" y="28575"/>
                    </a:cubicBezTo>
                    <a:cubicBezTo>
                      <a:pt x="64293" y="39687"/>
                      <a:pt x="67733" y="54504"/>
                      <a:pt x="71437" y="66675"/>
                    </a:cubicBezTo>
                    <a:cubicBezTo>
                      <a:pt x="75141" y="78846"/>
                      <a:pt x="76464" y="86519"/>
                      <a:pt x="74612" y="101600"/>
                    </a:cubicBezTo>
                    <a:cubicBezTo>
                      <a:pt x="72760" y="116681"/>
                      <a:pt x="66410" y="141288"/>
                      <a:pt x="60325" y="157163"/>
                    </a:cubicBezTo>
                    <a:cubicBezTo>
                      <a:pt x="54240" y="173038"/>
                      <a:pt x="46170" y="184944"/>
                      <a:pt x="38100" y="196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8030F58B-B2C7-40D3-AA73-0F95EE300C76}"/>
                  </a:ext>
                </a:extLst>
              </p:cNvPr>
              <p:cNvSpPr/>
              <p:nvPr/>
            </p:nvSpPr>
            <p:spPr>
              <a:xfrm>
                <a:off x="4385121" y="733073"/>
                <a:ext cx="95827" cy="104422"/>
              </a:xfrm>
              <a:custGeom>
                <a:avLst/>
                <a:gdLst>
                  <a:gd name="connsiteX0" fmla="*/ 2729 w 95827"/>
                  <a:gd name="connsiteY0" fmla="*/ 5115 h 104422"/>
                  <a:gd name="connsiteX1" fmla="*/ 15429 w 95827"/>
                  <a:gd name="connsiteY1" fmla="*/ 76552 h 104422"/>
                  <a:gd name="connsiteX2" fmla="*/ 39242 w 95827"/>
                  <a:gd name="connsiteY2" fmla="*/ 97190 h 104422"/>
                  <a:gd name="connsiteX3" fmla="*/ 91629 w 95827"/>
                  <a:gd name="connsiteY3" fmla="*/ 100365 h 104422"/>
                  <a:gd name="connsiteX4" fmla="*/ 90042 w 95827"/>
                  <a:gd name="connsiteY4" fmla="*/ 43215 h 104422"/>
                  <a:gd name="connsiteX5" fmla="*/ 69404 w 95827"/>
                  <a:gd name="connsiteY5" fmla="*/ 11465 h 104422"/>
                  <a:gd name="connsiteX6" fmla="*/ 2729 w 95827"/>
                  <a:gd name="connsiteY6" fmla="*/ 5115 h 10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27" h="104422">
                    <a:moveTo>
                      <a:pt x="2729" y="5115"/>
                    </a:moveTo>
                    <a:cubicBezTo>
                      <a:pt x="-6267" y="15963"/>
                      <a:pt x="9344" y="61206"/>
                      <a:pt x="15429" y="76552"/>
                    </a:cubicBezTo>
                    <a:cubicBezTo>
                      <a:pt x="21514" y="91898"/>
                      <a:pt x="26542" y="93221"/>
                      <a:pt x="39242" y="97190"/>
                    </a:cubicBezTo>
                    <a:cubicBezTo>
                      <a:pt x="51942" y="101159"/>
                      <a:pt x="83162" y="109361"/>
                      <a:pt x="91629" y="100365"/>
                    </a:cubicBezTo>
                    <a:cubicBezTo>
                      <a:pt x="100096" y="91369"/>
                      <a:pt x="93746" y="58032"/>
                      <a:pt x="90042" y="43215"/>
                    </a:cubicBezTo>
                    <a:cubicBezTo>
                      <a:pt x="86338" y="28398"/>
                      <a:pt x="83427" y="20196"/>
                      <a:pt x="69404" y="11465"/>
                    </a:cubicBezTo>
                    <a:cubicBezTo>
                      <a:pt x="55381" y="2734"/>
                      <a:pt x="11725" y="-5733"/>
                      <a:pt x="2729" y="5115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57166586-9156-47B6-8E2C-09ECE1088586}"/>
                  </a:ext>
                </a:extLst>
              </p:cNvPr>
              <p:cNvSpPr/>
              <p:nvPr/>
            </p:nvSpPr>
            <p:spPr>
              <a:xfrm>
                <a:off x="4576763" y="465138"/>
                <a:ext cx="104775" cy="87312"/>
              </a:xfrm>
              <a:custGeom>
                <a:avLst/>
                <a:gdLst>
                  <a:gd name="connsiteX0" fmla="*/ 0 w 104775"/>
                  <a:gd name="connsiteY0" fmla="*/ 0 h 87312"/>
                  <a:gd name="connsiteX1" fmla="*/ 60325 w 104775"/>
                  <a:gd name="connsiteY1" fmla="*/ 25400 h 87312"/>
                  <a:gd name="connsiteX2" fmla="*/ 93662 w 104775"/>
                  <a:gd name="connsiteY2" fmla="*/ 60325 h 87312"/>
                  <a:gd name="connsiteX3" fmla="*/ 104775 w 104775"/>
                  <a:gd name="connsiteY3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87312">
                    <a:moveTo>
                      <a:pt x="0" y="0"/>
                    </a:moveTo>
                    <a:cubicBezTo>
                      <a:pt x="22357" y="7673"/>
                      <a:pt x="44715" y="15346"/>
                      <a:pt x="60325" y="25400"/>
                    </a:cubicBezTo>
                    <a:cubicBezTo>
                      <a:pt x="75935" y="35454"/>
                      <a:pt x="86254" y="50006"/>
                      <a:pt x="93662" y="60325"/>
                    </a:cubicBezTo>
                    <a:cubicBezTo>
                      <a:pt x="101070" y="70644"/>
                      <a:pt x="102922" y="78978"/>
                      <a:pt x="104775" y="873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8CB54DC2-DF9E-4730-ADA3-064A5F489A13}"/>
                  </a:ext>
                </a:extLst>
              </p:cNvPr>
              <p:cNvSpPr/>
              <p:nvPr/>
            </p:nvSpPr>
            <p:spPr>
              <a:xfrm>
                <a:off x="4300538" y="542925"/>
                <a:ext cx="206375" cy="57150"/>
              </a:xfrm>
              <a:custGeom>
                <a:avLst/>
                <a:gdLst>
                  <a:gd name="connsiteX0" fmla="*/ 0 w 206375"/>
                  <a:gd name="connsiteY0" fmla="*/ 57150 h 57150"/>
                  <a:gd name="connsiteX1" fmla="*/ 65087 w 206375"/>
                  <a:gd name="connsiteY1" fmla="*/ 33338 h 57150"/>
                  <a:gd name="connsiteX2" fmla="*/ 146050 w 206375"/>
                  <a:gd name="connsiteY2" fmla="*/ 30163 h 57150"/>
                  <a:gd name="connsiteX3" fmla="*/ 206375 w 20637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57150">
                    <a:moveTo>
                      <a:pt x="0" y="57150"/>
                    </a:moveTo>
                    <a:cubicBezTo>
                      <a:pt x="20373" y="47493"/>
                      <a:pt x="40746" y="37836"/>
                      <a:pt x="65087" y="33338"/>
                    </a:cubicBezTo>
                    <a:cubicBezTo>
                      <a:pt x="89428" y="28840"/>
                      <a:pt x="122502" y="35719"/>
                      <a:pt x="146050" y="30163"/>
                    </a:cubicBezTo>
                    <a:cubicBezTo>
                      <a:pt x="169598" y="24607"/>
                      <a:pt x="187986" y="12303"/>
                      <a:pt x="206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52DBAC4C-585C-4B2F-B360-7D4093E85F89}"/>
                  </a:ext>
                </a:extLst>
              </p:cNvPr>
              <p:cNvSpPr/>
              <p:nvPr/>
            </p:nvSpPr>
            <p:spPr>
              <a:xfrm>
                <a:off x="4632325" y="436526"/>
                <a:ext cx="74613" cy="39724"/>
              </a:xfrm>
              <a:custGeom>
                <a:avLst/>
                <a:gdLst>
                  <a:gd name="connsiteX0" fmla="*/ 0 w 74613"/>
                  <a:gd name="connsiteY0" fmla="*/ 37 h 39724"/>
                  <a:gd name="connsiteX1" fmla="*/ 50800 w 74613"/>
                  <a:gd name="connsiteY1" fmla="*/ 6387 h 39724"/>
                  <a:gd name="connsiteX2" fmla="*/ 74613 w 74613"/>
                  <a:gd name="connsiteY2" fmla="*/ 39724 h 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3" h="39724">
                    <a:moveTo>
                      <a:pt x="0" y="37"/>
                    </a:moveTo>
                    <a:cubicBezTo>
                      <a:pt x="19182" y="-96"/>
                      <a:pt x="38365" y="-228"/>
                      <a:pt x="50800" y="6387"/>
                    </a:cubicBezTo>
                    <a:cubicBezTo>
                      <a:pt x="63236" y="13002"/>
                      <a:pt x="68924" y="26363"/>
                      <a:pt x="74613" y="39724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8308D07F-D462-4CA2-98D7-382A54DBD775}"/>
                  </a:ext>
                </a:extLst>
              </p:cNvPr>
              <p:cNvSpPr/>
              <p:nvPr/>
            </p:nvSpPr>
            <p:spPr>
              <a:xfrm>
                <a:off x="4708525" y="506413"/>
                <a:ext cx="96838" cy="61912"/>
              </a:xfrm>
              <a:custGeom>
                <a:avLst/>
                <a:gdLst>
                  <a:gd name="connsiteX0" fmla="*/ 0 w 96838"/>
                  <a:gd name="connsiteY0" fmla="*/ 0 h 61912"/>
                  <a:gd name="connsiteX1" fmla="*/ 52388 w 96838"/>
                  <a:gd name="connsiteY1" fmla="*/ 50800 h 61912"/>
                  <a:gd name="connsiteX2" fmla="*/ 96838 w 96838"/>
                  <a:gd name="connsiteY2" fmla="*/ 61912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38" h="61912">
                    <a:moveTo>
                      <a:pt x="0" y="0"/>
                    </a:moveTo>
                    <a:cubicBezTo>
                      <a:pt x="18124" y="20240"/>
                      <a:pt x="36248" y="40481"/>
                      <a:pt x="52388" y="50800"/>
                    </a:cubicBezTo>
                    <a:cubicBezTo>
                      <a:pt x="68528" y="61119"/>
                      <a:pt x="82683" y="61515"/>
                      <a:pt x="96838" y="619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4165FD8C-4E58-4CE5-862D-8B8C090DF250}"/>
                  </a:ext>
                </a:extLst>
              </p:cNvPr>
              <p:cNvSpPr/>
              <p:nvPr/>
            </p:nvSpPr>
            <p:spPr>
              <a:xfrm>
                <a:off x="4806950" y="320675"/>
                <a:ext cx="144463" cy="101600"/>
              </a:xfrm>
              <a:custGeom>
                <a:avLst/>
                <a:gdLst>
                  <a:gd name="connsiteX0" fmla="*/ 0 w 144463"/>
                  <a:gd name="connsiteY0" fmla="*/ 0 h 101600"/>
                  <a:gd name="connsiteX1" fmla="*/ 44450 w 144463"/>
                  <a:gd name="connsiteY1" fmla="*/ 53975 h 101600"/>
                  <a:gd name="connsiteX2" fmla="*/ 109538 w 144463"/>
                  <a:gd name="connsiteY2" fmla="*/ 79375 h 101600"/>
                  <a:gd name="connsiteX3" fmla="*/ 144463 w 144463"/>
                  <a:gd name="connsiteY3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3" h="101600">
                    <a:moveTo>
                      <a:pt x="0" y="0"/>
                    </a:moveTo>
                    <a:cubicBezTo>
                      <a:pt x="13097" y="20373"/>
                      <a:pt x="26194" y="40746"/>
                      <a:pt x="44450" y="53975"/>
                    </a:cubicBezTo>
                    <a:cubicBezTo>
                      <a:pt x="62706" y="67204"/>
                      <a:pt x="92869" y="71438"/>
                      <a:pt x="109538" y="79375"/>
                    </a:cubicBezTo>
                    <a:cubicBezTo>
                      <a:pt x="126207" y="87312"/>
                      <a:pt x="135335" y="94456"/>
                      <a:pt x="144463" y="101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8C16CD38-4890-4D58-B228-451F86086211}"/>
                  </a:ext>
                </a:extLst>
              </p:cNvPr>
              <p:cNvSpPr/>
              <p:nvPr/>
            </p:nvSpPr>
            <p:spPr>
              <a:xfrm>
                <a:off x="4943475" y="620713"/>
                <a:ext cx="35327" cy="96837"/>
              </a:xfrm>
              <a:custGeom>
                <a:avLst/>
                <a:gdLst>
                  <a:gd name="connsiteX0" fmla="*/ 15875 w 35327"/>
                  <a:gd name="connsiteY0" fmla="*/ 0 h 96837"/>
                  <a:gd name="connsiteX1" fmla="*/ 34925 w 35327"/>
                  <a:gd name="connsiteY1" fmla="*/ 47625 h 96837"/>
                  <a:gd name="connsiteX2" fmla="*/ 0 w 35327"/>
                  <a:gd name="connsiteY2" fmla="*/ 96837 h 9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27" h="96837">
                    <a:moveTo>
                      <a:pt x="15875" y="0"/>
                    </a:moveTo>
                    <a:cubicBezTo>
                      <a:pt x="26723" y="15743"/>
                      <a:pt x="37571" y="31486"/>
                      <a:pt x="34925" y="47625"/>
                    </a:cubicBezTo>
                    <a:cubicBezTo>
                      <a:pt x="32279" y="63764"/>
                      <a:pt x="16139" y="80300"/>
                      <a:pt x="0" y="968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4951F48B-1741-4627-9D13-8E0E26A6FB57}"/>
                  </a:ext>
                </a:extLst>
              </p:cNvPr>
              <p:cNvSpPr/>
              <p:nvPr/>
            </p:nvSpPr>
            <p:spPr>
              <a:xfrm>
                <a:off x="4995863" y="247650"/>
                <a:ext cx="36809" cy="176213"/>
              </a:xfrm>
              <a:custGeom>
                <a:avLst/>
                <a:gdLst>
                  <a:gd name="connsiteX0" fmla="*/ 0 w 36809"/>
                  <a:gd name="connsiteY0" fmla="*/ 0 h 176213"/>
                  <a:gd name="connsiteX1" fmla="*/ 36512 w 36809"/>
                  <a:gd name="connsiteY1" fmla="*/ 100013 h 176213"/>
                  <a:gd name="connsiteX2" fmla="*/ 14287 w 36809"/>
                  <a:gd name="connsiteY2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09" h="176213">
                    <a:moveTo>
                      <a:pt x="0" y="0"/>
                    </a:moveTo>
                    <a:cubicBezTo>
                      <a:pt x="17065" y="35322"/>
                      <a:pt x="34131" y="70644"/>
                      <a:pt x="36512" y="100013"/>
                    </a:cubicBezTo>
                    <a:cubicBezTo>
                      <a:pt x="38893" y="129382"/>
                      <a:pt x="26590" y="152797"/>
                      <a:pt x="14287" y="1762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690EF369-38B6-4DB3-9B93-1B109BC4724B}"/>
                  </a:ext>
                </a:extLst>
              </p:cNvPr>
              <p:cNvSpPr/>
              <p:nvPr/>
            </p:nvSpPr>
            <p:spPr>
              <a:xfrm>
                <a:off x="5033721" y="314325"/>
                <a:ext cx="187567" cy="371475"/>
              </a:xfrm>
              <a:custGeom>
                <a:avLst/>
                <a:gdLst>
                  <a:gd name="connsiteX0" fmla="*/ 187567 w 187567"/>
                  <a:gd name="connsiteY0" fmla="*/ 0 h 371475"/>
                  <a:gd name="connsiteX1" fmla="*/ 135179 w 187567"/>
                  <a:gd name="connsiteY1" fmla="*/ 66675 h 371475"/>
                  <a:gd name="connsiteX2" fmla="*/ 89142 w 187567"/>
                  <a:gd name="connsiteY2" fmla="*/ 103188 h 371475"/>
                  <a:gd name="connsiteX3" fmla="*/ 14529 w 187567"/>
                  <a:gd name="connsiteY3" fmla="*/ 174625 h 371475"/>
                  <a:gd name="connsiteX4" fmla="*/ 1829 w 187567"/>
                  <a:gd name="connsiteY4" fmla="*/ 222250 h 371475"/>
                  <a:gd name="connsiteX5" fmla="*/ 242 w 187567"/>
                  <a:gd name="connsiteY5" fmla="*/ 277813 h 371475"/>
                  <a:gd name="connsiteX6" fmla="*/ 3417 w 187567"/>
                  <a:gd name="connsiteY6" fmla="*/ 322263 h 371475"/>
                  <a:gd name="connsiteX7" fmla="*/ 9767 w 187567"/>
                  <a:gd name="connsiteY7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567" h="371475">
                    <a:moveTo>
                      <a:pt x="187567" y="0"/>
                    </a:moveTo>
                    <a:cubicBezTo>
                      <a:pt x="169575" y="24738"/>
                      <a:pt x="151583" y="49477"/>
                      <a:pt x="135179" y="66675"/>
                    </a:cubicBezTo>
                    <a:cubicBezTo>
                      <a:pt x="118775" y="83873"/>
                      <a:pt x="109250" y="85196"/>
                      <a:pt x="89142" y="103188"/>
                    </a:cubicBezTo>
                    <a:cubicBezTo>
                      <a:pt x="69034" y="121180"/>
                      <a:pt x="29081" y="154782"/>
                      <a:pt x="14529" y="174625"/>
                    </a:cubicBezTo>
                    <a:cubicBezTo>
                      <a:pt x="-23" y="194468"/>
                      <a:pt x="4210" y="205052"/>
                      <a:pt x="1829" y="222250"/>
                    </a:cubicBezTo>
                    <a:cubicBezTo>
                      <a:pt x="-552" y="239448"/>
                      <a:pt x="-23" y="261144"/>
                      <a:pt x="242" y="277813"/>
                    </a:cubicBezTo>
                    <a:cubicBezTo>
                      <a:pt x="507" y="294482"/>
                      <a:pt x="1829" y="306653"/>
                      <a:pt x="3417" y="322263"/>
                    </a:cubicBezTo>
                    <a:cubicBezTo>
                      <a:pt x="5005" y="337873"/>
                      <a:pt x="3682" y="342636"/>
                      <a:pt x="9767" y="371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46B22938-97F3-4969-B8E7-122FBC487E98}"/>
                  </a:ext>
                </a:extLst>
              </p:cNvPr>
              <p:cNvSpPr/>
              <p:nvPr/>
            </p:nvSpPr>
            <p:spPr>
              <a:xfrm>
                <a:off x="5040313" y="463493"/>
                <a:ext cx="396875" cy="134995"/>
              </a:xfrm>
              <a:custGeom>
                <a:avLst/>
                <a:gdLst>
                  <a:gd name="connsiteX0" fmla="*/ 0 w 396875"/>
                  <a:gd name="connsiteY0" fmla="*/ 134995 h 134995"/>
                  <a:gd name="connsiteX1" fmla="*/ 69850 w 396875"/>
                  <a:gd name="connsiteY1" fmla="*/ 57207 h 134995"/>
                  <a:gd name="connsiteX2" fmla="*/ 163512 w 396875"/>
                  <a:gd name="connsiteY2" fmla="*/ 15932 h 134995"/>
                  <a:gd name="connsiteX3" fmla="*/ 263525 w 396875"/>
                  <a:gd name="connsiteY3" fmla="*/ 57 h 134995"/>
                  <a:gd name="connsiteX4" fmla="*/ 354012 w 396875"/>
                  <a:gd name="connsiteY4" fmla="*/ 11170 h 134995"/>
                  <a:gd name="connsiteX5" fmla="*/ 396875 w 396875"/>
                  <a:gd name="connsiteY5" fmla="*/ 25457 h 13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875" h="134995">
                    <a:moveTo>
                      <a:pt x="0" y="134995"/>
                    </a:moveTo>
                    <a:cubicBezTo>
                      <a:pt x="21299" y="106023"/>
                      <a:pt x="42598" y="77051"/>
                      <a:pt x="69850" y="57207"/>
                    </a:cubicBezTo>
                    <a:cubicBezTo>
                      <a:pt x="97102" y="37363"/>
                      <a:pt x="131233" y="25457"/>
                      <a:pt x="163512" y="15932"/>
                    </a:cubicBezTo>
                    <a:cubicBezTo>
                      <a:pt x="195791" y="6407"/>
                      <a:pt x="231775" y="851"/>
                      <a:pt x="263525" y="57"/>
                    </a:cubicBezTo>
                    <a:cubicBezTo>
                      <a:pt x="295275" y="-737"/>
                      <a:pt x="331787" y="6937"/>
                      <a:pt x="354012" y="11170"/>
                    </a:cubicBezTo>
                    <a:cubicBezTo>
                      <a:pt x="376237" y="15403"/>
                      <a:pt x="386556" y="20430"/>
                      <a:pt x="396875" y="2545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7E2BF14F-0C9E-46DC-8047-D794B7E2141A}"/>
                  </a:ext>
                </a:extLst>
              </p:cNvPr>
              <p:cNvSpPr/>
              <p:nvPr/>
            </p:nvSpPr>
            <p:spPr>
              <a:xfrm>
                <a:off x="4338638" y="981075"/>
                <a:ext cx="112712" cy="87313"/>
              </a:xfrm>
              <a:custGeom>
                <a:avLst/>
                <a:gdLst>
                  <a:gd name="connsiteX0" fmla="*/ 112712 w 112712"/>
                  <a:gd name="connsiteY0" fmla="*/ 0 h 87313"/>
                  <a:gd name="connsiteX1" fmla="*/ 55562 w 112712"/>
                  <a:gd name="connsiteY1" fmla="*/ 19050 h 87313"/>
                  <a:gd name="connsiteX2" fmla="*/ 46037 w 112712"/>
                  <a:gd name="connsiteY2" fmla="*/ 26988 h 87313"/>
                  <a:gd name="connsiteX3" fmla="*/ 41275 w 112712"/>
                  <a:gd name="connsiteY3" fmla="*/ 49213 h 87313"/>
                  <a:gd name="connsiteX4" fmla="*/ 41275 w 112712"/>
                  <a:gd name="connsiteY4" fmla="*/ 65088 h 87313"/>
                  <a:gd name="connsiteX5" fmla="*/ 0 w 112712"/>
                  <a:gd name="connsiteY5" fmla="*/ 87313 h 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12" h="87313">
                    <a:moveTo>
                      <a:pt x="112712" y="0"/>
                    </a:moveTo>
                    <a:cubicBezTo>
                      <a:pt x="89693" y="7276"/>
                      <a:pt x="66674" y="14552"/>
                      <a:pt x="55562" y="19050"/>
                    </a:cubicBezTo>
                    <a:cubicBezTo>
                      <a:pt x="44450" y="23548"/>
                      <a:pt x="48418" y="21961"/>
                      <a:pt x="46037" y="26988"/>
                    </a:cubicBezTo>
                    <a:cubicBezTo>
                      <a:pt x="43656" y="32015"/>
                      <a:pt x="42069" y="42863"/>
                      <a:pt x="41275" y="49213"/>
                    </a:cubicBezTo>
                    <a:cubicBezTo>
                      <a:pt x="40481" y="55563"/>
                      <a:pt x="48154" y="58738"/>
                      <a:pt x="41275" y="65088"/>
                    </a:cubicBezTo>
                    <a:cubicBezTo>
                      <a:pt x="34396" y="71438"/>
                      <a:pt x="17198" y="79375"/>
                      <a:pt x="0" y="873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EC16CDCB-19F7-44D7-A51A-A720A8021539}"/>
                  </a:ext>
                </a:extLst>
              </p:cNvPr>
              <p:cNvSpPr/>
              <p:nvPr/>
            </p:nvSpPr>
            <p:spPr>
              <a:xfrm>
                <a:off x="4314825" y="1065213"/>
                <a:ext cx="69850" cy="120650"/>
              </a:xfrm>
              <a:custGeom>
                <a:avLst/>
                <a:gdLst>
                  <a:gd name="connsiteX0" fmla="*/ 69850 w 69850"/>
                  <a:gd name="connsiteY0" fmla="*/ 0 h 120650"/>
                  <a:gd name="connsiteX1" fmla="*/ 25400 w 69850"/>
                  <a:gd name="connsiteY1" fmla="*/ 46037 h 120650"/>
                  <a:gd name="connsiteX2" fmla="*/ 9525 w 69850"/>
                  <a:gd name="connsiteY2" fmla="*/ 79375 h 120650"/>
                  <a:gd name="connsiteX3" fmla="*/ 0 w 6985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0" h="120650">
                    <a:moveTo>
                      <a:pt x="69850" y="0"/>
                    </a:moveTo>
                    <a:cubicBezTo>
                      <a:pt x="52652" y="16404"/>
                      <a:pt x="35454" y="32808"/>
                      <a:pt x="25400" y="46037"/>
                    </a:cubicBezTo>
                    <a:cubicBezTo>
                      <a:pt x="15346" y="59266"/>
                      <a:pt x="13758" y="66940"/>
                      <a:pt x="9525" y="79375"/>
                    </a:cubicBezTo>
                    <a:cubicBezTo>
                      <a:pt x="5292" y="91810"/>
                      <a:pt x="2646" y="106230"/>
                      <a:pt x="0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B31AB862-7D9F-4C26-B7E9-0CC5C2FD51DC}"/>
                  </a:ext>
                </a:extLst>
              </p:cNvPr>
              <p:cNvSpPr/>
              <p:nvPr/>
            </p:nvSpPr>
            <p:spPr>
              <a:xfrm>
                <a:off x="5326063" y="532392"/>
                <a:ext cx="157162" cy="54983"/>
              </a:xfrm>
              <a:custGeom>
                <a:avLst/>
                <a:gdLst>
                  <a:gd name="connsiteX0" fmla="*/ 0 w 157162"/>
                  <a:gd name="connsiteY0" fmla="*/ 2596 h 54983"/>
                  <a:gd name="connsiteX1" fmla="*/ 60325 w 157162"/>
                  <a:gd name="connsiteY1" fmla="*/ 2596 h 54983"/>
                  <a:gd name="connsiteX2" fmla="*/ 114300 w 157162"/>
                  <a:gd name="connsiteY2" fmla="*/ 29583 h 54983"/>
                  <a:gd name="connsiteX3" fmla="*/ 157162 w 157162"/>
                  <a:gd name="connsiteY3" fmla="*/ 54983 h 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2" h="54983">
                    <a:moveTo>
                      <a:pt x="0" y="2596"/>
                    </a:moveTo>
                    <a:cubicBezTo>
                      <a:pt x="20637" y="347"/>
                      <a:pt x="41275" y="-1902"/>
                      <a:pt x="60325" y="2596"/>
                    </a:cubicBezTo>
                    <a:cubicBezTo>
                      <a:pt x="79375" y="7094"/>
                      <a:pt x="98161" y="20852"/>
                      <a:pt x="114300" y="29583"/>
                    </a:cubicBezTo>
                    <a:cubicBezTo>
                      <a:pt x="130439" y="38314"/>
                      <a:pt x="143800" y="46648"/>
                      <a:pt x="157162" y="549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EE88EE85-0A3E-41BD-AC4F-B64C244EA7FD}"/>
                  </a:ext>
                </a:extLst>
              </p:cNvPr>
              <p:cNvSpPr/>
              <p:nvPr/>
            </p:nvSpPr>
            <p:spPr>
              <a:xfrm>
                <a:off x="5349875" y="758825"/>
                <a:ext cx="204788" cy="84138"/>
              </a:xfrm>
              <a:custGeom>
                <a:avLst/>
                <a:gdLst>
                  <a:gd name="connsiteX0" fmla="*/ 0 w 204788"/>
                  <a:gd name="connsiteY0" fmla="*/ 0 h 84138"/>
                  <a:gd name="connsiteX1" fmla="*/ 69850 w 204788"/>
                  <a:gd name="connsiteY1" fmla="*/ 50800 h 84138"/>
                  <a:gd name="connsiteX2" fmla="*/ 133350 w 204788"/>
                  <a:gd name="connsiteY2" fmla="*/ 65088 h 84138"/>
                  <a:gd name="connsiteX3" fmla="*/ 204788 w 2047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88" h="84138">
                    <a:moveTo>
                      <a:pt x="0" y="0"/>
                    </a:moveTo>
                    <a:cubicBezTo>
                      <a:pt x="23812" y="19976"/>
                      <a:pt x="47625" y="39952"/>
                      <a:pt x="69850" y="50800"/>
                    </a:cubicBezTo>
                    <a:cubicBezTo>
                      <a:pt x="92075" y="61648"/>
                      <a:pt x="110860" y="59532"/>
                      <a:pt x="133350" y="65088"/>
                    </a:cubicBezTo>
                    <a:cubicBezTo>
                      <a:pt x="155840" y="70644"/>
                      <a:pt x="180314" y="77391"/>
                      <a:pt x="2047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DBD9953F-49D9-40C0-90C9-E3C7B804E884}"/>
                  </a:ext>
                </a:extLst>
              </p:cNvPr>
              <p:cNvSpPr/>
              <p:nvPr/>
            </p:nvSpPr>
            <p:spPr>
              <a:xfrm>
                <a:off x="5432425" y="746125"/>
                <a:ext cx="115888" cy="84138"/>
              </a:xfrm>
              <a:custGeom>
                <a:avLst/>
                <a:gdLst>
                  <a:gd name="connsiteX0" fmla="*/ 0 w 115888"/>
                  <a:gd name="connsiteY0" fmla="*/ 0 h 84138"/>
                  <a:gd name="connsiteX1" fmla="*/ 50800 w 115888"/>
                  <a:gd name="connsiteY1" fmla="*/ 22225 h 84138"/>
                  <a:gd name="connsiteX2" fmla="*/ 93663 w 115888"/>
                  <a:gd name="connsiteY2" fmla="*/ 55563 h 84138"/>
                  <a:gd name="connsiteX3" fmla="*/ 115888 w 1158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8" h="84138">
                    <a:moveTo>
                      <a:pt x="0" y="0"/>
                    </a:moveTo>
                    <a:cubicBezTo>
                      <a:pt x="17594" y="6482"/>
                      <a:pt x="35189" y="12964"/>
                      <a:pt x="50800" y="22225"/>
                    </a:cubicBezTo>
                    <a:cubicBezTo>
                      <a:pt x="66411" y="31486"/>
                      <a:pt x="82815" y="45244"/>
                      <a:pt x="93663" y="55563"/>
                    </a:cubicBezTo>
                    <a:cubicBezTo>
                      <a:pt x="104511" y="65882"/>
                      <a:pt x="110199" y="75010"/>
                      <a:pt x="1158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AF3A3E9B-EF2D-49A3-895F-D9474E99FD29}"/>
                  </a:ext>
                </a:extLst>
              </p:cNvPr>
              <p:cNvSpPr/>
              <p:nvPr/>
            </p:nvSpPr>
            <p:spPr>
              <a:xfrm>
                <a:off x="4308475" y="589558"/>
                <a:ext cx="239865" cy="172442"/>
              </a:xfrm>
              <a:custGeom>
                <a:avLst/>
                <a:gdLst>
                  <a:gd name="connsiteX0" fmla="*/ 0 w 239865"/>
                  <a:gd name="connsiteY0" fmla="*/ 112117 h 172442"/>
                  <a:gd name="connsiteX1" fmla="*/ 39688 w 239865"/>
                  <a:gd name="connsiteY1" fmla="*/ 43855 h 172442"/>
                  <a:gd name="connsiteX2" fmla="*/ 41275 w 239865"/>
                  <a:gd name="connsiteY2" fmla="*/ 31155 h 172442"/>
                  <a:gd name="connsiteX3" fmla="*/ 74613 w 239865"/>
                  <a:gd name="connsiteY3" fmla="*/ 7342 h 172442"/>
                  <a:gd name="connsiteX4" fmla="*/ 128588 w 239865"/>
                  <a:gd name="connsiteY4" fmla="*/ 992 h 172442"/>
                  <a:gd name="connsiteX5" fmla="*/ 171450 w 239865"/>
                  <a:gd name="connsiteY5" fmla="*/ 2580 h 172442"/>
                  <a:gd name="connsiteX6" fmla="*/ 198438 w 239865"/>
                  <a:gd name="connsiteY6" fmla="*/ 24805 h 172442"/>
                  <a:gd name="connsiteX7" fmla="*/ 225425 w 239865"/>
                  <a:gd name="connsiteY7" fmla="*/ 56555 h 172442"/>
                  <a:gd name="connsiteX8" fmla="*/ 238125 w 239865"/>
                  <a:gd name="connsiteY8" fmla="*/ 94655 h 172442"/>
                  <a:gd name="connsiteX9" fmla="*/ 239713 w 239865"/>
                  <a:gd name="connsiteY9" fmla="*/ 147042 h 172442"/>
                  <a:gd name="connsiteX10" fmla="*/ 239713 w 239865"/>
                  <a:gd name="connsiteY10" fmla="*/ 172442 h 17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65" h="172442">
                    <a:moveTo>
                      <a:pt x="0" y="112117"/>
                    </a:moveTo>
                    <a:cubicBezTo>
                      <a:pt x="16404" y="84733"/>
                      <a:pt x="32809" y="57349"/>
                      <a:pt x="39688" y="43855"/>
                    </a:cubicBezTo>
                    <a:cubicBezTo>
                      <a:pt x="46567" y="30361"/>
                      <a:pt x="35454" y="37240"/>
                      <a:pt x="41275" y="31155"/>
                    </a:cubicBezTo>
                    <a:cubicBezTo>
                      <a:pt x="47096" y="25070"/>
                      <a:pt x="60061" y="12369"/>
                      <a:pt x="74613" y="7342"/>
                    </a:cubicBezTo>
                    <a:cubicBezTo>
                      <a:pt x="89165" y="2315"/>
                      <a:pt x="112449" y="1786"/>
                      <a:pt x="128588" y="992"/>
                    </a:cubicBezTo>
                    <a:cubicBezTo>
                      <a:pt x="144727" y="198"/>
                      <a:pt x="159808" y="-1389"/>
                      <a:pt x="171450" y="2580"/>
                    </a:cubicBezTo>
                    <a:cubicBezTo>
                      <a:pt x="183092" y="6549"/>
                      <a:pt x="189442" y="15809"/>
                      <a:pt x="198438" y="24805"/>
                    </a:cubicBezTo>
                    <a:cubicBezTo>
                      <a:pt x="207434" y="33801"/>
                      <a:pt x="218811" y="44913"/>
                      <a:pt x="225425" y="56555"/>
                    </a:cubicBezTo>
                    <a:cubicBezTo>
                      <a:pt x="232039" y="68197"/>
                      <a:pt x="235744" y="79574"/>
                      <a:pt x="238125" y="94655"/>
                    </a:cubicBezTo>
                    <a:cubicBezTo>
                      <a:pt x="240506" y="109736"/>
                      <a:pt x="239448" y="134078"/>
                      <a:pt x="239713" y="147042"/>
                    </a:cubicBezTo>
                    <a:cubicBezTo>
                      <a:pt x="239978" y="160006"/>
                      <a:pt x="239845" y="166224"/>
                      <a:pt x="239713" y="17244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DF768522-370E-4E7F-A3CD-A8DA6DC63188}"/>
                  </a:ext>
                </a:extLst>
              </p:cNvPr>
              <p:cNvSpPr/>
              <p:nvPr/>
            </p:nvSpPr>
            <p:spPr>
              <a:xfrm>
                <a:off x="4219575" y="534897"/>
                <a:ext cx="203200" cy="35016"/>
              </a:xfrm>
              <a:custGeom>
                <a:avLst/>
                <a:gdLst>
                  <a:gd name="connsiteX0" fmla="*/ 0 w 203200"/>
                  <a:gd name="connsiteY0" fmla="*/ 35016 h 35016"/>
                  <a:gd name="connsiteX1" fmla="*/ 60325 w 203200"/>
                  <a:gd name="connsiteY1" fmla="*/ 9616 h 35016"/>
                  <a:gd name="connsiteX2" fmla="*/ 95250 w 203200"/>
                  <a:gd name="connsiteY2" fmla="*/ 91 h 35016"/>
                  <a:gd name="connsiteX3" fmla="*/ 146050 w 203200"/>
                  <a:gd name="connsiteY3" fmla="*/ 14378 h 35016"/>
                  <a:gd name="connsiteX4" fmla="*/ 203200 w 203200"/>
                  <a:gd name="connsiteY4" fmla="*/ 30253 h 3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" h="35016">
                    <a:moveTo>
                      <a:pt x="0" y="35016"/>
                    </a:moveTo>
                    <a:cubicBezTo>
                      <a:pt x="22225" y="25226"/>
                      <a:pt x="44450" y="15437"/>
                      <a:pt x="60325" y="9616"/>
                    </a:cubicBezTo>
                    <a:cubicBezTo>
                      <a:pt x="76200" y="3795"/>
                      <a:pt x="80963" y="-703"/>
                      <a:pt x="95250" y="91"/>
                    </a:cubicBezTo>
                    <a:cubicBezTo>
                      <a:pt x="109537" y="885"/>
                      <a:pt x="146050" y="14378"/>
                      <a:pt x="146050" y="14378"/>
                    </a:cubicBezTo>
                    <a:lnTo>
                      <a:pt x="203200" y="30253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A99F294-90AD-4AB8-9EE0-F96078146545}"/>
                  </a:ext>
                </a:extLst>
              </p:cNvPr>
              <p:cNvSpPr/>
              <p:nvPr/>
            </p:nvSpPr>
            <p:spPr>
              <a:xfrm>
                <a:off x="4543425" y="531813"/>
                <a:ext cx="122238" cy="76200"/>
              </a:xfrm>
              <a:custGeom>
                <a:avLst/>
                <a:gdLst>
                  <a:gd name="connsiteX0" fmla="*/ 0 w 122238"/>
                  <a:gd name="connsiteY0" fmla="*/ 0 h 76200"/>
                  <a:gd name="connsiteX1" fmla="*/ 69850 w 122238"/>
                  <a:gd name="connsiteY1" fmla="*/ 6350 h 76200"/>
                  <a:gd name="connsiteX2" fmla="*/ 109538 w 122238"/>
                  <a:gd name="connsiteY2" fmla="*/ 36512 h 76200"/>
                  <a:gd name="connsiteX3" fmla="*/ 122238 w 122238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8" h="76200">
                    <a:moveTo>
                      <a:pt x="0" y="0"/>
                    </a:moveTo>
                    <a:cubicBezTo>
                      <a:pt x="25797" y="132"/>
                      <a:pt x="51594" y="265"/>
                      <a:pt x="69850" y="6350"/>
                    </a:cubicBezTo>
                    <a:cubicBezTo>
                      <a:pt x="88106" y="12435"/>
                      <a:pt x="100807" y="24870"/>
                      <a:pt x="109538" y="36512"/>
                    </a:cubicBezTo>
                    <a:cubicBezTo>
                      <a:pt x="118269" y="48154"/>
                      <a:pt x="120253" y="62177"/>
                      <a:pt x="122238" y="76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47601EEA-642F-4B00-8CAE-6F661DAD47B3}"/>
                  </a:ext>
                </a:extLst>
              </p:cNvPr>
              <p:cNvSpPr/>
              <p:nvPr/>
            </p:nvSpPr>
            <p:spPr>
              <a:xfrm>
                <a:off x="4745038" y="458788"/>
                <a:ext cx="155575" cy="39519"/>
              </a:xfrm>
              <a:custGeom>
                <a:avLst/>
                <a:gdLst>
                  <a:gd name="connsiteX0" fmla="*/ 0 w 155575"/>
                  <a:gd name="connsiteY0" fmla="*/ 0 h 39519"/>
                  <a:gd name="connsiteX1" fmla="*/ 90487 w 155575"/>
                  <a:gd name="connsiteY1" fmla="*/ 34925 h 39519"/>
                  <a:gd name="connsiteX2" fmla="*/ 155575 w 155575"/>
                  <a:gd name="connsiteY2" fmla="*/ 38100 h 3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39519">
                    <a:moveTo>
                      <a:pt x="0" y="0"/>
                    </a:moveTo>
                    <a:cubicBezTo>
                      <a:pt x="32279" y="14287"/>
                      <a:pt x="64558" y="28575"/>
                      <a:pt x="90487" y="34925"/>
                    </a:cubicBezTo>
                    <a:cubicBezTo>
                      <a:pt x="116416" y="41275"/>
                      <a:pt x="135995" y="39687"/>
                      <a:pt x="155575" y="381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C9E8F05F-89C3-4967-B72B-780F67901757}"/>
                  </a:ext>
                </a:extLst>
              </p:cNvPr>
              <p:cNvSpPr/>
              <p:nvPr/>
            </p:nvSpPr>
            <p:spPr>
              <a:xfrm>
                <a:off x="4848225" y="420688"/>
                <a:ext cx="119063" cy="92075"/>
              </a:xfrm>
              <a:custGeom>
                <a:avLst/>
                <a:gdLst>
                  <a:gd name="connsiteX0" fmla="*/ 0 w 119063"/>
                  <a:gd name="connsiteY0" fmla="*/ 0 h 92075"/>
                  <a:gd name="connsiteX1" fmla="*/ 58738 w 119063"/>
                  <a:gd name="connsiteY1" fmla="*/ 30162 h 92075"/>
                  <a:gd name="connsiteX2" fmla="*/ 87313 w 119063"/>
                  <a:gd name="connsiteY2" fmla="*/ 61912 h 92075"/>
                  <a:gd name="connsiteX3" fmla="*/ 119063 w 119063"/>
                  <a:gd name="connsiteY3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3" h="92075">
                    <a:moveTo>
                      <a:pt x="0" y="0"/>
                    </a:moveTo>
                    <a:cubicBezTo>
                      <a:pt x="22093" y="9921"/>
                      <a:pt x="44186" y="19843"/>
                      <a:pt x="58738" y="30162"/>
                    </a:cubicBezTo>
                    <a:cubicBezTo>
                      <a:pt x="73290" y="40481"/>
                      <a:pt x="77259" y="51593"/>
                      <a:pt x="87313" y="61912"/>
                    </a:cubicBezTo>
                    <a:cubicBezTo>
                      <a:pt x="97367" y="72231"/>
                      <a:pt x="108215" y="82153"/>
                      <a:pt x="119063" y="920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E208AF37-E058-4E2C-BE95-2F6F57636D31}"/>
                  </a:ext>
                </a:extLst>
              </p:cNvPr>
              <p:cNvSpPr/>
              <p:nvPr/>
            </p:nvSpPr>
            <p:spPr>
              <a:xfrm>
                <a:off x="5148263" y="201613"/>
                <a:ext cx="55464" cy="146050"/>
              </a:xfrm>
              <a:custGeom>
                <a:avLst/>
                <a:gdLst>
                  <a:gd name="connsiteX0" fmla="*/ 26987 w 55464"/>
                  <a:gd name="connsiteY0" fmla="*/ 0 h 146050"/>
                  <a:gd name="connsiteX1" fmla="*/ 52387 w 55464"/>
                  <a:gd name="connsiteY1" fmla="*/ 49212 h 146050"/>
                  <a:gd name="connsiteX2" fmla="*/ 53975 w 55464"/>
                  <a:gd name="connsiteY2" fmla="*/ 80962 h 146050"/>
                  <a:gd name="connsiteX3" fmla="*/ 42862 w 55464"/>
                  <a:gd name="connsiteY3" fmla="*/ 111125 h 146050"/>
                  <a:gd name="connsiteX4" fmla="*/ 0 w 55464"/>
                  <a:gd name="connsiteY4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4" h="146050">
                    <a:moveTo>
                      <a:pt x="26987" y="0"/>
                    </a:moveTo>
                    <a:cubicBezTo>
                      <a:pt x="37438" y="17859"/>
                      <a:pt x="47889" y="35718"/>
                      <a:pt x="52387" y="49212"/>
                    </a:cubicBezTo>
                    <a:cubicBezTo>
                      <a:pt x="56885" y="62706"/>
                      <a:pt x="55563" y="70643"/>
                      <a:pt x="53975" y="80962"/>
                    </a:cubicBezTo>
                    <a:cubicBezTo>
                      <a:pt x="52388" y="91281"/>
                      <a:pt x="51858" y="100277"/>
                      <a:pt x="42862" y="111125"/>
                    </a:cubicBezTo>
                    <a:cubicBezTo>
                      <a:pt x="33866" y="121973"/>
                      <a:pt x="0" y="146050"/>
                      <a:pt x="0" y="146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1CB3996-2890-4926-8299-38795F826101}"/>
                  </a:ext>
                </a:extLst>
              </p:cNvPr>
              <p:cNvSpPr/>
              <p:nvPr/>
            </p:nvSpPr>
            <p:spPr>
              <a:xfrm>
                <a:off x="5037138" y="535866"/>
                <a:ext cx="450850" cy="176756"/>
              </a:xfrm>
              <a:custGeom>
                <a:avLst/>
                <a:gdLst>
                  <a:gd name="connsiteX0" fmla="*/ 450850 w 450850"/>
                  <a:gd name="connsiteY0" fmla="*/ 113422 h 176756"/>
                  <a:gd name="connsiteX1" fmla="*/ 366712 w 450850"/>
                  <a:gd name="connsiteY1" fmla="*/ 62622 h 176756"/>
                  <a:gd name="connsiteX2" fmla="*/ 309562 w 450850"/>
                  <a:gd name="connsiteY2" fmla="*/ 27697 h 176756"/>
                  <a:gd name="connsiteX3" fmla="*/ 246062 w 450850"/>
                  <a:gd name="connsiteY3" fmla="*/ 709 h 176756"/>
                  <a:gd name="connsiteX4" fmla="*/ 233362 w 450850"/>
                  <a:gd name="connsiteY4" fmla="*/ 10234 h 176756"/>
                  <a:gd name="connsiteX5" fmla="*/ 242887 w 450850"/>
                  <a:gd name="connsiteY5" fmla="*/ 35634 h 176756"/>
                  <a:gd name="connsiteX6" fmla="*/ 301625 w 450850"/>
                  <a:gd name="connsiteY6" fmla="*/ 70559 h 176756"/>
                  <a:gd name="connsiteX7" fmla="*/ 357187 w 450850"/>
                  <a:gd name="connsiteY7" fmla="*/ 116597 h 176756"/>
                  <a:gd name="connsiteX8" fmla="*/ 374650 w 450850"/>
                  <a:gd name="connsiteY8" fmla="*/ 141997 h 176756"/>
                  <a:gd name="connsiteX9" fmla="*/ 290512 w 450850"/>
                  <a:gd name="connsiteY9" fmla="*/ 108659 h 176756"/>
                  <a:gd name="connsiteX10" fmla="*/ 211137 w 450850"/>
                  <a:gd name="connsiteY10" fmla="*/ 92784 h 176756"/>
                  <a:gd name="connsiteX11" fmla="*/ 117475 w 450850"/>
                  <a:gd name="connsiteY11" fmla="*/ 89609 h 176756"/>
                  <a:gd name="connsiteX12" fmla="*/ 57150 w 450850"/>
                  <a:gd name="connsiteY12" fmla="*/ 105484 h 176756"/>
                  <a:gd name="connsiteX13" fmla="*/ 0 w 450850"/>
                  <a:gd name="connsiteY13" fmla="*/ 146759 h 17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50" h="176756">
                    <a:moveTo>
                      <a:pt x="450850" y="113422"/>
                    </a:moveTo>
                    <a:lnTo>
                      <a:pt x="366712" y="62622"/>
                    </a:lnTo>
                    <a:cubicBezTo>
                      <a:pt x="343164" y="48335"/>
                      <a:pt x="329670" y="38016"/>
                      <a:pt x="309562" y="27697"/>
                    </a:cubicBezTo>
                    <a:cubicBezTo>
                      <a:pt x="289454" y="17378"/>
                      <a:pt x="258762" y="3619"/>
                      <a:pt x="246062" y="709"/>
                    </a:cubicBezTo>
                    <a:cubicBezTo>
                      <a:pt x="233362" y="-2202"/>
                      <a:pt x="233891" y="4413"/>
                      <a:pt x="233362" y="10234"/>
                    </a:cubicBezTo>
                    <a:cubicBezTo>
                      <a:pt x="232833" y="16055"/>
                      <a:pt x="231510" y="25580"/>
                      <a:pt x="242887" y="35634"/>
                    </a:cubicBezTo>
                    <a:cubicBezTo>
                      <a:pt x="254264" y="45688"/>
                      <a:pt x="282575" y="57065"/>
                      <a:pt x="301625" y="70559"/>
                    </a:cubicBezTo>
                    <a:cubicBezTo>
                      <a:pt x="320675" y="84053"/>
                      <a:pt x="345016" y="104691"/>
                      <a:pt x="357187" y="116597"/>
                    </a:cubicBezTo>
                    <a:cubicBezTo>
                      <a:pt x="369358" y="128503"/>
                      <a:pt x="385762" y="143320"/>
                      <a:pt x="374650" y="141997"/>
                    </a:cubicBezTo>
                    <a:cubicBezTo>
                      <a:pt x="363538" y="140674"/>
                      <a:pt x="317764" y="116861"/>
                      <a:pt x="290512" y="108659"/>
                    </a:cubicBezTo>
                    <a:cubicBezTo>
                      <a:pt x="263260" y="100457"/>
                      <a:pt x="239976" y="95959"/>
                      <a:pt x="211137" y="92784"/>
                    </a:cubicBezTo>
                    <a:cubicBezTo>
                      <a:pt x="182297" y="89609"/>
                      <a:pt x="143139" y="87492"/>
                      <a:pt x="117475" y="89609"/>
                    </a:cubicBezTo>
                    <a:cubicBezTo>
                      <a:pt x="91811" y="91726"/>
                      <a:pt x="76729" y="95959"/>
                      <a:pt x="57150" y="105484"/>
                    </a:cubicBezTo>
                    <a:cubicBezTo>
                      <a:pt x="37571" y="115009"/>
                      <a:pt x="102394" y="229838"/>
                      <a:pt x="0" y="14675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290F0BF-5552-4831-AED4-7C119AB9CE2C}"/>
                  </a:ext>
                </a:extLst>
              </p:cNvPr>
              <p:cNvSpPr/>
              <p:nvPr/>
            </p:nvSpPr>
            <p:spPr>
              <a:xfrm>
                <a:off x="4838700" y="623888"/>
                <a:ext cx="60606" cy="125412"/>
              </a:xfrm>
              <a:custGeom>
                <a:avLst/>
                <a:gdLst>
                  <a:gd name="connsiteX0" fmla="*/ 0 w 60606"/>
                  <a:gd name="connsiteY0" fmla="*/ 125412 h 125412"/>
                  <a:gd name="connsiteX1" fmla="*/ 50800 w 60606"/>
                  <a:gd name="connsiteY1" fmla="*/ 76200 h 125412"/>
                  <a:gd name="connsiteX2" fmla="*/ 60325 w 60606"/>
                  <a:gd name="connsiteY2" fmla="*/ 41275 h 125412"/>
                  <a:gd name="connsiteX3" fmla="*/ 57150 w 60606"/>
                  <a:gd name="connsiteY3" fmla="*/ 0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06" h="125412">
                    <a:moveTo>
                      <a:pt x="0" y="125412"/>
                    </a:moveTo>
                    <a:cubicBezTo>
                      <a:pt x="20373" y="107817"/>
                      <a:pt x="40746" y="90223"/>
                      <a:pt x="50800" y="76200"/>
                    </a:cubicBezTo>
                    <a:cubicBezTo>
                      <a:pt x="60854" y="62177"/>
                      <a:pt x="59267" y="53975"/>
                      <a:pt x="60325" y="41275"/>
                    </a:cubicBezTo>
                    <a:cubicBezTo>
                      <a:pt x="61383" y="28575"/>
                      <a:pt x="59266" y="14287"/>
                      <a:pt x="571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8E517823-AA85-431B-81CA-F88F60FE5B66}"/>
                  </a:ext>
                </a:extLst>
              </p:cNvPr>
              <p:cNvSpPr/>
              <p:nvPr/>
            </p:nvSpPr>
            <p:spPr>
              <a:xfrm>
                <a:off x="4830763" y="612775"/>
                <a:ext cx="29046" cy="138113"/>
              </a:xfrm>
              <a:custGeom>
                <a:avLst/>
                <a:gdLst>
                  <a:gd name="connsiteX0" fmla="*/ 0 w 29046"/>
                  <a:gd name="connsiteY0" fmla="*/ 0 h 138113"/>
                  <a:gd name="connsiteX1" fmla="*/ 26987 w 29046"/>
                  <a:gd name="connsiteY1" fmla="*/ 44450 h 138113"/>
                  <a:gd name="connsiteX2" fmla="*/ 26987 w 29046"/>
                  <a:gd name="connsiteY2" fmla="*/ 73025 h 138113"/>
                  <a:gd name="connsiteX3" fmla="*/ 25400 w 29046"/>
                  <a:gd name="connsiteY3" fmla="*/ 95250 h 138113"/>
                  <a:gd name="connsiteX4" fmla="*/ 1587 w 29046"/>
                  <a:gd name="connsiteY4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6" h="138113">
                    <a:moveTo>
                      <a:pt x="0" y="0"/>
                    </a:moveTo>
                    <a:cubicBezTo>
                      <a:pt x="11244" y="16139"/>
                      <a:pt x="22489" y="32279"/>
                      <a:pt x="26987" y="44450"/>
                    </a:cubicBezTo>
                    <a:cubicBezTo>
                      <a:pt x="31485" y="56621"/>
                      <a:pt x="27252" y="64558"/>
                      <a:pt x="26987" y="73025"/>
                    </a:cubicBezTo>
                    <a:cubicBezTo>
                      <a:pt x="26723" y="81492"/>
                      <a:pt x="29633" y="84402"/>
                      <a:pt x="25400" y="95250"/>
                    </a:cubicBezTo>
                    <a:cubicBezTo>
                      <a:pt x="21167" y="106098"/>
                      <a:pt x="11377" y="122105"/>
                      <a:pt x="1587" y="1381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8C4640A0-7ED2-4898-822D-D23C517E35F8}"/>
                  </a:ext>
                </a:extLst>
              </p:cNvPr>
              <p:cNvSpPr/>
              <p:nvPr/>
            </p:nvSpPr>
            <p:spPr>
              <a:xfrm>
                <a:off x="4937125" y="1529018"/>
                <a:ext cx="236836" cy="152177"/>
              </a:xfrm>
              <a:custGeom>
                <a:avLst/>
                <a:gdLst>
                  <a:gd name="connsiteX0" fmla="*/ 0 w 236836"/>
                  <a:gd name="connsiteY0" fmla="*/ 42607 h 152177"/>
                  <a:gd name="connsiteX1" fmla="*/ 87313 w 236836"/>
                  <a:gd name="connsiteY1" fmla="*/ 7682 h 152177"/>
                  <a:gd name="connsiteX2" fmla="*/ 100013 w 236836"/>
                  <a:gd name="connsiteY2" fmla="*/ 4507 h 152177"/>
                  <a:gd name="connsiteX3" fmla="*/ 136525 w 236836"/>
                  <a:gd name="connsiteY3" fmla="*/ 60070 h 152177"/>
                  <a:gd name="connsiteX4" fmla="*/ 169863 w 236836"/>
                  <a:gd name="connsiteY4" fmla="*/ 87057 h 152177"/>
                  <a:gd name="connsiteX5" fmla="*/ 203200 w 236836"/>
                  <a:gd name="connsiteY5" fmla="*/ 115632 h 152177"/>
                  <a:gd name="connsiteX6" fmla="*/ 233363 w 236836"/>
                  <a:gd name="connsiteY6" fmla="*/ 148970 h 152177"/>
                  <a:gd name="connsiteX7" fmla="*/ 234950 w 236836"/>
                  <a:gd name="connsiteY7" fmla="*/ 148970 h 15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836" h="152177">
                    <a:moveTo>
                      <a:pt x="0" y="42607"/>
                    </a:moveTo>
                    <a:lnTo>
                      <a:pt x="87313" y="7682"/>
                    </a:lnTo>
                    <a:cubicBezTo>
                      <a:pt x="103982" y="1332"/>
                      <a:pt x="91811" y="-4224"/>
                      <a:pt x="100013" y="4507"/>
                    </a:cubicBezTo>
                    <a:cubicBezTo>
                      <a:pt x="108215" y="13238"/>
                      <a:pt x="124883" y="46312"/>
                      <a:pt x="136525" y="60070"/>
                    </a:cubicBezTo>
                    <a:cubicBezTo>
                      <a:pt x="148167" y="73828"/>
                      <a:pt x="158751" y="77797"/>
                      <a:pt x="169863" y="87057"/>
                    </a:cubicBezTo>
                    <a:cubicBezTo>
                      <a:pt x="180976" y="96317"/>
                      <a:pt x="192617" y="105313"/>
                      <a:pt x="203200" y="115632"/>
                    </a:cubicBezTo>
                    <a:cubicBezTo>
                      <a:pt x="213783" y="125951"/>
                      <a:pt x="233363" y="148970"/>
                      <a:pt x="233363" y="148970"/>
                    </a:cubicBezTo>
                    <a:cubicBezTo>
                      <a:pt x="238655" y="154526"/>
                      <a:pt x="236802" y="151748"/>
                      <a:pt x="234950" y="14897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216E3614-C5CD-4879-B1B3-6D1826F48830}"/>
                  </a:ext>
                </a:extLst>
              </p:cNvPr>
              <p:cNvSpPr/>
              <p:nvPr/>
            </p:nvSpPr>
            <p:spPr>
              <a:xfrm>
                <a:off x="5537200" y="989013"/>
                <a:ext cx="211195" cy="515937"/>
              </a:xfrm>
              <a:custGeom>
                <a:avLst/>
                <a:gdLst>
                  <a:gd name="connsiteX0" fmla="*/ 0 w 211195"/>
                  <a:gd name="connsiteY0" fmla="*/ 0 h 515937"/>
                  <a:gd name="connsiteX1" fmla="*/ 42863 w 211195"/>
                  <a:gd name="connsiteY1" fmla="*/ 73025 h 515937"/>
                  <a:gd name="connsiteX2" fmla="*/ 80963 w 211195"/>
                  <a:gd name="connsiteY2" fmla="*/ 149225 h 515937"/>
                  <a:gd name="connsiteX3" fmla="*/ 107950 w 211195"/>
                  <a:gd name="connsiteY3" fmla="*/ 177800 h 515937"/>
                  <a:gd name="connsiteX4" fmla="*/ 134938 w 211195"/>
                  <a:gd name="connsiteY4" fmla="*/ 209550 h 515937"/>
                  <a:gd name="connsiteX5" fmla="*/ 163513 w 211195"/>
                  <a:gd name="connsiteY5" fmla="*/ 273050 h 515937"/>
                  <a:gd name="connsiteX6" fmla="*/ 188913 w 211195"/>
                  <a:gd name="connsiteY6" fmla="*/ 323850 h 515937"/>
                  <a:gd name="connsiteX7" fmla="*/ 204788 w 211195"/>
                  <a:gd name="connsiteY7" fmla="*/ 400050 h 515937"/>
                  <a:gd name="connsiteX8" fmla="*/ 211138 w 211195"/>
                  <a:gd name="connsiteY8" fmla="*/ 473075 h 515937"/>
                  <a:gd name="connsiteX9" fmla="*/ 201613 w 211195"/>
                  <a:gd name="connsiteY9" fmla="*/ 515937 h 5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195" h="515937">
                    <a:moveTo>
                      <a:pt x="0" y="0"/>
                    </a:moveTo>
                    <a:cubicBezTo>
                      <a:pt x="14684" y="24077"/>
                      <a:pt x="29369" y="48154"/>
                      <a:pt x="42863" y="73025"/>
                    </a:cubicBezTo>
                    <a:cubicBezTo>
                      <a:pt x="56357" y="97896"/>
                      <a:pt x="70115" y="131763"/>
                      <a:pt x="80963" y="149225"/>
                    </a:cubicBezTo>
                    <a:cubicBezTo>
                      <a:pt x="91811" y="166687"/>
                      <a:pt x="98954" y="167746"/>
                      <a:pt x="107950" y="177800"/>
                    </a:cubicBezTo>
                    <a:cubicBezTo>
                      <a:pt x="116946" y="187854"/>
                      <a:pt x="125678" y="193675"/>
                      <a:pt x="134938" y="209550"/>
                    </a:cubicBezTo>
                    <a:cubicBezTo>
                      <a:pt x="144198" y="225425"/>
                      <a:pt x="154517" y="254000"/>
                      <a:pt x="163513" y="273050"/>
                    </a:cubicBezTo>
                    <a:cubicBezTo>
                      <a:pt x="172509" y="292100"/>
                      <a:pt x="182034" y="302684"/>
                      <a:pt x="188913" y="323850"/>
                    </a:cubicBezTo>
                    <a:cubicBezTo>
                      <a:pt x="195792" y="345016"/>
                      <a:pt x="201084" y="375179"/>
                      <a:pt x="204788" y="400050"/>
                    </a:cubicBezTo>
                    <a:cubicBezTo>
                      <a:pt x="208492" y="424921"/>
                      <a:pt x="211667" y="453761"/>
                      <a:pt x="211138" y="473075"/>
                    </a:cubicBezTo>
                    <a:cubicBezTo>
                      <a:pt x="210609" y="492389"/>
                      <a:pt x="206111" y="504163"/>
                      <a:pt x="201613" y="515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EE3C189F-3137-4B31-BBDA-CA047BBCB7AA}"/>
                  </a:ext>
                </a:extLst>
              </p:cNvPr>
              <p:cNvSpPr/>
              <p:nvPr/>
            </p:nvSpPr>
            <p:spPr>
              <a:xfrm>
                <a:off x="5326063" y="900113"/>
                <a:ext cx="139700" cy="169862"/>
              </a:xfrm>
              <a:custGeom>
                <a:avLst/>
                <a:gdLst>
                  <a:gd name="connsiteX0" fmla="*/ 0 w 139700"/>
                  <a:gd name="connsiteY0" fmla="*/ 0 h 169862"/>
                  <a:gd name="connsiteX1" fmla="*/ 73025 w 139700"/>
                  <a:gd name="connsiteY1" fmla="*/ 39687 h 169862"/>
                  <a:gd name="connsiteX2" fmla="*/ 92075 w 139700"/>
                  <a:gd name="connsiteY2" fmla="*/ 50800 h 169862"/>
                  <a:gd name="connsiteX3" fmla="*/ 107950 w 139700"/>
                  <a:gd name="connsiteY3" fmla="*/ 88900 h 169862"/>
                  <a:gd name="connsiteX4" fmla="*/ 127000 w 139700"/>
                  <a:gd name="connsiteY4" fmla="*/ 138112 h 169862"/>
                  <a:gd name="connsiteX5" fmla="*/ 139700 w 139700"/>
                  <a:gd name="connsiteY5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" h="169862">
                    <a:moveTo>
                      <a:pt x="0" y="0"/>
                    </a:moveTo>
                    <a:lnTo>
                      <a:pt x="73025" y="39687"/>
                    </a:lnTo>
                    <a:cubicBezTo>
                      <a:pt x="88371" y="48154"/>
                      <a:pt x="86254" y="42598"/>
                      <a:pt x="92075" y="50800"/>
                    </a:cubicBezTo>
                    <a:cubicBezTo>
                      <a:pt x="97896" y="59002"/>
                      <a:pt x="102129" y="74348"/>
                      <a:pt x="107950" y="88900"/>
                    </a:cubicBezTo>
                    <a:cubicBezTo>
                      <a:pt x="113771" y="103452"/>
                      <a:pt x="121708" y="124618"/>
                      <a:pt x="127000" y="138112"/>
                    </a:cubicBezTo>
                    <a:cubicBezTo>
                      <a:pt x="132292" y="151606"/>
                      <a:pt x="135996" y="160734"/>
                      <a:pt x="1397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AC29DB7A-1450-4B2A-9391-E25676997CC2}"/>
                  </a:ext>
                </a:extLst>
              </p:cNvPr>
              <p:cNvSpPr/>
              <p:nvPr/>
            </p:nvSpPr>
            <p:spPr>
              <a:xfrm>
                <a:off x="5297488" y="1004888"/>
                <a:ext cx="277812" cy="614362"/>
              </a:xfrm>
              <a:custGeom>
                <a:avLst/>
                <a:gdLst>
                  <a:gd name="connsiteX0" fmla="*/ 0 w 277812"/>
                  <a:gd name="connsiteY0" fmla="*/ 0 h 614362"/>
                  <a:gd name="connsiteX1" fmla="*/ 30162 w 277812"/>
                  <a:gd name="connsiteY1" fmla="*/ 100012 h 614362"/>
                  <a:gd name="connsiteX2" fmla="*/ 71437 w 277812"/>
                  <a:gd name="connsiteY2" fmla="*/ 220662 h 614362"/>
                  <a:gd name="connsiteX3" fmla="*/ 106362 w 277812"/>
                  <a:gd name="connsiteY3" fmla="*/ 292100 h 614362"/>
                  <a:gd name="connsiteX4" fmla="*/ 123825 w 277812"/>
                  <a:gd name="connsiteY4" fmla="*/ 336550 h 614362"/>
                  <a:gd name="connsiteX5" fmla="*/ 173037 w 277812"/>
                  <a:gd name="connsiteY5" fmla="*/ 427037 h 614362"/>
                  <a:gd name="connsiteX6" fmla="*/ 203200 w 277812"/>
                  <a:gd name="connsiteY6" fmla="*/ 493712 h 614362"/>
                  <a:gd name="connsiteX7" fmla="*/ 244475 w 277812"/>
                  <a:gd name="connsiteY7" fmla="*/ 544512 h 614362"/>
                  <a:gd name="connsiteX8" fmla="*/ 277812 w 277812"/>
                  <a:gd name="connsiteY8" fmla="*/ 6143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812" h="614362">
                    <a:moveTo>
                      <a:pt x="0" y="0"/>
                    </a:moveTo>
                    <a:cubicBezTo>
                      <a:pt x="9128" y="31617"/>
                      <a:pt x="18256" y="63235"/>
                      <a:pt x="30162" y="100012"/>
                    </a:cubicBezTo>
                    <a:cubicBezTo>
                      <a:pt x="42068" y="136789"/>
                      <a:pt x="58737" y="188647"/>
                      <a:pt x="71437" y="220662"/>
                    </a:cubicBezTo>
                    <a:cubicBezTo>
                      <a:pt x="84137" y="252677"/>
                      <a:pt x="97631" y="272785"/>
                      <a:pt x="106362" y="292100"/>
                    </a:cubicBezTo>
                    <a:cubicBezTo>
                      <a:pt x="115093" y="311415"/>
                      <a:pt x="112713" y="314061"/>
                      <a:pt x="123825" y="336550"/>
                    </a:cubicBezTo>
                    <a:cubicBezTo>
                      <a:pt x="134938" y="359040"/>
                      <a:pt x="159808" y="400843"/>
                      <a:pt x="173037" y="427037"/>
                    </a:cubicBezTo>
                    <a:cubicBezTo>
                      <a:pt x="186266" y="453231"/>
                      <a:pt x="191294" y="474133"/>
                      <a:pt x="203200" y="493712"/>
                    </a:cubicBezTo>
                    <a:cubicBezTo>
                      <a:pt x="215106" y="513291"/>
                      <a:pt x="232040" y="524404"/>
                      <a:pt x="244475" y="544512"/>
                    </a:cubicBezTo>
                    <a:cubicBezTo>
                      <a:pt x="256910" y="564620"/>
                      <a:pt x="267361" y="589491"/>
                      <a:pt x="277812" y="6143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4FAC3CCD-4370-4AFF-8300-641BD8276512}"/>
                  </a:ext>
                </a:extLst>
              </p:cNvPr>
              <p:cNvSpPr/>
              <p:nvPr/>
            </p:nvSpPr>
            <p:spPr>
              <a:xfrm>
                <a:off x="5224382" y="1038225"/>
                <a:ext cx="60507" cy="390525"/>
              </a:xfrm>
              <a:custGeom>
                <a:avLst/>
                <a:gdLst>
                  <a:gd name="connsiteX0" fmla="*/ 31831 w 60507"/>
                  <a:gd name="connsiteY0" fmla="*/ 0 h 390525"/>
                  <a:gd name="connsiteX1" fmla="*/ 39768 w 60507"/>
                  <a:gd name="connsiteY1" fmla="*/ 128588 h 390525"/>
                  <a:gd name="connsiteX2" fmla="*/ 60406 w 60507"/>
                  <a:gd name="connsiteY2" fmla="*/ 146050 h 390525"/>
                  <a:gd name="connsiteX3" fmla="*/ 30243 w 60507"/>
                  <a:gd name="connsiteY3" fmla="*/ 180975 h 390525"/>
                  <a:gd name="connsiteX4" fmla="*/ 14368 w 60507"/>
                  <a:gd name="connsiteY4" fmla="*/ 219075 h 390525"/>
                  <a:gd name="connsiteX5" fmla="*/ 81 w 60507"/>
                  <a:gd name="connsiteY5" fmla="*/ 309563 h 390525"/>
                  <a:gd name="connsiteX6" fmla="*/ 9606 w 60507"/>
                  <a:gd name="connsiteY6" fmla="*/ 390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07" h="390525">
                    <a:moveTo>
                      <a:pt x="31831" y="0"/>
                    </a:moveTo>
                    <a:cubicBezTo>
                      <a:pt x="33418" y="52123"/>
                      <a:pt x="35006" y="104246"/>
                      <a:pt x="39768" y="128588"/>
                    </a:cubicBezTo>
                    <a:cubicBezTo>
                      <a:pt x="44530" y="152930"/>
                      <a:pt x="61994" y="137319"/>
                      <a:pt x="60406" y="146050"/>
                    </a:cubicBezTo>
                    <a:cubicBezTo>
                      <a:pt x="58818" y="154781"/>
                      <a:pt x="37916" y="168804"/>
                      <a:pt x="30243" y="180975"/>
                    </a:cubicBezTo>
                    <a:cubicBezTo>
                      <a:pt x="22570" y="193146"/>
                      <a:pt x="19395" y="197644"/>
                      <a:pt x="14368" y="219075"/>
                    </a:cubicBezTo>
                    <a:cubicBezTo>
                      <a:pt x="9341" y="240506"/>
                      <a:pt x="875" y="280988"/>
                      <a:pt x="81" y="309563"/>
                    </a:cubicBezTo>
                    <a:cubicBezTo>
                      <a:pt x="-713" y="338138"/>
                      <a:pt x="4446" y="364331"/>
                      <a:pt x="9606" y="390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1B80392B-12F8-4875-97D7-210F975A6BA7}"/>
                  </a:ext>
                </a:extLst>
              </p:cNvPr>
              <p:cNvSpPr/>
              <p:nvPr/>
            </p:nvSpPr>
            <p:spPr>
              <a:xfrm>
                <a:off x="5104996" y="1038225"/>
                <a:ext cx="152804" cy="457200"/>
              </a:xfrm>
              <a:custGeom>
                <a:avLst/>
                <a:gdLst>
                  <a:gd name="connsiteX0" fmla="*/ 152804 w 152804"/>
                  <a:gd name="connsiteY0" fmla="*/ 0 h 457200"/>
                  <a:gd name="connsiteX1" fmla="*/ 121054 w 152804"/>
                  <a:gd name="connsiteY1" fmla="*/ 58738 h 457200"/>
                  <a:gd name="connsiteX2" fmla="*/ 98829 w 152804"/>
                  <a:gd name="connsiteY2" fmla="*/ 96838 h 457200"/>
                  <a:gd name="connsiteX3" fmla="*/ 106767 w 152804"/>
                  <a:gd name="connsiteY3" fmla="*/ 134938 h 457200"/>
                  <a:gd name="connsiteX4" fmla="*/ 109942 w 152804"/>
                  <a:gd name="connsiteY4" fmla="*/ 187325 h 457200"/>
                  <a:gd name="connsiteX5" fmla="*/ 100417 w 152804"/>
                  <a:gd name="connsiteY5" fmla="*/ 220663 h 457200"/>
                  <a:gd name="connsiteX6" fmla="*/ 52792 w 152804"/>
                  <a:gd name="connsiteY6" fmla="*/ 298450 h 457200"/>
                  <a:gd name="connsiteX7" fmla="*/ 21042 w 152804"/>
                  <a:gd name="connsiteY7" fmla="*/ 369888 h 457200"/>
                  <a:gd name="connsiteX8" fmla="*/ 1992 w 152804"/>
                  <a:gd name="connsiteY8" fmla="*/ 419100 h 457200"/>
                  <a:gd name="connsiteX9" fmla="*/ 404 w 152804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804" h="457200">
                    <a:moveTo>
                      <a:pt x="152804" y="0"/>
                    </a:moveTo>
                    <a:cubicBezTo>
                      <a:pt x="141427" y="21299"/>
                      <a:pt x="130050" y="42598"/>
                      <a:pt x="121054" y="58738"/>
                    </a:cubicBezTo>
                    <a:cubicBezTo>
                      <a:pt x="112058" y="74878"/>
                      <a:pt x="101210" y="84138"/>
                      <a:pt x="98829" y="96838"/>
                    </a:cubicBezTo>
                    <a:cubicBezTo>
                      <a:pt x="96448" y="109538"/>
                      <a:pt x="104915" y="119857"/>
                      <a:pt x="106767" y="134938"/>
                    </a:cubicBezTo>
                    <a:cubicBezTo>
                      <a:pt x="108619" y="150019"/>
                      <a:pt x="111000" y="173038"/>
                      <a:pt x="109942" y="187325"/>
                    </a:cubicBezTo>
                    <a:cubicBezTo>
                      <a:pt x="108884" y="201612"/>
                      <a:pt x="109942" y="202142"/>
                      <a:pt x="100417" y="220663"/>
                    </a:cubicBezTo>
                    <a:cubicBezTo>
                      <a:pt x="90892" y="239184"/>
                      <a:pt x="66021" y="273579"/>
                      <a:pt x="52792" y="298450"/>
                    </a:cubicBezTo>
                    <a:cubicBezTo>
                      <a:pt x="39563" y="323321"/>
                      <a:pt x="29509" y="349780"/>
                      <a:pt x="21042" y="369888"/>
                    </a:cubicBezTo>
                    <a:cubicBezTo>
                      <a:pt x="12575" y="389996"/>
                      <a:pt x="5432" y="404548"/>
                      <a:pt x="1992" y="419100"/>
                    </a:cubicBezTo>
                    <a:cubicBezTo>
                      <a:pt x="-1448" y="433652"/>
                      <a:pt x="669" y="447410"/>
                      <a:pt x="404" y="457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291E2CD8-1F04-4162-9E07-13C0CA92EDBD}"/>
                  </a:ext>
                </a:extLst>
              </p:cNvPr>
              <p:cNvSpPr/>
              <p:nvPr/>
            </p:nvSpPr>
            <p:spPr>
              <a:xfrm>
                <a:off x="5035550" y="1501970"/>
                <a:ext cx="458788" cy="241105"/>
              </a:xfrm>
              <a:custGeom>
                <a:avLst/>
                <a:gdLst>
                  <a:gd name="connsiteX0" fmla="*/ 0 w 458788"/>
                  <a:gd name="connsiteY0" fmla="*/ 26793 h 241105"/>
                  <a:gd name="connsiteX1" fmla="*/ 47625 w 458788"/>
                  <a:gd name="connsiteY1" fmla="*/ 2980 h 241105"/>
                  <a:gd name="connsiteX2" fmla="*/ 84138 w 458788"/>
                  <a:gd name="connsiteY2" fmla="*/ 1393 h 241105"/>
                  <a:gd name="connsiteX3" fmla="*/ 117475 w 458788"/>
                  <a:gd name="connsiteY3" fmla="*/ 12505 h 241105"/>
                  <a:gd name="connsiteX4" fmla="*/ 144463 w 458788"/>
                  <a:gd name="connsiteY4" fmla="*/ 31555 h 241105"/>
                  <a:gd name="connsiteX5" fmla="*/ 177800 w 458788"/>
                  <a:gd name="connsiteY5" fmla="*/ 58543 h 241105"/>
                  <a:gd name="connsiteX6" fmla="*/ 269875 w 458788"/>
                  <a:gd name="connsiteY6" fmla="*/ 87118 h 241105"/>
                  <a:gd name="connsiteX7" fmla="*/ 390525 w 458788"/>
                  <a:gd name="connsiteY7" fmla="*/ 134743 h 241105"/>
                  <a:gd name="connsiteX8" fmla="*/ 430213 w 458788"/>
                  <a:gd name="connsiteY8" fmla="*/ 161730 h 241105"/>
                  <a:gd name="connsiteX9" fmla="*/ 458788 w 458788"/>
                  <a:gd name="connsiteY9" fmla="*/ 241105 h 2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788" h="241105">
                    <a:moveTo>
                      <a:pt x="0" y="26793"/>
                    </a:moveTo>
                    <a:cubicBezTo>
                      <a:pt x="16801" y="17003"/>
                      <a:pt x="33602" y="7213"/>
                      <a:pt x="47625" y="2980"/>
                    </a:cubicBezTo>
                    <a:cubicBezTo>
                      <a:pt x="61648" y="-1253"/>
                      <a:pt x="72496" y="-194"/>
                      <a:pt x="84138" y="1393"/>
                    </a:cubicBezTo>
                    <a:cubicBezTo>
                      <a:pt x="95780" y="2980"/>
                      <a:pt x="107421" y="7478"/>
                      <a:pt x="117475" y="12505"/>
                    </a:cubicBezTo>
                    <a:cubicBezTo>
                      <a:pt x="127529" y="17532"/>
                      <a:pt x="134409" y="23882"/>
                      <a:pt x="144463" y="31555"/>
                    </a:cubicBezTo>
                    <a:cubicBezTo>
                      <a:pt x="154517" y="39228"/>
                      <a:pt x="156898" y="49283"/>
                      <a:pt x="177800" y="58543"/>
                    </a:cubicBezTo>
                    <a:cubicBezTo>
                      <a:pt x="198702" y="67804"/>
                      <a:pt x="234421" y="74418"/>
                      <a:pt x="269875" y="87118"/>
                    </a:cubicBezTo>
                    <a:cubicBezTo>
                      <a:pt x="305329" y="99818"/>
                      <a:pt x="363802" y="122308"/>
                      <a:pt x="390525" y="134743"/>
                    </a:cubicBezTo>
                    <a:cubicBezTo>
                      <a:pt x="417248" y="147178"/>
                      <a:pt x="418836" y="144003"/>
                      <a:pt x="430213" y="161730"/>
                    </a:cubicBezTo>
                    <a:cubicBezTo>
                      <a:pt x="441590" y="179457"/>
                      <a:pt x="452967" y="229199"/>
                      <a:pt x="458788" y="24110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9FAC8724-A242-4E04-82BC-E8579B88C2C9}"/>
                  </a:ext>
                </a:extLst>
              </p:cNvPr>
              <p:cNvSpPr/>
              <p:nvPr/>
            </p:nvSpPr>
            <p:spPr>
              <a:xfrm>
                <a:off x="5059363" y="1530350"/>
                <a:ext cx="358816" cy="247650"/>
              </a:xfrm>
              <a:custGeom>
                <a:avLst/>
                <a:gdLst>
                  <a:gd name="connsiteX0" fmla="*/ 0 w 358816"/>
                  <a:gd name="connsiteY0" fmla="*/ 0 h 247650"/>
                  <a:gd name="connsiteX1" fmla="*/ 49212 w 358816"/>
                  <a:gd name="connsiteY1" fmla="*/ 50800 h 247650"/>
                  <a:gd name="connsiteX2" fmla="*/ 119062 w 358816"/>
                  <a:gd name="connsiteY2" fmla="*/ 80963 h 247650"/>
                  <a:gd name="connsiteX3" fmla="*/ 233362 w 358816"/>
                  <a:gd name="connsiteY3" fmla="*/ 95250 h 247650"/>
                  <a:gd name="connsiteX4" fmla="*/ 296862 w 358816"/>
                  <a:gd name="connsiteY4" fmla="*/ 131763 h 247650"/>
                  <a:gd name="connsiteX5" fmla="*/ 330200 w 358816"/>
                  <a:gd name="connsiteY5" fmla="*/ 168275 h 247650"/>
                  <a:gd name="connsiteX6" fmla="*/ 358775 w 358816"/>
                  <a:gd name="connsiteY6" fmla="*/ 222250 h 247650"/>
                  <a:gd name="connsiteX7" fmla="*/ 323850 w 358816"/>
                  <a:gd name="connsiteY7" fmla="*/ 239713 h 247650"/>
                  <a:gd name="connsiteX8" fmla="*/ 255587 w 358816"/>
                  <a:gd name="connsiteY8" fmla="*/ 244475 h 247650"/>
                  <a:gd name="connsiteX9" fmla="*/ 185737 w 358816"/>
                  <a:gd name="connsiteY9" fmla="*/ 192088 h 247650"/>
                  <a:gd name="connsiteX10" fmla="*/ 144462 w 358816"/>
                  <a:gd name="connsiteY10" fmla="*/ 163513 h 247650"/>
                  <a:gd name="connsiteX11" fmla="*/ 112712 w 358816"/>
                  <a:gd name="connsiteY11" fmla="*/ 14446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8816" h="247650">
                    <a:moveTo>
                      <a:pt x="0" y="0"/>
                    </a:moveTo>
                    <a:cubicBezTo>
                      <a:pt x="14684" y="18653"/>
                      <a:pt x="29368" y="37306"/>
                      <a:pt x="49212" y="50800"/>
                    </a:cubicBezTo>
                    <a:cubicBezTo>
                      <a:pt x="69056" y="64294"/>
                      <a:pt x="88370" y="73555"/>
                      <a:pt x="119062" y="80963"/>
                    </a:cubicBezTo>
                    <a:cubicBezTo>
                      <a:pt x="149754" y="88371"/>
                      <a:pt x="203729" y="86783"/>
                      <a:pt x="233362" y="95250"/>
                    </a:cubicBezTo>
                    <a:cubicBezTo>
                      <a:pt x="262995" y="103717"/>
                      <a:pt x="280722" y="119592"/>
                      <a:pt x="296862" y="131763"/>
                    </a:cubicBezTo>
                    <a:cubicBezTo>
                      <a:pt x="313002" y="143934"/>
                      <a:pt x="319881" y="153194"/>
                      <a:pt x="330200" y="168275"/>
                    </a:cubicBezTo>
                    <a:cubicBezTo>
                      <a:pt x="340519" y="183356"/>
                      <a:pt x="359833" y="210344"/>
                      <a:pt x="358775" y="222250"/>
                    </a:cubicBezTo>
                    <a:cubicBezTo>
                      <a:pt x="357717" y="234156"/>
                      <a:pt x="341048" y="236009"/>
                      <a:pt x="323850" y="239713"/>
                    </a:cubicBezTo>
                    <a:cubicBezTo>
                      <a:pt x="306652" y="243417"/>
                      <a:pt x="278606" y="252412"/>
                      <a:pt x="255587" y="244475"/>
                    </a:cubicBezTo>
                    <a:cubicBezTo>
                      <a:pt x="232568" y="236538"/>
                      <a:pt x="204258" y="205582"/>
                      <a:pt x="185737" y="192088"/>
                    </a:cubicBezTo>
                    <a:cubicBezTo>
                      <a:pt x="167216" y="178594"/>
                      <a:pt x="156633" y="171450"/>
                      <a:pt x="144462" y="163513"/>
                    </a:cubicBezTo>
                    <a:cubicBezTo>
                      <a:pt x="132291" y="155576"/>
                      <a:pt x="117739" y="149226"/>
                      <a:pt x="112712" y="144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09719B5E-E729-4279-A29F-1157A5CB1F47}"/>
                  </a:ext>
                </a:extLst>
              </p:cNvPr>
              <p:cNvSpPr/>
              <p:nvPr/>
            </p:nvSpPr>
            <p:spPr>
              <a:xfrm>
                <a:off x="5084763" y="1531867"/>
                <a:ext cx="131762" cy="34996"/>
              </a:xfrm>
              <a:custGeom>
                <a:avLst/>
                <a:gdLst>
                  <a:gd name="connsiteX0" fmla="*/ 0 w 131762"/>
                  <a:gd name="connsiteY0" fmla="*/ 11183 h 34996"/>
                  <a:gd name="connsiteX1" fmla="*/ 53975 w 131762"/>
                  <a:gd name="connsiteY1" fmla="*/ 71 h 34996"/>
                  <a:gd name="connsiteX2" fmla="*/ 103187 w 131762"/>
                  <a:gd name="connsiteY2" fmla="*/ 15946 h 34996"/>
                  <a:gd name="connsiteX3" fmla="*/ 131762 w 131762"/>
                  <a:gd name="connsiteY3" fmla="*/ 34996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62" h="34996">
                    <a:moveTo>
                      <a:pt x="0" y="11183"/>
                    </a:moveTo>
                    <a:cubicBezTo>
                      <a:pt x="18388" y="5230"/>
                      <a:pt x="36777" y="-723"/>
                      <a:pt x="53975" y="71"/>
                    </a:cubicBezTo>
                    <a:cubicBezTo>
                      <a:pt x="71173" y="865"/>
                      <a:pt x="90223" y="10125"/>
                      <a:pt x="103187" y="15946"/>
                    </a:cubicBezTo>
                    <a:cubicBezTo>
                      <a:pt x="116151" y="21767"/>
                      <a:pt x="123956" y="28381"/>
                      <a:pt x="131762" y="3499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AF5DBF37-2A1C-418F-8F76-A7703396C68D}"/>
                  </a:ext>
                </a:extLst>
              </p:cNvPr>
              <p:cNvSpPr/>
              <p:nvPr/>
            </p:nvSpPr>
            <p:spPr>
              <a:xfrm>
                <a:off x="5095875" y="1539875"/>
                <a:ext cx="171450" cy="40910"/>
              </a:xfrm>
              <a:custGeom>
                <a:avLst/>
                <a:gdLst>
                  <a:gd name="connsiteX0" fmla="*/ 0 w 171450"/>
                  <a:gd name="connsiteY0" fmla="*/ 0 h 40910"/>
                  <a:gd name="connsiteX1" fmla="*/ 57150 w 171450"/>
                  <a:gd name="connsiteY1" fmla="*/ 26988 h 40910"/>
                  <a:gd name="connsiteX2" fmla="*/ 117475 w 171450"/>
                  <a:gd name="connsiteY2" fmla="*/ 39688 h 40910"/>
                  <a:gd name="connsiteX3" fmla="*/ 171450 w 171450"/>
                  <a:gd name="connsiteY3" fmla="*/ 39688 h 4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" h="40910">
                    <a:moveTo>
                      <a:pt x="0" y="0"/>
                    </a:moveTo>
                    <a:cubicBezTo>
                      <a:pt x="18785" y="10186"/>
                      <a:pt x="37571" y="20373"/>
                      <a:pt x="57150" y="26988"/>
                    </a:cubicBezTo>
                    <a:cubicBezTo>
                      <a:pt x="76729" y="33603"/>
                      <a:pt x="98425" y="37571"/>
                      <a:pt x="117475" y="39688"/>
                    </a:cubicBezTo>
                    <a:cubicBezTo>
                      <a:pt x="136525" y="41805"/>
                      <a:pt x="153987" y="40746"/>
                      <a:pt x="171450" y="39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BABA6D6F-5AEE-4C8D-AD87-40405F12E324}"/>
                  </a:ext>
                </a:extLst>
              </p:cNvPr>
              <p:cNvSpPr/>
              <p:nvPr/>
            </p:nvSpPr>
            <p:spPr>
              <a:xfrm>
                <a:off x="5478410" y="981075"/>
                <a:ext cx="261990" cy="535874"/>
              </a:xfrm>
              <a:custGeom>
                <a:avLst/>
                <a:gdLst>
                  <a:gd name="connsiteX0" fmla="*/ 38153 w 261990"/>
                  <a:gd name="connsiteY0" fmla="*/ 0 h 535874"/>
                  <a:gd name="connsiteX1" fmla="*/ 17515 w 261990"/>
                  <a:gd name="connsiteY1" fmla="*/ 84138 h 535874"/>
                  <a:gd name="connsiteX2" fmla="*/ 53 w 261990"/>
                  <a:gd name="connsiteY2" fmla="*/ 158750 h 535874"/>
                  <a:gd name="connsiteX3" fmla="*/ 12753 w 261990"/>
                  <a:gd name="connsiteY3" fmla="*/ 252413 h 535874"/>
                  <a:gd name="connsiteX4" fmla="*/ 31803 w 261990"/>
                  <a:gd name="connsiteY4" fmla="*/ 320675 h 535874"/>
                  <a:gd name="connsiteX5" fmla="*/ 90540 w 261990"/>
                  <a:gd name="connsiteY5" fmla="*/ 433388 h 535874"/>
                  <a:gd name="connsiteX6" fmla="*/ 166740 w 261990"/>
                  <a:gd name="connsiteY6" fmla="*/ 501650 h 535874"/>
                  <a:gd name="connsiteX7" fmla="*/ 231828 w 261990"/>
                  <a:gd name="connsiteY7" fmla="*/ 533400 h 535874"/>
                  <a:gd name="connsiteX8" fmla="*/ 261990 w 261990"/>
                  <a:gd name="connsiteY8" fmla="*/ 533400 h 53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90" h="535874">
                    <a:moveTo>
                      <a:pt x="38153" y="0"/>
                    </a:moveTo>
                    <a:cubicBezTo>
                      <a:pt x="31009" y="28840"/>
                      <a:pt x="23865" y="57680"/>
                      <a:pt x="17515" y="84138"/>
                    </a:cubicBezTo>
                    <a:cubicBezTo>
                      <a:pt x="11165" y="110596"/>
                      <a:pt x="847" y="130704"/>
                      <a:pt x="53" y="158750"/>
                    </a:cubicBezTo>
                    <a:cubicBezTo>
                      <a:pt x="-741" y="186796"/>
                      <a:pt x="7461" y="225426"/>
                      <a:pt x="12753" y="252413"/>
                    </a:cubicBezTo>
                    <a:cubicBezTo>
                      <a:pt x="18045" y="279401"/>
                      <a:pt x="18839" y="290513"/>
                      <a:pt x="31803" y="320675"/>
                    </a:cubicBezTo>
                    <a:cubicBezTo>
                      <a:pt x="44767" y="350837"/>
                      <a:pt x="68051" y="403226"/>
                      <a:pt x="90540" y="433388"/>
                    </a:cubicBezTo>
                    <a:cubicBezTo>
                      <a:pt x="113029" y="463550"/>
                      <a:pt x="143192" y="484981"/>
                      <a:pt x="166740" y="501650"/>
                    </a:cubicBezTo>
                    <a:cubicBezTo>
                      <a:pt x="190288" y="518319"/>
                      <a:pt x="215953" y="528108"/>
                      <a:pt x="231828" y="533400"/>
                    </a:cubicBezTo>
                    <a:cubicBezTo>
                      <a:pt x="247703" y="538692"/>
                      <a:pt x="256698" y="533929"/>
                      <a:pt x="261990" y="5334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10C35AE7-B1F7-490E-9A2C-A6A9167E346D}"/>
                  </a:ext>
                </a:extLst>
              </p:cNvPr>
              <p:cNvSpPr/>
              <p:nvPr/>
            </p:nvSpPr>
            <p:spPr>
              <a:xfrm>
                <a:off x="5442908" y="969963"/>
                <a:ext cx="318667" cy="669477"/>
              </a:xfrm>
              <a:custGeom>
                <a:avLst/>
                <a:gdLst>
                  <a:gd name="connsiteX0" fmla="*/ 43492 w 318667"/>
                  <a:gd name="connsiteY0" fmla="*/ 0 h 669477"/>
                  <a:gd name="connsiteX1" fmla="*/ 26030 w 318667"/>
                  <a:gd name="connsiteY1" fmla="*/ 103187 h 669477"/>
                  <a:gd name="connsiteX2" fmla="*/ 630 w 318667"/>
                  <a:gd name="connsiteY2" fmla="*/ 165100 h 669477"/>
                  <a:gd name="connsiteX3" fmla="*/ 8567 w 318667"/>
                  <a:gd name="connsiteY3" fmla="*/ 241300 h 669477"/>
                  <a:gd name="connsiteX4" fmla="*/ 18092 w 318667"/>
                  <a:gd name="connsiteY4" fmla="*/ 334962 h 669477"/>
                  <a:gd name="connsiteX5" fmla="*/ 49842 w 318667"/>
                  <a:gd name="connsiteY5" fmla="*/ 419100 h 669477"/>
                  <a:gd name="connsiteX6" fmla="*/ 86355 w 318667"/>
                  <a:gd name="connsiteY6" fmla="*/ 477837 h 669477"/>
                  <a:gd name="connsiteX7" fmla="*/ 146680 w 318667"/>
                  <a:gd name="connsiteY7" fmla="*/ 549275 h 669477"/>
                  <a:gd name="connsiteX8" fmla="*/ 202242 w 318667"/>
                  <a:gd name="connsiteY8" fmla="*/ 625475 h 669477"/>
                  <a:gd name="connsiteX9" fmla="*/ 232405 w 318667"/>
                  <a:gd name="connsiteY9" fmla="*/ 647700 h 669477"/>
                  <a:gd name="connsiteX10" fmla="*/ 260980 w 318667"/>
                  <a:gd name="connsiteY10" fmla="*/ 665162 h 669477"/>
                  <a:gd name="connsiteX11" fmla="*/ 294317 w 318667"/>
                  <a:gd name="connsiteY11" fmla="*/ 663575 h 669477"/>
                  <a:gd name="connsiteX12" fmla="*/ 318130 w 318667"/>
                  <a:gd name="connsiteY12" fmla="*/ 601662 h 669477"/>
                  <a:gd name="connsiteX13" fmla="*/ 308605 w 318667"/>
                  <a:gd name="connsiteY13" fmla="*/ 490537 h 66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667" h="669477">
                    <a:moveTo>
                      <a:pt x="43492" y="0"/>
                    </a:moveTo>
                    <a:cubicBezTo>
                      <a:pt x="38333" y="37835"/>
                      <a:pt x="33174" y="75670"/>
                      <a:pt x="26030" y="103187"/>
                    </a:cubicBezTo>
                    <a:cubicBezTo>
                      <a:pt x="18886" y="130704"/>
                      <a:pt x="3540" y="142081"/>
                      <a:pt x="630" y="165100"/>
                    </a:cubicBezTo>
                    <a:cubicBezTo>
                      <a:pt x="-2280" y="188119"/>
                      <a:pt x="5657" y="212990"/>
                      <a:pt x="8567" y="241300"/>
                    </a:cubicBezTo>
                    <a:cubicBezTo>
                      <a:pt x="11477" y="269610"/>
                      <a:pt x="11213" y="305329"/>
                      <a:pt x="18092" y="334962"/>
                    </a:cubicBezTo>
                    <a:cubicBezTo>
                      <a:pt x="24971" y="364595"/>
                      <a:pt x="38465" y="395288"/>
                      <a:pt x="49842" y="419100"/>
                    </a:cubicBezTo>
                    <a:cubicBezTo>
                      <a:pt x="61219" y="442912"/>
                      <a:pt x="70215" y="456141"/>
                      <a:pt x="86355" y="477837"/>
                    </a:cubicBezTo>
                    <a:cubicBezTo>
                      <a:pt x="102495" y="499533"/>
                      <a:pt x="127366" y="524669"/>
                      <a:pt x="146680" y="549275"/>
                    </a:cubicBezTo>
                    <a:cubicBezTo>
                      <a:pt x="165995" y="573881"/>
                      <a:pt x="187954" y="609071"/>
                      <a:pt x="202242" y="625475"/>
                    </a:cubicBezTo>
                    <a:cubicBezTo>
                      <a:pt x="216530" y="641879"/>
                      <a:pt x="222615" y="641086"/>
                      <a:pt x="232405" y="647700"/>
                    </a:cubicBezTo>
                    <a:cubicBezTo>
                      <a:pt x="242195" y="654315"/>
                      <a:pt x="250661" y="662516"/>
                      <a:pt x="260980" y="665162"/>
                    </a:cubicBezTo>
                    <a:cubicBezTo>
                      <a:pt x="271299" y="667808"/>
                      <a:pt x="284792" y="674158"/>
                      <a:pt x="294317" y="663575"/>
                    </a:cubicBezTo>
                    <a:cubicBezTo>
                      <a:pt x="303842" y="652992"/>
                      <a:pt x="315749" y="630502"/>
                      <a:pt x="318130" y="601662"/>
                    </a:cubicBezTo>
                    <a:cubicBezTo>
                      <a:pt x="320511" y="572822"/>
                      <a:pt x="314558" y="531679"/>
                      <a:pt x="308605" y="4905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A20E1A29-81C2-45B3-83A5-E2172B9C8C9D}"/>
                  </a:ext>
                </a:extLst>
              </p:cNvPr>
              <p:cNvSpPr/>
              <p:nvPr/>
            </p:nvSpPr>
            <p:spPr>
              <a:xfrm>
                <a:off x="4384675" y="468313"/>
                <a:ext cx="125413" cy="20883"/>
              </a:xfrm>
              <a:custGeom>
                <a:avLst/>
                <a:gdLst>
                  <a:gd name="connsiteX0" fmla="*/ 0 w 125413"/>
                  <a:gd name="connsiteY0" fmla="*/ 0 h 20883"/>
                  <a:gd name="connsiteX1" fmla="*/ 71438 w 125413"/>
                  <a:gd name="connsiteY1" fmla="*/ 20637 h 20883"/>
                  <a:gd name="connsiteX2" fmla="*/ 125413 w 125413"/>
                  <a:gd name="connsiteY2" fmla="*/ 9525 h 20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3" h="20883">
                    <a:moveTo>
                      <a:pt x="0" y="0"/>
                    </a:moveTo>
                    <a:cubicBezTo>
                      <a:pt x="25268" y="9525"/>
                      <a:pt x="50536" y="19050"/>
                      <a:pt x="71438" y="20637"/>
                    </a:cubicBezTo>
                    <a:cubicBezTo>
                      <a:pt x="92340" y="22224"/>
                      <a:pt x="108876" y="15874"/>
                      <a:pt x="125413" y="9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D0F4847-08B5-4754-8FA3-81F227349080}"/>
                  </a:ext>
                </a:extLst>
              </p:cNvPr>
              <p:cNvSpPr/>
              <p:nvPr/>
            </p:nvSpPr>
            <p:spPr>
              <a:xfrm>
                <a:off x="4699000" y="380482"/>
                <a:ext cx="87313" cy="10043"/>
              </a:xfrm>
              <a:custGeom>
                <a:avLst/>
                <a:gdLst>
                  <a:gd name="connsiteX0" fmla="*/ 0 w 87313"/>
                  <a:gd name="connsiteY0" fmla="*/ 2106 h 10043"/>
                  <a:gd name="connsiteX1" fmla="*/ 60325 w 87313"/>
                  <a:gd name="connsiteY1" fmla="*/ 518 h 10043"/>
                  <a:gd name="connsiteX2" fmla="*/ 87313 w 87313"/>
                  <a:gd name="connsiteY2" fmla="*/ 10043 h 1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13" h="10043">
                    <a:moveTo>
                      <a:pt x="0" y="2106"/>
                    </a:moveTo>
                    <a:cubicBezTo>
                      <a:pt x="22886" y="650"/>
                      <a:pt x="45773" y="-805"/>
                      <a:pt x="60325" y="518"/>
                    </a:cubicBezTo>
                    <a:cubicBezTo>
                      <a:pt x="74877" y="1841"/>
                      <a:pt x="80963" y="7926"/>
                      <a:pt x="87313" y="1004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5D559765-1882-45EF-86C8-FFDFE2D3EF28}"/>
                  </a:ext>
                </a:extLst>
              </p:cNvPr>
              <p:cNvSpPr/>
              <p:nvPr/>
            </p:nvSpPr>
            <p:spPr>
              <a:xfrm>
                <a:off x="4826000" y="336550"/>
                <a:ext cx="114300" cy="12700"/>
              </a:xfrm>
              <a:custGeom>
                <a:avLst/>
                <a:gdLst>
                  <a:gd name="connsiteX0" fmla="*/ 0 w 114300"/>
                  <a:gd name="connsiteY0" fmla="*/ 0 h 12700"/>
                  <a:gd name="connsiteX1" fmla="*/ 88900 w 114300"/>
                  <a:gd name="connsiteY1" fmla="*/ 9525 h 12700"/>
                  <a:gd name="connsiteX2" fmla="*/ 114300 w 114300"/>
                  <a:gd name="connsiteY2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12700">
                    <a:moveTo>
                      <a:pt x="0" y="0"/>
                    </a:moveTo>
                    <a:lnTo>
                      <a:pt x="88900" y="9525"/>
                    </a:lnTo>
                    <a:cubicBezTo>
                      <a:pt x="107950" y="11642"/>
                      <a:pt x="111125" y="12171"/>
                      <a:pt x="114300" y="12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0EF14C02-7459-4418-803C-A8D0D4590AA8}"/>
                  </a:ext>
                </a:extLst>
              </p:cNvPr>
              <p:cNvSpPr/>
              <p:nvPr/>
            </p:nvSpPr>
            <p:spPr>
              <a:xfrm>
                <a:off x="5043488" y="566490"/>
                <a:ext cx="250825" cy="70098"/>
              </a:xfrm>
              <a:custGeom>
                <a:avLst/>
                <a:gdLst>
                  <a:gd name="connsiteX0" fmla="*/ 0 w 250825"/>
                  <a:gd name="connsiteY0" fmla="*/ 70098 h 70098"/>
                  <a:gd name="connsiteX1" fmla="*/ 52387 w 250825"/>
                  <a:gd name="connsiteY1" fmla="*/ 28823 h 70098"/>
                  <a:gd name="connsiteX2" fmla="*/ 103187 w 250825"/>
                  <a:gd name="connsiteY2" fmla="*/ 9773 h 70098"/>
                  <a:gd name="connsiteX3" fmla="*/ 158750 w 250825"/>
                  <a:gd name="connsiteY3" fmla="*/ 248 h 70098"/>
                  <a:gd name="connsiteX4" fmla="*/ 214312 w 250825"/>
                  <a:gd name="connsiteY4" fmla="*/ 19298 h 70098"/>
                  <a:gd name="connsiteX5" fmla="*/ 250825 w 250825"/>
                  <a:gd name="connsiteY5" fmla="*/ 44698 h 7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825" h="70098">
                    <a:moveTo>
                      <a:pt x="0" y="70098"/>
                    </a:moveTo>
                    <a:cubicBezTo>
                      <a:pt x="17594" y="54487"/>
                      <a:pt x="35189" y="38877"/>
                      <a:pt x="52387" y="28823"/>
                    </a:cubicBezTo>
                    <a:cubicBezTo>
                      <a:pt x="69585" y="18769"/>
                      <a:pt x="85460" y="14536"/>
                      <a:pt x="103187" y="9773"/>
                    </a:cubicBezTo>
                    <a:cubicBezTo>
                      <a:pt x="120914" y="5010"/>
                      <a:pt x="140229" y="-1339"/>
                      <a:pt x="158750" y="248"/>
                    </a:cubicBezTo>
                    <a:cubicBezTo>
                      <a:pt x="177271" y="1835"/>
                      <a:pt x="198966" y="11890"/>
                      <a:pt x="214312" y="19298"/>
                    </a:cubicBezTo>
                    <a:cubicBezTo>
                      <a:pt x="229658" y="26706"/>
                      <a:pt x="240241" y="35702"/>
                      <a:pt x="250825" y="4469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5D2C5B90-6384-4C3E-BA27-33C413AF1A0A}"/>
                  </a:ext>
                </a:extLst>
              </p:cNvPr>
              <p:cNvSpPr/>
              <p:nvPr/>
            </p:nvSpPr>
            <p:spPr>
              <a:xfrm>
                <a:off x="5414478" y="1476375"/>
                <a:ext cx="52872" cy="114300"/>
              </a:xfrm>
              <a:custGeom>
                <a:avLst/>
                <a:gdLst>
                  <a:gd name="connsiteX0" fmla="*/ 52872 w 52872"/>
                  <a:gd name="connsiteY0" fmla="*/ 0 h 114300"/>
                  <a:gd name="connsiteX1" fmla="*/ 2072 w 52872"/>
                  <a:gd name="connsiteY1" fmla="*/ 68263 h 114300"/>
                  <a:gd name="connsiteX2" fmla="*/ 10010 w 52872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72" h="114300">
                    <a:moveTo>
                      <a:pt x="52872" y="0"/>
                    </a:moveTo>
                    <a:cubicBezTo>
                      <a:pt x="31044" y="24606"/>
                      <a:pt x="9216" y="49213"/>
                      <a:pt x="2072" y="68263"/>
                    </a:cubicBezTo>
                    <a:cubicBezTo>
                      <a:pt x="-5072" y="87313"/>
                      <a:pt x="8422" y="104511"/>
                      <a:pt x="10010" y="1143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18702FA9-B7F6-466D-AA39-AA785C952E29}"/>
                  </a:ext>
                </a:extLst>
              </p:cNvPr>
              <p:cNvSpPr/>
              <p:nvPr/>
            </p:nvSpPr>
            <p:spPr>
              <a:xfrm>
                <a:off x="4460875" y="1146175"/>
                <a:ext cx="44450" cy="68263"/>
              </a:xfrm>
              <a:custGeom>
                <a:avLst/>
                <a:gdLst>
                  <a:gd name="connsiteX0" fmla="*/ 0 w 44450"/>
                  <a:gd name="connsiteY0" fmla="*/ 68263 h 68263"/>
                  <a:gd name="connsiteX1" fmla="*/ 30163 w 44450"/>
                  <a:gd name="connsiteY1" fmla="*/ 25400 h 68263"/>
                  <a:gd name="connsiteX2" fmla="*/ 44450 w 44450"/>
                  <a:gd name="connsiteY2" fmla="*/ 0 h 6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" h="68263">
                    <a:moveTo>
                      <a:pt x="0" y="68263"/>
                    </a:moveTo>
                    <a:cubicBezTo>
                      <a:pt x="11377" y="52520"/>
                      <a:pt x="22755" y="36777"/>
                      <a:pt x="30163" y="25400"/>
                    </a:cubicBezTo>
                    <a:cubicBezTo>
                      <a:pt x="37571" y="14023"/>
                      <a:pt x="41010" y="7011"/>
                      <a:pt x="444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DB425E00-9C66-4CB0-A7D6-BD1EE32FC90E}"/>
                  </a:ext>
                </a:extLst>
              </p:cNvPr>
              <p:cNvSpPr/>
              <p:nvPr/>
            </p:nvSpPr>
            <p:spPr>
              <a:xfrm>
                <a:off x="5049838" y="414262"/>
                <a:ext cx="339725" cy="150888"/>
              </a:xfrm>
              <a:custGeom>
                <a:avLst/>
                <a:gdLst>
                  <a:gd name="connsiteX0" fmla="*/ 0 w 339725"/>
                  <a:gd name="connsiteY0" fmla="*/ 150888 h 150888"/>
                  <a:gd name="connsiteX1" fmla="*/ 55562 w 339725"/>
                  <a:gd name="connsiteY1" fmla="*/ 77863 h 150888"/>
                  <a:gd name="connsiteX2" fmla="*/ 123825 w 339725"/>
                  <a:gd name="connsiteY2" fmla="*/ 35001 h 150888"/>
                  <a:gd name="connsiteX3" fmla="*/ 227012 w 339725"/>
                  <a:gd name="connsiteY3" fmla="*/ 76 h 150888"/>
                  <a:gd name="connsiteX4" fmla="*/ 339725 w 339725"/>
                  <a:gd name="connsiteY4" fmla="*/ 44526 h 15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725" h="150888">
                    <a:moveTo>
                      <a:pt x="0" y="150888"/>
                    </a:moveTo>
                    <a:cubicBezTo>
                      <a:pt x="17462" y="124032"/>
                      <a:pt x="34925" y="97177"/>
                      <a:pt x="55562" y="77863"/>
                    </a:cubicBezTo>
                    <a:cubicBezTo>
                      <a:pt x="76199" y="58549"/>
                      <a:pt x="95250" y="47965"/>
                      <a:pt x="123825" y="35001"/>
                    </a:cubicBezTo>
                    <a:cubicBezTo>
                      <a:pt x="152400" y="22036"/>
                      <a:pt x="191029" y="-1512"/>
                      <a:pt x="227012" y="76"/>
                    </a:cubicBezTo>
                    <a:cubicBezTo>
                      <a:pt x="262995" y="1663"/>
                      <a:pt x="301360" y="23094"/>
                      <a:pt x="339725" y="445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8C37B98-F7F5-43DC-8CB1-ED57AB774767}"/>
                  </a:ext>
                </a:extLst>
              </p:cNvPr>
              <p:cNvSpPr/>
              <p:nvPr/>
            </p:nvSpPr>
            <p:spPr>
              <a:xfrm>
                <a:off x="5507038" y="1058863"/>
                <a:ext cx="55116" cy="138112"/>
              </a:xfrm>
              <a:custGeom>
                <a:avLst/>
                <a:gdLst>
                  <a:gd name="connsiteX0" fmla="*/ 0 w 55116"/>
                  <a:gd name="connsiteY0" fmla="*/ 0 h 138112"/>
                  <a:gd name="connsiteX1" fmla="*/ 49212 w 55116"/>
                  <a:gd name="connsiteY1" fmla="*/ 88900 h 138112"/>
                  <a:gd name="connsiteX2" fmla="*/ 52387 w 55116"/>
                  <a:gd name="connsiteY2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6" h="138112">
                    <a:moveTo>
                      <a:pt x="0" y="0"/>
                    </a:moveTo>
                    <a:cubicBezTo>
                      <a:pt x="20240" y="32940"/>
                      <a:pt x="40481" y="65881"/>
                      <a:pt x="49212" y="88900"/>
                    </a:cubicBezTo>
                    <a:cubicBezTo>
                      <a:pt x="57943" y="111919"/>
                      <a:pt x="55165" y="125015"/>
                      <a:pt x="52387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694A86FD-A92D-42D0-AC98-E43E5BBF0A34}"/>
                  </a:ext>
                </a:extLst>
              </p:cNvPr>
              <p:cNvSpPr/>
              <p:nvPr/>
            </p:nvSpPr>
            <p:spPr>
              <a:xfrm>
                <a:off x="5554663" y="1222375"/>
                <a:ext cx="138112" cy="263525"/>
              </a:xfrm>
              <a:custGeom>
                <a:avLst/>
                <a:gdLst>
                  <a:gd name="connsiteX0" fmla="*/ 11112 w 138112"/>
                  <a:gd name="connsiteY0" fmla="*/ 0 h 263525"/>
                  <a:gd name="connsiteX1" fmla="*/ 0 w 138112"/>
                  <a:gd name="connsiteY1" fmla="*/ 63500 h 263525"/>
                  <a:gd name="connsiteX2" fmla="*/ 11112 w 138112"/>
                  <a:gd name="connsiteY2" fmla="*/ 119063 h 263525"/>
                  <a:gd name="connsiteX3" fmla="*/ 34925 w 138112"/>
                  <a:gd name="connsiteY3" fmla="*/ 166688 h 263525"/>
                  <a:gd name="connsiteX4" fmla="*/ 84137 w 138112"/>
                  <a:gd name="connsiteY4" fmla="*/ 220663 h 263525"/>
                  <a:gd name="connsiteX5" fmla="*/ 138112 w 138112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12" h="263525">
                    <a:moveTo>
                      <a:pt x="11112" y="0"/>
                    </a:moveTo>
                    <a:cubicBezTo>
                      <a:pt x="5556" y="21828"/>
                      <a:pt x="0" y="43656"/>
                      <a:pt x="0" y="63500"/>
                    </a:cubicBezTo>
                    <a:cubicBezTo>
                      <a:pt x="0" y="83344"/>
                      <a:pt x="5291" y="101865"/>
                      <a:pt x="11112" y="119063"/>
                    </a:cubicBezTo>
                    <a:cubicBezTo>
                      <a:pt x="16933" y="136261"/>
                      <a:pt x="22754" y="149755"/>
                      <a:pt x="34925" y="166688"/>
                    </a:cubicBezTo>
                    <a:cubicBezTo>
                      <a:pt x="47096" y="183621"/>
                      <a:pt x="66939" y="204524"/>
                      <a:pt x="84137" y="220663"/>
                    </a:cubicBezTo>
                    <a:cubicBezTo>
                      <a:pt x="101335" y="236802"/>
                      <a:pt x="119723" y="250163"/>
                      <a:pt x="138112" y="263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65481228-3744-4912-91BB-2AC08A1D5E50}"/>
                  </a:ext>
                </a:extLst>
              </p:cNvPr>
              <p:cNvSpPr/>
              <p:nvPr/>
            </p:nvSpPr>
            <p:spPr>
              <a:xfrm>
                <a:off x="5570538" y="1208088"/>
                <a:ext cx="128587" cy="153987"/>
              </a:xfrm>
              <a:custGeom>
                <a:avLst/>
                <a:gdLst>
                  <a:gd name="connsiteX0" fmla="*/ 0 w 128587"/>
                  <a:gd name="connsiteY0" fmla="*/ 0 h 153987"/>
                  <a:gd name="connsiteX1" fmla="*/ 50800 w 128587"/>
                  <a:gd name="connsiteY1" fmla="*/ 34925 h 153987"/>
                  <a:gd name="connsiteX2" fmla="*/ 92075 w 128587"/>
                  <a:gd name="connsiteY2" fmla="*/ 82550 h 153987"/>
                  <a:gd name="connsiteX3" fmla="*/ 122237 w 128587"/>
                  <a:gd name="connsiteY3" fmla="*/ 134937 h 153987"/>
                  <a:gd name="connsiteX4" fmla="*/ 128587 w 128587"/>
                  <a:gd name="connsiteY4" fmla="*/ 153987 h 15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153987">
                    <a:moveTo>
                      <a:pt x="0" y="0"/>
                    </a:moveTo>
                    <a:cubicBezTo>
                      <a:pt x="17727" y="10583"/>
                      <a:pt x="35454" y="21167"/>
                      <a:pt x="50800" y="34925"/>
                    </a:cubicBezTo>
                    <a:cubicBezTo>
                      <a:pt x="66146" y="48683"/>
                      <a:pt x="80169" y="65881"/>
                      <a:pt x="92075" y="82550"/>
                    </a:cubicBezTo>
                    <a:cubicBezTo>
                      <a:pt x="103981" y="99219"/>
                      <a:pt x="116152" y="123031"/>
                      <a:pt x="122237" y="134937"/>
                    </a:cubicBezTo>
                    <a:cubicBezTo>
                      <a:pt x="128322" y="146843"/>
                      <a:pt x="128454" y="150415"/>
                      <a:pt x="128587" y="1539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955DFDAB-C454-4948-AA3A-9A63113460C1}"/>
                  </a:ext>
                </a:extLst>
              </p:cNvPr>
              <p:cNvSpPr/>
              <p:nvPr/>
            </p:nvSpPr>
            <p:spPr>
              <a:xfrm>
                <a:off x="5562600" y="1104900"/>
                <a:ext cx="66920" cy="120650"/>
              </a:xfrm>
              <a:custGeom>
                <a:avLst/>
                <a:gdLst>
                  <a:gd name="connsiteX0" fmla="*/ 0 w 66920"/>
                  <a:gd name="connsiteY0" fmla="*/ 0 h 120650"/>
                  <a:gd name="connsiteX1" fmla="*/ 46038 w 66920"/>
                  <a:gd name="connsiteY1" fmla="*/ 57150 h 120650"/>
                  <a:gd name="connsiteX2" fmla="*/ 65088 w 66920"/>
                  <a:gd name="connsiteY2" fmla="*/ 95250 h 120650"/>
                  <a:gd name="connsiteX3" fmla="*/ 65088 w 6692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20" h="120650">
                    <a:moveTo>
                      <a:pt x="0" y="0"/>
                    </a:moveTo>
                    <a:cubicBezTo>
                      <a:pt x="17595" y="20637"/>
                      <a:pt x="35190" y="41275"/>
                      <a:pt x="46038" y="57150"/>
                    </a:cubicBezTo>
                    <a:cubicBezTo>
                      <a:pt x="56886" y="73025"/>
                      <a:pt x="61913" y="84667"/>
                      <a:pt x="65088" y="95250"/>
                    </a:cubicBezTo>
                    <a:cubicBezTo>
                      <a:pt x="68263" y="105833"/>
                      <a:pt x="66675" y="113241"/>
                      <a:pt x="65088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EC6AEC77-0AE9-4CCF-A253-EF4F5AF20599}"/>
                  </a:ext>
                </a:extLst>
              </p:cNvPr>
              <p:cNvSpPr/>
              <p:nvPr/>
            </p:nvSpPr>
            <p:spPr>
              <a:xfrm>
                <a:off x="5597525" y="1277938"/>
                <a:ext cx="114300" cy="169862"/>
              </a:xfrm>
              <a:custGeom>
                <a:avLst/>
                <a:gdLst>
                  <a:gd name="connsiteX0" fmla="*/ 0 w 114300"/>
                  <a:gd name="connsiteY0" fmla="*/ 0 h 169862"/>
                  <a:gd name="connsiteX1" fmla="*/ 11113 w 114300"/>
                  <a:gd name="connsiteY1" fmla="*/ 69850 h 169862"/>
                  <a:gd name="connsiteX2" fmla="*/ 30163 w 114300"/>
                  <a:gd name="connsiteY2" fmla="*/ 104775 h 169862"/>
                  <a:gd name="connsiteX3" fmla="*/ 60325 w 114300"/>
                  <a:gd name="connsiteY3" fmla="*/ 134937 h 169862"/>
                  <a:gd name="connsiteX4" fmla="*/ 114300 w 114300"/>
                  <a:gd name="connsiteY4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69862">
                    <a:moveTo>
                      <a:pt x="0" y="0"/>
                    </a:moveTo>
                    <a:cubicBezTo>
                      <a:pt x="3043" y="26194"/>
                      <a:pt x="6086" y="52388"/>
                      <a:pt x="11113" y="69850"/>
                    </a:cubicBezTo>
                    <a:cubicBezTo>
                      <a:pt x="16140" y="87313"/>
                      <a:pt x="21961" y="93927"/>
                      <a:pt x="30163" y="104775"/>
                    </a:cubicBezTo>
                    <a:cubicBezTo>
                      <a:pt x="38365" y="115623"/>
                      <a:pt x="46302" y="124089"/>
                      <a:pt x="60325" y="134937"/>
                    </a:cubicBezTo>
                    <a:cubicBezTo>
                      <a:pt x="74348" y="145785"/>
                      <a:pt x="94324" y="157823"/>
                      <a:pt x="1143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A6BA78B6-3C5F-41B1-9256-AC03419EEDD2}"/>
                  </a:ext>
                </a:extLst>
              </p:cNvPr>
              <p:cNvSpPr/>
              <p:nvPr/>
            </p:nvSpPr>
            <p:spPr>
              <a:xfrm>
                <a:off x="5608638" y="1290638"/>
                <a:ext cx="84137" cy="122237"/>
              </a:xfrm>
              <a:custGeom>
                <a:avLst/>
                <a:gdLst>
                  <a:gd name="connsiteX0" fmla="*/ 0 w 84137"/>
                  <a:gd name="connsiteY0" fmla="*/ 0 h 122237"/>
                  <a:gd name="connsiteX1" fmla="*/ 42862 w 84137"/>
                  <a:gd name="connsiteY1" fmla="*/ 28575 h 122237"/>
                  <a:gd name="connsiteX2" fmla="*/ 63500 w 84137"/>
                  <a:gd name="connsiteY2" fmla="*/ 68262 h 122237"/>
                  <a:gd name="connsiteX3" fmla="*/ 84137 w 84137"/>
                  <a:gd name="connsiteY3" fmla="*/ 122237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37" h="122237">
                    <a:moveTo>
                      <a:pt x="0" y="0"/>
                    </a:moveTo>
                    <a:cubicBezTo>
                      <a:pt x="16139" y="8599"/>
                      <a:pt x="32279" y="17198"/>
                      <a:pt x="42862" y="28575"/>
                    </a:cubicBezTo>
                    <a:cubicBezTo>
                      <a:pt x="53445" y="39952"/>
                      <a:pt x="56621" y="52652"/>
                      <a:pt x="63500" y="68262"/>
                    </a:cubicBezTo>
                    <a:cubicBezTo>
                      <a:pt x="70379" y="83872"/>
                      <a:pt x="77258" y="103054"/>
                      <a:pt x="84137" y="1222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D1955302-DE5B-4DE4-B323-FACD24096CA2}"/>
                  </a:ext>
                </a:extLst>
              </p:cNvPr>
              <p:cNvSpPr/>
              <p:nvPr/>
            </p:nvSpPr>
            <p:spPr>
              <a:xfrm>
                <a:off x="5135563" y="1608138"/>
                <a:ext cx="234950" cy="112712"/>
              </a:xfrm>
              <a:custGeom>
                <a:avLst/>
                <a:gdLst>
                  <a:gd name="connsiteX0" fmla="*/ 0 w 234950"/>
                  <a:gd name="connsiteY0" fmla="*/ 0 h 112712"/>
                  <a:gd name="connsiteX1" fmla="*/ 141287 w 234950"/>
                  <a:gd name="connsiteY1" fmla="*/ 46037 h 112712"/>
                  <a:gd name="connsiteX2" fmla="*/ 211137 w 234950"/>
                  <a:gd name="connsiteY2" fmla="*/ 77787 h 112712"/>
                  <a:gd name="connsiteX3" fmla="*/ 234950 w 234950"/>
                  <a:gd name="connsiteY3" fmla="*/ 112712 h 1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950" h="112712">
                    <a:moveTo>
                      <a:pt x="0" y="0"/>
                    </a:moveTo>
                    <a:cubicBezTo>
                      <a:pt x="53049" y="16536"/>
                      <a:pt x="106098" y="33073"/>
                      <a:pt x="141287" y="46037"/>
                    </a:cubicBezTo>
                    <a:cubicBezTo>
                      <a:pt x="176476" y="59001"/>
                      <a:pt x="195527" y="66675"/>
                      <a:pt x="211137" y="77787"/>
                    </a:cubicBezTo>
                    <a:cubicBezTo>
                      <a:pt x="226747" y="88899"/>
                      <a:pt x="230848" y="100805"/>
                      <a:pt x="234950" y="112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0099664-C81C-4635-8D4E-D0BF15C80D0E}"/>
                  </a:ext>
                </a:extLst>
              </p:cNvPr>
              <p:cNvSpPr/>
              <p:nvPr/>
            </p:nvSpPr>
            <p:spPr>
              <a:xfrm>
                <a:off x="5243513" y="1665288"/>
                <a:ext cx="101600" cy="90487"/>
              </a:xfrm>
              <a:custGeom>
                <a:avLst/>
                <a:gdLst>
                  <a:gd name="connsiteX0" fmla="*/ 0 w 101600"/>
                  <a:gd name="connsiteY0" fmla="*/ 0 h 90487"/>
                  <a:gd name="connsiteX1" fmla="*/ 26987 w 101600"/>
                  <a:gd name="connsiteY1" fmla="*/ 46037 h 90487"/>
                  <a:gd name="connsiteX2" fmla="*/ 63500 w 101600"/>
                  <a:gd name="connsiteY2" fmla="*/ 71437 h 90487"/>
                  <a:gd name="connsiteX3" fmla="*/ 101600 w 101600"/>
                  <a:gd name="connsiteY3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90487">
                    <a:moveTo>
                      <a:pt x="0" y="0"/>
                    </a:moveTo>
                    <a:cubicBezTo>
                      <a:pt x="8202" y="17065"/>
                      <a:pt x="16404" y="34131"/>
                      <a:pt x="26987" y="46037"/>
                    </a:cubicBezTo>
                    <a:cubicBezTo>
                      <a:pt x="37570" y="57943"/>
                      <a:pt x="51065" y="64029"/>
                      <a:pt x="63500" y="71437"/>
                    </a:cubicBezTo>
                    <a:cubicBezTo>
                      <a:pt x="75935" y="78845"/>
                      <a:pt x="88767" y="84666"/>
                      <a:pt x="101600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718E34A9-52F8-431F-89D4-62F0EE96664A}"/>
                  </a:ext>
                </a:extLst>
              </p:cNvPr>
              <p:cNvSpPr/>
              <p:nvPr/>
            </p:nvSpPr>
            <p:spPr>
              <a:xfrm>
                <a:off x="5070475" y="1684338"/>
                <a:ext cx="93663" cy="190500"/>
              </a:xfrm>
              <a:custGeom>
                <a:avLst/>
                <a:gdLst>
                  <a:gd name="connsiteX0" fmla="*/ 93663 w 93663"/>
                  <a:gd name="connsiteY0" fmla="*/ 0 h 190500"/>
                  <a:gd name="connsiteX1" fmla="*/ 38100 w 93663"/>
                  <a:gd name="connsiteY1" fmla="*/ 88900 h 190500"/>
                  <a:gd name="connsiteX2" fmla="*/ 0 w 93663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63" h="190500">
                    <a:moveTo>
                      <a:pt x="93663" y="0"/>
                    </a:moveTo>
                    <a:cubicBezTo>
                      <a:pt x="73686" y="28575"/>
                      <a:pt x="53710" y="57150"/>
                      <a:pt x="38100" y="88900"/>
                    </a:cubicBezTo>
                    <a:cubicBezTo>
                      <a:pt x="22490" y="120650"/>
                      <a:pt x="11245" y="155575"/>
                      <a:pt x="0" y="190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806635A3-710F-46FE-BD8E-8E38F441B607}"/>
                  </a:ext>
                </a:extLst>
              </p:cNvPr>
              <p:cNvSpPr/>
              <p:nvPr/>
            </p:nvSpPr>
            <p:spPr>
              <a:xfrm>
                <a:off x="4811531" y="2020888"/>
                <a:ext cx="160519" cy="285750"/>
              </a:xfrm>
              <a:custGeom>
                <a:avLst/>
                <a:gdLst>
                  <a:gd name="connsiteX0" fmla="*/ 160519 w 160519"/>
                  <a:gd name="connsiteY0" fmla="*/ 0 h 285750"/>
                  <a:gd name="connsiteX1" fmla="*/ 77969 w 160519"/>
                  <a:gd name="connsiteY1" fmla="*/ 71437 h 285750"/>
                  <a:gd name="connsiteX2" fmla="*/ 54157 w 160519"/>
                  <a:gd name="connsiteY2" fmla="*/ 117475 h 285750"/>
                  <a:gd name="connsiteX3" fmla="*/ 43044 w 160519"/>
                  <a:gd name="connsiteY3" fmla="*/ 152400 h 285750"/>
                  <a:gd name="connsiteX4" fmla="*/ 6532 w 160519"/>
                  <a:gd name="connsiteY4" fmla="*/ 219075 h 285750"/>
                  <a:gd name="connsiteX5" fmla="*/ 182 w 160519"/>
                  <a:gd name="connsiteY5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519" h="285750">
                    <a:moveTo>
                      <a:pt x="160519" y="0"/>
                    </a:moveTo>
                    <a:cubicBezTo>
                      <a:pt x="128107" y="25929"/>
                      <a:pt x="95696" y="51858"/>
                      <a:pt x="77969" y="71437"/>
                    </a:cubicBezTo>
                    <a:cubicBezTo>
                      <a:pt x="60242" y="91016"/>
                      <a:pt x="59978" y="103981"/>
                      <a:pt x="54157" y="117475"/>
                    </a:cubicBezTo>
                    <a:cubicBezTo>
                      <a:pt x="48336" y="130969"/>
                      <a:pt x="50981" y="135467"/>
                      <a:pt x="43044" y="152400"/>
                    </a:cubicBezTo>
                    <a:cubicBezTo>
                      <a:pt x="35107" y="169333"/>
                      <a:pt x="13676" y="196850"/>
                      <a:pt x="6532" y="219075"/>
                    </a:cubicBezTo>
                    <a:cubicBezTo>
                      <a:pt x="-612" y="241300"/>
                      <a:pt x="-215" y="263525"/>
                      <a:pt x="182" y="2857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ADF06D80-CD08-48DA-B30C-ED16D9E48DB3}"/>
                  </a:ext>
                </a:extLst>
              </p:cNvPr>
              <p:cNvSpPr/>
              <p:nvPr/>
            </p:nvSpPr>
            <p:spPr>
              <a:xfrm>
                <a:off x="5868988" y="1030288"/>
                <a:ext cx="346075" cy="38100"/>
              </a:xfrm>
              <a:custGeom>
                <a:avLst/>
                <a:gdLst>
                  <a:gd name="connsiteX0" fmla="*/ 0 w 346075"/>
                  <a:gd name="connsiteY0" fmla="*/ 38100 h 38100"/>
                  <a:gd name="connsiteX1" fmla="*/ 109537 w 346075"/>
                  <a:gd name="connsiteY1" fmla="*/ 34925 h 38100"/>
                  <a:gd name="connsiteX2" fmla="*/ 219075 w 346075"/>
                  <a:gd name="connsiteY2" fmla="*/ 28575 h 38100"/>
                  <a:gd name="connsiteX3" fmla="*/ 304800 w 346075"/>
                  <a:gd name="connsiteY3" fmla="*/ 23812 h 38100"/>
                  <a:gd name="connsiteX4" fmla="*/ 346075 w 346075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75" h="38100">
                    <a:moveTo>
                      <a:pt x="0" y="38100"/>
                    </a:moveTo>
                    <a:lnTo>
                      <a:pt x="109537" y="34925"/>
                    </a:lnTo>
                    <a:cubicBezTo>
                      <a:pt x="146049" y="33338"/>
                      <a:pt x="219075" y="28575"/>
                      <a:pt x="219075" y="28575"/>
                    </a:cubicBezTo>
                    <a:cubicBezTo>
                      <a:pt x="251619" y="26723"/>
                      <a:pt x="283633" y="28574"/>
                      <a:pt x="304800" y="23812"/>
                    </a:cubicBezTo>
                    <a:cubicBezTo>
                      <a:pt x="325967" y="19050"/>
                      <a:pt x="336021" y="9525"/>
                      <a:pt x="3460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7C40BCF8-08BD-4CE5-A881-8423702A5D3B}"/>
                  </a:ext>
                </a:extLst>
              </p:cNvPr>
              <p:cNvSpPr/>
              <p:nvPr/>
            </p:nvSpPr>
            <p:spPr>
              <a:xfrm>
                <a:off x="6210300" y="933450"/>
                <a:ext cx="49213" cy="95250"/>
              </a:xfrm>
              <a:custGeom>
                <a:avLst/>
                <a:gdLst>
                  <a:gd name="connsiteX0" fmla="*/ 49213 w 49213"/>
                  <a:gd name="connsiteY0" fmla="*/ 0 h 95250"/>
                  <a:gd name="connsiteX1" fmla="*/ 14288 w 49213"/>
                  <a:gd name="connsiteY1" fmla="*/ 39688 h 95250"/>
                  <a:gd name="connsiteX2" fmla="*/ 0 w 49213"/>
                  <a:gd name="connsiteY2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13" h="95250">
                    <a:moveTo>
                      <a:pt x="49213" y="0"/>
                    </a:moveTo>
                    <a:cubicBezTo>
                      <a:pt x="35851" y="11906"/>
                      <a:pt x="22490" y="23813"/>
                      <a:pt x="14288" y="39688"/>
                    </a:cubicBezTo>
                    <a:cubicBezTo>
                      <a:pt x="6086" y="55563"/>
                      <a:pt x="3043" y="75406"/>
                      <a:pt x="0" y="95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FE958F0D-910B-4F5C-A470-DAB4976C66AA}"/>
                  </a:ext>
                </a:extLst>
              </p:cNvPr>
              <p:cNvSpPr/>
              <p:nvPr/>
            </p:nvSpPr>
            <p:spPr>
              <a:xfrm>
                <a:off x="6269038" y="933450"/>
                <a:ext cx="476250" cy="211138"/>
              </a:xfrm>
              <a:custGeom>
                <a:avLst/>
                <a:gdLst>
                  <a:gd name="connsiteX0" fmla="*/ 0 w 476250"/>
                  <a:gd name="connsiteY0" fmla="*/ 0 h 211138"/>
                  <a:gd name="connsiteX1" fmla="*/ 168275 w 476250"/>
                  <a:gd name="connsiteY1" fmla="*/ 34925 h 211138"/>
                  <a:gd name="connsiteX2" fmla="*/ 303212 w 476250"/>
                  <a:gd name="connsiteY2" fmla="*/ 65088 h 211138"/>
                  <a:gd name="connsiteX3" fmla="*/ 382587 w 476250"/>
                  <a:gd name="connsiteY3" fmla="*/ 176213 h 211138"/>
                  <a:gd name="connsiteX4" fmla="*/ 476250 w 476250"/>
                  <a:gd name="connsiteY4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211138">
                    <a:moveTo>
                      <a:pt x="0" y="0"/>
                    </a:moveTo>
                    <a:lnTo>
                      <a:pt x="168275" y="34925"/>
                    </a:lnTo>
                    <a:cubicBezTo>
                      <a:pt x="218810" y="45773"/>
                      <a:pt x="267493" y="41540"/>
                      <a:pt x="303212" y="65088"/>
                    </a:cubicBezTo>
                    <a:cubicBezTo>
                      <a:pt x="338931" y="88636"/>
                      <a:pt x="353747" y="151871"/>
                      <a:pt x="382587" y="176213"/>
                    </a:cubicBezTo>
                    <a:cubicBezTo>
                      <a:pt x="411427" y="200555"/>
                      <a:pt x="443838" y="205846"/>
                      <a:pt x="476250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7DA633FF-8D21-4D39-B972-4EF5D45B9AA3}"/>
                  </a:ext>
                </a:extLst>
              </p:cNvPr>
              <p:cNvSpPr/>
              <p:nvPr/>
            </p:nvSpPr>
            <p:spPr>
              <a:xfrm>
                <a:off x="6753225" y="1136375"/>
                <a:ext cx="684833" cy="154263"/>
              </a:xfrm>
              <a:custGeom>
                <a:avLst/>
                <a:gdLst>
                  <a:gd name="connsiteX0" fmla="*/ 0 w 684833"/>
                  <a:gd name="connsiteY0" fmla="*/ 9800 h 154263"/>
                  <a:gd name="connsiteX1" fmla="*/ 53975 w 684833"/>
                  <a:gd name="connsiteY1" fmla="*/ 275 h 154263"/>
                  <a:gd name="connsiteX2" fmla="*/ 106363 w 684833"/>
                  <a:gd name="connsiteY2" fmla="*/ 19325 h 154263"/>
                  <a:gd name="connsiteX3" fmla="*/ 592138 w 684833"/>
                  <a:gd name="connsiteY3" fmla="*/ 124100 h 154263"/>
                  <a:gd name="connsiteX4" fmla="*/ 684213 w 684833"/>
                  <a:gd name="connsiteY4" fmla="*/ 154263 h 15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833" h="154263">
                    <a:moveTo>
                      <a:pt x="0" y="9800"/>
                    </a:moveTo>
                    <a:cubicBezTo>
                      <a:pt x="18124" y="4243"/>
                      <a:pt x="36248" y="-1313"/>
                      <a:pt x="53975" y="275"/>
                    </a:cubicBezTo>
                    <a:cubicBezTo>
                      <a:pt x="71702" y="1862"/>
                      <a:pt x="16669" y="-1312"/>
                      <a:pt x="106363" y="19325"/>
                    </a:cubicBezTo>
                    <a:cubicBezTo>
                      <a:pt x="196057" y="39962"/>
                      <a:pt x="495830" y="101610"/>
                      <a:pt x="592138" y="124100"/>
                    </a:cubicBezTo>
                    <a:cubicBezTo>
                      <a:pt x="688446" y="146590"/>
                      <a:pt x="686329" y="150426"/>
                      <a:pt x="684213" y="1542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14CFDC2B-14DE-4DEA-B5A1-A9C1C42C8C38}"/>
                  </a:ext>
                </a:extLst>
              </p:cNvPr>
              <p:cNvSpPr/>
              <p:nvPr/>
            </p:nvSpPr>
            <p:spPr>
              <a:xfrm>
                <a:off x="7440613" y="1287463"/>
                <a:ext cx="319087" cy="420687"/>
              </a:xfrm>
              <a:custGeom>
                <a:avLst/>
                <a:gdLst>
                  <a:gd name="connsiteX0" fmla="*/ 0 w 319087"/>
                  <a:gd name="connsiteY0" fmla="*/ 0 h 420687"/>
                  <a:gd name="connsiteX1" fmla="*/ 123825 w 319087"/>
                  <a:gd name="connsiteY1" fmla="*/ 50800 h 420687"/>
                  <a:gd name="connsiteX2" fmla="*/ 222250 w 319087"/>
                  <a:gd name="connsiteY2" fmla="*/ 82550 h 420687"/>
                  <a:gd name="connsiteX3" fmla="*/ 260350 w 319087"/>
                  <a:gd name="connsiteY3" fmla="*/ 152400 h 420687"/>
                  <a:gd name="connsiteX4" fmla="*/ 301625 w 319087"/>
                  <a:gd name="connsiteY4" fmla="*/ 300037 h 420687"/>
                  <a:gd name="connsiteX5" fmla="*/ 319087 w 319087"/>
                  <a:gd name="connsiteY5" fmla="*/ 420687 h 4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087" h="420687">
                    <a:moveTo>
                      <a:pt x="0" y="0"/>
                    </a:moveTo>
                    <a:cubicBezTo>
                      <a:pt x="43391" y="18521"/>
                      <a:pt x="86783" y="37042"/>
                      <a:pt x="123825" y="50800"/>
                    </a:cubicBezTo>
                    <a:cubicBezTo>
                      <a:pt x="160867" y="64558"/>
                      <a:pt x="199496" y="65617"/>
                      <a:pt x="222250" y="82550"/>
                    </a:cubicBezTo>
                    <a:cubicBezTo>
                      <a:pt x="245004" y="99483"/>
                      <a:pt x="247121" y="116152"/>
                      <a:pt x="260350" y="152400"/>
                    </a:cubicBezTo>
                    <a:cubicBezTo>
                      <a:pt x="273579" y="188648"/>
                      <a:pt x="291836" y="255323"/>
                      <a:pt x="301625" y="300037"/>
                    </a:cubicBezTo>
                    <a:cubicBezTo>
                      <a:pt x="311414" y="344751"/>
                      <a:pt x="315250" y="382719"/>
                      <a:pt x="319087" y="420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BDD7175A-B9EB-4E23-882F-74E3DD30369C}"/>
                  </a:ext>
                </a:extLst>
              </p:cNvPr>
              <p:cNvSpPr/>
              <p:nvPr/>
            </p:nvSpPr>
            <p:spPr>
              <a:xfrm>
                <a:off x="6688138" y="1617644"/>
                <a:ext cx="695325" cy="230206"/>
              </a:xfrm>
              <a:custGeom>
                <a:avLst/>
                <a:gdLst>
                  <a:gd name="connsiteX0" fmla="*/ 0 w 695325"/>
                  <a:gd name="connsiteY0" fmla="*/ 20656 h 230206"/>
                  <a:gd name="connsiteX1" fmla="*/ 50800 w 695325"/>
                  <a:gd name="connsiteY1" fmla="*/ 19 h 230206"/>
                  <a:gd name="connsiteX2" fmla="*/ 157162 w 695325"/>
                  <a:gd name="connsiteY2" fmla="*/ 23831 h 230206"/>
                  <a:gd name="connsiteX3" fmla="*/ 382587 w 695325"/>
                  <a:gd name="connsiteY3" fmla="*/ 47644 h 230206"/>
                  <a:gd name="connsiteX4" fmla="*/ 542925 w 695325"/>
                  <a:gd name="connsiteY4" fmla="*/ 60344 h 230206"/>
                  <a:gd name="connsiteX5" fmla="*/ 650875 w 695325"/>
                  <a:gd name="connsiteY5" fmla="*/ 58756 h 230206"/>
                  <a:gd name="connsiteX6" fmla="*/ 633412 w 695325"/>
                  <a:gd name="connsiteY6" fmla="*/ 115906 h 230206"/>
                  <a:gd name="connsiteX7" fmla="*/ 631825 w 695325"/>
                  <a:gd name="connsiteY7" fmla="*/ 166706 h 230206"/>
                  <a:gd name="connsiteX8" fmla="*/ 650875 w 695325"/>
                  <a:gd name="connsiteY8" fmla="*/ 200044 h 230206"/>
                  <a:gd name="connsiteX9" fmla="*/ 695325 w 695325"/>
                  <a:gd name="connsiteY9" fmla="*/ 230206 h 23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325" h="230206">
                    <a:moveTo>
                      <a:pt x="0" y="20656"/>
                    </a:moveTo>
                    <a:cubicBezTo>
                      <a:pt x="12303" y="10073"/>
                      <a:pt x="24606" y="-510"/>
                      <a:pt x="50800" y="19"/>
                    </a:cubicBezTo>
                    <a:cubicBezTo>
                      <a:pt x="76994" y="548"/>
                      <a:pt x="101864" y="15894"/>
                      <a:pt x="157162" y="23831"/>
                    </a:cubicBezTo>
                    <a:cubicBezTo>
                      <a:pt x="212460" y="31768"/>
                      <a:pt x="318293" y="41558"/>
                      <a:pt x="382587" y="47644"/>
                    </a:cubicBezTo>
                    <a:cubicBezTo>
                      <a:pt x="446881" y="53730"/>
                      <a:pt x="498210" y="58492"/>
                      <a:pt x="542925" y="60344"/>
                    </a:cubicBezTo>
                    <a:cubicBezTo>
                      <a:pt x="587640" y="62196"/>
                      <a:pt x="635794" y="49496"/>
                      <a:pt x="650875" y="58756"/>
                    </a:cubicBezTo>
                    <a:cubicBezTo>
                      <a:pt x="665956" y="68016"/>
                      <a:pt x="636587" y="97914"/>
                      <a:pt x="633412" y="115906"/>
                    </a:cubicBezTo>
                    <a:cubicBezTo>
                      <a:pt x="630237" y="133898"/>
                      <a:pt x="628915" y="152683"/>
                      <a:pt x="631825" y="166706"/>
                    </a:cubicBezTo>
                    <a:cubicBezTo>
                      <a:pt x="634736" y="180729"/>
                      <a:pt x="640292" y="189461"/>
                      <a:pt x="650875" y="200044"/>
                    </a:cubicBezTo>
                    <a:cubicBezTo>
                      <a:pt x="661458" y="210627"/>
                      <a:pt x="678391" y="220416"/>
                      <a:pt x="695325" y="2302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113CB7F-ED81-441D-ADE7-2CA274500E26}"/>
                  </a:ext>
                </a:extLst>
              </p:cNvPr>
              <p:cNvSpPr/>
              <p:nvPr/>
            </p:nvSpPr>
            <p:spPr>
              <a:xfrm>
                <a:off x="4810125" y="2312988"/>
                <a:ext cx="136525" cy="274637"/>
              </a:xfrm>
              <a:custGeom>
                <a:avLst/>
                <a:gdLst>
                  <a:gd name="connsiteX0" fmla="*/ 0 w 136525"/>
                  <a:gd name="connsiteY0" fmla="*/ 0 h 274637"/>
                  <a:gd name="connsiteX1" fmla="*/ 14288 w 136525"/>
                  <a:gd name="connsiteY1" fmla="*/ 74612 h 274637"/>
                  <a:gd name="connsiteX2" fmla="*/ 69850 w 136525"/>
                  <a:gd name="connsiteY2" fmla="*/ 190500 h 274637"/>
                  <a:gd name="connsiteX3" fmla="*/ 136525 w 136525"/>
                  <a:gd name="connsiteY3" fmla="*/ 274637 h 27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274637">
                    <a:moveTo>
                      <a:pt x="0" y="0"/>
                    </a:moveTo>
                    <a:cubicBezTo>
                      <a:pt x="1323" y="21431"/>
                      <a:pt x="2646" y="42862"/>
                      <a:pt x="14288" y="74612"/>
                    </a:cubicBezTo>
                    <a:cubicBezTo>
                      <a:pt x="25930" y="106362"/>
                      <a:pt x="49477" y="157163"/>
                      <a:pt x="69850" y="190500"/>
                    </a:cubicBezTo>
                    <a:cubicBezTo>
                      <a:pt x="90223" y="223837"/>
                      <a:pt x="113374" y="249237"/>
                      <a:pt x="136525" y="2746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1C7ADAED-95C7-4B6A-86E1-173F51333961}"/>
                  </a:ext>
                </a:extLst>
              </p:cNvPr>
              <p:cNvSpPr/>
              <p:nvPr/>
            </p:nvSpPr>
            <p:spPr>
              <a:xfrm>
                <a:off x="4949825" y="2586038"/>
                <a:ext cx="105424" cy="131762"/>
              </a:xfrm>
              <a:custGeom>
                <a:avLst/>
                <a:gdLst>
                  <a:gd name="connsiteX0" fmla="*/ 0 w 105424"/>
                  <a:gd name="connsiteY0" fmla="*/ 0 h 131762"/>
                  <a:gd name="connsiteX1" fmla="*/ 65088 w 105424"/>
                  <a:gd name="connsiteY1" fmla="*/ 26987 h 131762"/>
                  <a:gd name="connsiteX2" fmla="*/ 100013 w 105424"/>
                  <a:gd name="connsiteY2" fmla="*/ 55562 h 131762"/>
                  <a:gd name="connsiteX3" fmla="*/ 104775 w 105424"/>
                  <a:gd name="connsiteY3" fmla="*/ 131762 h 1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24" h="131762">
                    <a:moveTo>
                      <a:pt x="0" y="0"/>
                    </a:moveTo>
                    <a:cubicBezTo>
                      <a:pt x="24209" y="8863"/>
                      <a:pt x="48419" y="17727"/>
                      <a:pt x="65088" y="26987"/>
                    </a:cubicBezTo>
                    <a:cubicBezTo>
                      <a:pt x="81757" y="36247"/>
                      <a:pt x="93399" y="38100"/>
                      <a:pt x="100013" y="55562"/>
                    </a:cubicBezTo>
                    <a:cubicBezTo>
                      <a:pt x="106628" y="73025"/>
                      <a:pt x="105701" y="102393"/>
                      <a:pt x="104775" y="1317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9EE47CEE-F824-45EC-8CE5-4D7E5FE8C7E8}"/>
                  </a:ext>
                </a:extLst>
              </p:cNvPr>
              <p:cNvSpPr/>
              <p:nvPr/>
            </p:nvSpPr>
            <p:spPr>
              <a:xfrm>
                <a:off x="5731510" y="1677988"/>
                <a:ext cx="12065" cy="222250"/>
              </a:xfrm>
              <a:custGeom>
                <a:avLst/>
                <a:gdLst>
                  <a:gd name="connsiteX0" fmla="*/ 4128 w 12065"/>
                  <a:gd name="connsiteY0" fmla="*/ 0 h 222250"/>
                  <a:gd name="connsiteX1" fmla="*/ 953 w 12065"/>
                  <a:gd name="connsiteY1" fmla="*/ 82550 h 222250"/>
                  <a:gd name="connsiteX2" fmla="*/ 953 w 12065"/>
                  <a:gd name="connsiteY2" fmla="*/ 152400 h 222250"/>
                  <a:gd name="connsiteX3" fmla="*/ 12065 w 12065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" h="222250">
                    <a:moveTo>
                      <a:pt x="4128" y="0"/>
                    </a:moveTo>
                    <a:cubicBezTo>
                      <a:pt x="2805" y="28575"/>
                      <a:pt x="1482" y="57150"/>
                      <a:pt x="953" y="82550"/>
                    </a:cubicBezTo>
                    <a:cubicBezTo>
                      <a:pt x="424" y="107950"/>
                      <a:pt x="-899" y="129117"/>
                      <a:pt x="953" y="152400"/>
                    </a:cubicBezTo>
                    <a:cubicBezTo>
                      <a:pt x="2805" y="175683"/>
                      <a:pt x="7435" y="198966"/>
                      <a:pt x="12065" y="222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EF0A7BE1-2B4B-45FA-B4AC-E61E787BBB0F}"/>
                  </a:ext>
                </a:extLst>
              </p:cNvPr>
              <p:cNvSpPr/>
              <p:nvPr/>
            </p:nvSpPr>
            <p:spPr>
              <a:xfrm>
                <a:off x="5522913" y="1866281"/>
                <a:ext cx="219075" cy="43482"/>
              </a:xfrm>
              <a:custGeom>
                <a:avLst/>
                <a:gdLst>
                  <a:gd name="connsiteX0" fmla="*/ 0 w 219075"/>
                  <a:gd name="connsiteY0" fmla="*/ 29194 h 43482"/>
                  <a:gd name="connsiteX1" fmla="*/ 53975 w 219075"/>
                  <a:gd name="connsiteY1" fmla="*/ 24432 h 43482"/>
                  <a:gd name="connsiteX2" fmla="*/ 112712 w 219075"/>
                  <a:gd name="connsiteY2" fmla="*/ 619 h 43482"/>
                  <a:gd name="connsiteX3" fmla="*/ 157162 w 219075"/>
                  <a:gd name="connsiteY3" fmla="*/ 10144 h 43482"/>
                  <a:gd name="connsiteX4" fmla="*/ 219075 w 219075"/>
                  <a:gd name="connsiteY4" fmla="*/ 43482 h 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43482">
                    <a:moveTo>
                      <a:pt x="0" y="29194"/>
                    </a:moveTo>
                    <a:cubicBezTo>
                      <a:pt x="17595" y="29194"/>
                      <a:pt x="35190" y="29194"/>
                      <a:pt x="53975" y="24432"/>
                    </a:cubicBezTo>
                    <a:cubicBezTo>
                      <a:pt x="72760" y="19670"/>
                      <a:pt x="95514" y="3000"/>
                      <a:pt x="112712" y="619"/>
                    </a:cubicBezTo>
                    <a:cubicBezTo>
                      <a:pt x="129910" y="-1762"/>
                      <a:pt x="139435" y="3000"/>
                      <a:pt x="157162" y="10144"/>
                    </a:cubicBezTo>
                    <a:cubicBezTo>
                      <a:pt x="174889" y="17288"/>
                      <a:pt x="219075" y="43482"/>
                      <a:pt x="219075" y="4348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1C43EC80-058E-4948-912A-AC8FEC9E740D}"/>
                  </a:ext>
                </a:extLst>
              </p:cNvPr>
              <p:cNvSpPr/>
              <p:nvPr/>
            </p:nvSpPr>
            <p:spPr>
              <a:xfrm>
                <a:off x="5815013" y="1585913"/>
                <a:ext cx="128587" cy="246062"/>
              </a:xfrm>
              <a:custGeom>
                <a:avLst/>
                <a:gdLst>
                  <a:gd name="connsiteX0" fmla="*/ 128587 w 128587"/>
                  <a:gd name="connsiteY0" fmla="*/ 0 h 246062"/>
                  <a:gd name="connsiteX1" fmla="*/ 58737 w 128587"/>
                  <a:gd name="connsiteY1" fmla="*/ 82550 h 246062"/>
                  <a:gd name="connsiteX2" fmla="*/ 17462 w 128587"/>
                  <a:gd name="connsiteY2" fmla="*/ 147637 h 246062"/>
                  <a:gd name="connsiteX3" fmla="*/ 14287 w 128587"/>
                  <a:gd name="connsiteY3" fmla="*/ 187325 h 246062"/>
                  <a:gd name="connsiteX4" fmla="*/ 0 w 128587"/>
                  <a:gd name="connsiteY4" fmla="*/ 246062 h 24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246062">
                    <a:moveTo>
                      <a:pt x="128587" y="0"/>
                    </a:moveTo>
                    <a:cubicBezTo>
                      <a:pt x="102922" y="28972"/>
                      <a:pt x="77258" y="57944"/>
                      <a:pt x="58737" y="82550"/>
                    </a:cubicBezTo>
                    <a:cubicBezTo>
                      <a:pt x="40216" y="107156"/>
                      <a:pt x="24870" y="130175"/>
                      <a:pt x="17462" y="147637"/>
                    </a:cubicBezTo>
                    <a:cubicBezTo>
                      <a:pt x="10054" y="165099"/>
                      <a:pt x="17197" y="170921"/>
                      <a:pt x="14287" y="187325"/>
                    </a:cubicBezTo>
                    <a:cubicBezTo>
                      <a:pt x="11377" y="203729"/>
                      <a:pt x="5688" y="224895"/>
                      <a:pt x="0" y="2460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9515D2E9-0F7A-4C76-AB82-D9CDE7A3D247}"/>
                  </a:ext>
                </a:extLst>
              </p:cNvPr>
              <p:cNvSpPr/>
              <p:nvPr/>
            </p:nvSpPr>
            <p:spPr>
              <a:xfrm>
                <a:off x="5781675" y="1917700"/>
                <a:ext cx="141288" cy="271463"/>
              </a:xfrm>
              <a:custGeom>
                <a:avLst/>
                <a:gdLst>
                  <a:gd name="connsiteX0" fmla="*/ 0 w 141288"/>
                  <a:gd name="connsiteY0" fmla="*/ 0 h 271463"/>
                  <a:gd name="connsiteX1" fmla="*/ 25400 w 141288"/>
                  <a:gd name="connsiteY1" fmla="*/ 69850 h 271463"/>
                  <a:gd name="connsiteX2" fmla="*/ 88900 w 141288"/>
                  <a:gd name="connsiteY2" fmla="*/ 188913 h 271463"/>
                  <a:gd name="connsiteX3" fmla="*/ 122238 w 141288"/>
                  <a:gd name="connsiteY3" fmla="*/ 244475 h 271463"/>
                  <a:gd name="connsiteX4" fmla="*/ 141288 w 141288"/>
                  <a:gd name="connsiteY4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8" h="271463">
                    <a:moveTo>
                      <a:pt x="0" y="0"/>
                    </a:moveTo>
                    <a:cubicBezTo>
                      <a:pt x="5291" y="19182"/>
                      <a:pt x="10583" y="38365"/>
                      <a:pt x="25400" y="69850"/>
                    </a:cubicBezTo>
                    <a:cubicBezTo>
                      <a:pt x="40217" y="101336"/>
                      <a:pt x="72760" y="159809"/>
                      <a:pt x="88900" y="188913"/>
                    </a:cubicBezTo>
                    <a:cubicBezTo>
                      <a:pt x="105040" y="218017"/>
                      <a:pt x="113507" y="230717"/>
                      <a:pt x="122238" y="244475"/>
                    </a:cubicBezTo>
                    <a:cubicBezTo>
                      <a:pt x="130969" y="258233"/>
                      <a:pt x="136128" y="264848"/>
                      <a:pt x="141288" y="271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64FEB989-E8AC-4C13-8F8C-97712C61015A}"/>
                  </a:ext>
                </a:extLst>
              </p:cNvPr>
              <p:cNvSpPr/>
              <p:nvPr/>
            </p:nvSpPr>
            <p:spPr>
              <a:xfrm>
                <a:off x="5419720" y="1741488"/>
                <a:ext cx="393705" cy="609600"/>
              </a:xfrm>
              <a:custGeom>
                <a:avLst/>
                <a:gdLst>
                  <a:gd name="connsiteX0" fmla="*/ 77793 w 393705"/>
                  <a:gd name="connsiteY0" fmla="*/ 0 h 609600"/>
                  <a:gd name="connsiteX1" fmla="*/ 106368 w 393705"/>
                  <a:gd name="connsiteY1" fmla="*/ 71437 h 609600"/>
                  <a:gd name="connsiteX2" fmla="*/ 107955 w 393705"/>
                  <a:gd name="connsiteY2" fmla="*/ 96837 h 609600"/>
                  <a:gd name="connsiteX3" fmla="*/ 95255 w 393705"/>
                  <a:gd name="connsiteY3" fmla="*/ 125412 h 609600"/>
                  <a:gd name="connsiteX4" fmla="*/ 66680 w 393705"/>
                  <a:gd name="connsiteY4" fmla="*/ 158750 h 609600"/>
                  <a:gd name="connsiteX5" fmla="*/ 25405 w 393705"/>
                  <a:gd name="connsiteY5" fmla="*/ 211137 h 609600"/>
                  <a:gd name="connsiteX6" fmla="*/ 12705 w 393705"/>
                  <a:gd name="connsiteY6" fmla="*/ 250825 h 609600"/>
                  <a:gd name="connsiteX7" fmla="*/ 5 w 393705"/>
                  <a:gd name="connsiteY7" fmla="*/ 322262 h 609600"/>
                  <a:gd name="connsiteX8" fmla="*/ 14293 w 393705"/>
                  <a:gd name="connsiteY8" fmla="*/ 376237 h 609600"/>
                  <a:gd name="connsiteX9" fmla="*/ 61918 w 393705"/>
                  <a:gd name="connsiteY9" fmla="*/ 449262 h 609600"/>
                  <a:gd name="connsiteX10" fmla="*/ 107955 w 393705"/>
                  <a:gd name="connsiteY10" fmla="*/ 500062 h 609600"/>
                  <a:gd name="connsiteX11" fmla="*/ 209555 w 393705"/>
                  <a:gd name="connsiteY11" fmla="*/ 550862 h 609600"/>
                  <a:gd name="connsiteX12" fmla="*/ 327030 w 393705"/>
                  <a:gd name="connsiteY12" fmla="*/ 600075 h 609600"/>
                  <a:gd name="connsiteX13" fmla="*/ 393705 w 393705"/>
                  <a:gd name="connsiteY1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705" h="609600">
                    <a:moveTo>
                      <a:pt x="77793" y="0"/>
                    </a:moveTo>
                    <a:cubicBezTo>
                      <a:pt x="89567" y="27649"/>
                      <a:pt x="101341" y="55298"/>
                      <a:pt x="106368" y="71437"/>
                    </a:cubicBezTo>
                    <a:cubicBezTo>
                      <a:pt x="111395" y="87576"/>
                      <a:pt x="109807" y="87841"/>
                      <a:pt x="107955" y="96837"/>
                    </a:cubicBezTo>
                    <a:cubicBezTo>
                      <a:pt x="106103" y="105833"/>
                      <a:pt x="102134" y="115093"/>
                      <a:pt x="95255" y="125412"/>
                    </a:cubicBezTo>
                    <a:cubicBezTo>
                      <a:pt x="88376" y="135731"/>
                      <a:pt x="78322" y="144463"/>
                      <a:pt x="66680" y="158750"/>
                    </a:cubicBezTo>
                    <a:cubicBezTo>
                      <a:pt x="55038" y="173037"/>
                      <a:pt x="34401" y="195791"/>
                      <a:pt x="25405" y="211137"/>
                    </a:cubicBezTo>
                    <a:cubicBezTo>
                      <a:pt x="16409" y="226483"/>
                      <a:pt x="16938" y="232304"/>
                      <a:pt x="12705" y="250825"/>
                    </a:cubicBezTo>
                    <a:cubicBezTo>
                      <a:pt x="8472" y="269346"/>
                      <a:pt x="-260" y="301360"/>
                      <a:pt x="5" y="322262"/>
                    </a:cubicBezTo>
                    <a:cubicBezTo>
                      <a:pt x="270" y="343164"/>
                      <a:pt x="3974" y="355070"/>
                      <a:pt x="14293" y="376237"/>
                    </a:cubicBezTo>
                    <a:cubicBezTo>
                      <a:pt x="24612" y="397404"/>
                      <a:pt x="46308" y="428625"/>
                      <a:pt x="61918" y="449262"/>
                    </a:cubicBezTo>
                    <a:cubicBezTo>
                      <a:pt x="77528" y="469900"/>
                      <a:pt x="83349" y="483129"/>
                      <a:pt x="107955" y="500062"/>
                    </a:cubicBezTo>
                    <a:cubicBezTo>
                      <a:pt x="132561" y="516995"/>
                      <a:pt x="173043" y="534193"/>
                      <a:pt x="209555" y="550862"/>
                    </a:cubicBezTo>
                    <a:cubicBezTo>
                      <a:pt x="246067" y="567531"/>
                      <a:pt x="296338" y="590285"/>
                      <a:pt x="327030" y="600075"/>
                    </a:cubicBezTo>
                    <a:cubicBezTo>
                      <a:pt x="357722" y="609865"/>
                      <a:pt x="381270" y="608806"/>
                      <a:pt x="393705" y="609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87974107-60DF-40D1-A83A-A6613863989E}"/>
                  </a:ext>
                </a:extLst>
              </p:cNvPr>
              <p:cNvSpPr/>
              <p:nvPr/>
            </p:nvSpPr>
            <p:spPr>
              <a:xfrm>
                <a:off x="5745163" y="1536034"/>
                <a:ext cx="439746" cy="772191"/>
              </a:xfrm>
              <a:custGeom>
                <a:avLst/>
                <a:gdLst>
                  <a:gd name="connsiteX0" fmla="*/ 0 w 439746"/>
                  <a:gd name="connsiteY0" fmla="*/ 140366 h 772191"/>
                  <a:gd name="connsiteX1" fmla="*/ 50800 w 439746"/>
                  <a:gd name="connsiteY1" fmla="*/ 134016 h 772191"/>
                  <a:gd name="connsiteX2" fmla="*/ 74612 w 439746"/>
                  <a:gd name="connsiteY2" fmla="*/ 105441 h 772191"/>
                  <a:gd name="connsiteX3" fmla="*/ 96837 w 439746"/>
                  <a:gd name="connsiteY3" fmla="*/ 57816 h 772191"/>
                  <a:gd name="connsiteX4" fmla="*/ 130175 w 439746"/>
                  <a:gd name="connsiteY4" fmla="*/ 21304 h 772191"/>
                  <a:gd name="connsiteX5" fmla="*/ 163512 w 439746"/>
                  <a:gd name="connsiteY5" fmla="*/ 3841 h 772191"/>
                  <a:gd name="connsiteX6" fmla="*/ 217487 w 439746"/>
                  <a:gd name="connsiteY6" fmla="*/ 666 h 772191"/>
                  <a:gd name="connsiteX7" fmla="*/ 280987 w 439746"/>
                  <a:gd name="connsiteY7" fmla="*/ 13366 h 772191"/>
                  <a:gd name="connsiteX8" fmla="*/ 350837 w 439746"/>
                  <a:gd name="connsiteY8" fmla="*/ 60991 h 772191"/>
                  <a:gd name="connsiteX9" fmla="*/ 412750 w 439746"/>
                  <a:gd name="connsiteY9" fmla="*/ 127666 h 772191"/>
                  <a:gd name="connsiteX10" fmla="*/ 430212 w 439746"/>
                  <a:gd name="connsiteY10" fmla="*/ 214979 h 772191"/>
                  <a:gd name="connsiteX11" fmla="*/ 439737 w 439746"/>
                  <a:gd name="connsiteY11" fmla="*/ 316579 h 772191"/>
                  <a:gd name="connsiteX12" fmla="*/ 428625 w 439746"/>
                  <a:gd name="connsiteY12" fmla="*/ 429291 h 772191"/>
                  <a:gd name="connsiteX13" fmla="*/ 414337 w 439746"/>
                  <a:gd name="connsiteY13" fmla="*/ 507079 h 772191"/>
                  <a:gd name="connsiteX14" fmla="*/ 401637 w 439746"/>
                  <a:gd name="connsiteY14" fmla="*/ 581691 h 772191"/>
                  <a:gd name="connsiteX15" fmla="*/ 390525 w 439746"/>
                  <a:gd name="connsiteY15" fmla="*/ 651541 h 772191"/>
                  <a:gd name="connsiteX16" fmla="*/ 392112 w 439746"/>
                  <a:gd name="connsiteY16" fmla="*/ 729329 h 772191"/>
                  <a:gd name="connsiteX17" fmla="*/ 396875 w 439746"/>
                  <a:gd name="connsiteY17" fmla="*/ 772191 h 77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746" h="772191">
                    <a:moveTo>
                      <a:pt x="0" y="140366"/>
                    </a:moveTo>
                    <a:cubicBezTo>
                      <a:pt x="19182" y="140101"/>
                      <a:pt x="38365" y="139837"/>
                      <a:pt x="50800" y="134016"/>
                    </a:cubicBezTo>
                    <a:cubicBezTo>
                      <a:pt x="63235" y="128195"/>
                      <a:pt x="66939" y="118141"/>
                      <a:pt x="74612" y="105441"/>
                    </a:cubicBezTo>
                    <a:cubicBezTo>
                      <a:pt x="82285" y="92741"/>
                      <a:pt x="87577" y="71839"/>
                      <a:pt x="96837" y="57816"/>
                    </a:cubicBezTo>
                    <a:cubicBezTo>
                      <a:pt x="106098" y="43793"/>
                      <a:pt x="119063" y="30300"/>
                      <a:pt x="130175" y="21304"/>
                    </a:cubicBezTo>
                    <a:cubicBezTo>
                      <a:pt x="141287" y="12308"/>
                      <a:pt x="148960" y="7281"/>
                      <a:pt x="163512" y="3841"/>
                    </a:cubicBezTo>
                    <a:cubicBezTo>
                      <a:pt x="178064" y="401"/>
                      <a:pt x="197908" y="-921"/>
                      <a:pt x="217487" y="666"/>
                    </a:cubicBezTo>
                    <a:cubicBezTo>
                      <a:pt x="237066" y="2253"/>
                      <a:pt x="258762" y="3312"/>
                      <a:pt x="280987" y="13366"/>
                    </a:cubicBezTo>
                    <a:cubicBezTo>
                      <a:pt x="303212" y="23420"/>
                      <a:pt x="328877" y="41941"/>
                      <a:pt x="350837" y="60991"/>
                    </a:cubicBezTo>
                    <a:cubicBezTo>
                      <a:pt x="372797" y="80041"/>
                      <a:pt x="399521" y="102001"/>
                      <a:pt x="412750" y="127666"/>
                    </a:cubicBezTo>
                    <a:cubicBezTo>
                      <a:pt x="425979" y="153331"/>
                      <a:pt x="425714" y="183494"/>
                      <a:pt x="430212" y="214979"/>
                    </a:cubicBezTo>
                    <a:cubicBezTo>
                      <a:pt x="434710" y="246464"/>
                      <a:pt x="440002" y="280860"/>
                      <a:pt x="439737" y="316579"/>
                    </a:cubicBezTo>
                    <a:cubicBezTo>
                      <a:pt x="439473" y="352298"/>
                      <a:pt x="432858" y="397541"/>
                      <a:pt x="428625" y="429291"/>
                    </a:cubicBezTo>
                    <a:cubicBezTo>
                      <a:pt x="424392" y="461041"/>
                      <a:pt x="418835" y="481679"/>
                      <a:pt x="414337" y="507079"/>
                    </a:cubicBezTo>
                    <a:cubicBezTo>
                      <a:pt x="409839" y="532479"/>
                      <a:pt x="405606" y="557614"/>
                      <a:pt x="401637" y="581691"/>
                    </a:cubicBezTo>
                    <a:cubicBezTo>
                      <a:pt x="397668" y="605768"/>
                      <a:pt x="392112" y="626935"/>
                      <a:pt x="390525" y="651541"/>
                    </a:cubicBezTo>
                    <a:cubicBezTo>
                      <a:pt x="388938" y="676147"/>
                      <a:pt x="391054" y="709221"/>
                      <a:pt x="392112" y="729329"/>
                    </a:cubicBezTo>
                    <a:cubicBezTo>
                      <a:pt x="393170" y="749437"/>
                      <a:pt x="395022" y="760814"/>
                      <a:pt x="396875" y="77219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AA953E85-991A-4208-A33E-02AB5722C8AB}"/>
                  </a:ext>
                </a:extLst>
              </p:cNvPr>
              <p:cNvSpPr/>
              <p:nvPr/>
            </p:nvSpPr>
            <p:spPr>
              <a:xfrm>
                <a:off x="5821363" y="2337403"/>
                <a:ext cx="206375" cy="45435"/>
              </a:xfrm>
              <a:custGeom>
                <a:avLst/>
                <a:gdLst>
                  <a:gd name="connsiteX0" fmla="*/ 0 w 206375"/>
                  <a:gd name="connsiteY0" fmla="*/ 12097 h 45435"/>
                  <a:gd name="connsiteX1" fmla="*/ 104775 w 206375"/>
                  <a:gd name="connsiteY1" fmla="*/ 985 h 45435"/>
                  <a:gd name="connsiteX2" fmla="*/ 185737 w 206375"/>
                  <a:gd name="connsiteY2" fmla="*/ 34322 h 45435"/>
                  <a:gd name="connsiteX3" fmla="*/ 206375 w 206375"/>
                  <a:gd name="connsiteY3" fmla="*/ 45435 h 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45435">
                    <a:moveTo>
                      <a:pt x="0" y="12097"/>
                    </a:moveTo>
                    <a:cubicBezTo>
                      <a:pt x="36909" y="4689"/>
                      <a:pt x="73819" y="-2719"/>
                      <a:pt x="104775" y="985"/>
                    </a:cubicBezTo>
                    <a:cubicBezTo>
                      <a:pt x="135731" y="4689"/>
                      <a:pt x="168804" y="26914"/>
                      <a:pt x="185737" y="34322"/>
                    </a:cubicBezTo>
                    <a:cubicBezTo>
                      <a:pt x="202670" y="41730"/>
                      <a:pt x="203465" y="45435"/>
                      <a:pt x="206375" y="4543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F548E46B-D26B-426D-BB3A-B63846D4AADB}"/>
                  </a:ext>
                </a:extLst>
              </p:cNvPr>
              <p:cNvSpPr/>
              <p:nvPr/>
            </p:nvSpPr>
            <p:spPr>
              <a:xfrm>
                <a:off x="5800725" y="2135188"/>
                <a:ext cx="333375" cy="206375"/>
              </a:xfrm>
              <a:custGeom>
                <a:avLst/>
                <a:gdLst>
                  <a:gd name="connsiteX0" fmla="*/ 0 w 333375"/>
                  <a:gd name="connsiteY0" fmla="*/ 206375 h 206375"/>
                  <a:gd name="connsiteX1" fmla="*/ 58738 w 333375"/>
                  <a:gd name="connsiteY1" fmla="*/ 120650 h 206375"/>
                  <a:gd name="connsiteX2" fmla="*/ 131763 w 333375"/>
                  <a:gd name="connsiteY2" fmla="*/ 60325 h 206375"/>
                  <a:gd name="connsiteX3" fmla="*/ 207963 w 333375"/>
                  <a:gd name="connsiteY3" fmla="*/ 28575 h 206375"/>
                  <a:gd name="connsiteX4" fmla="*/ 303213 w 333375"/>
                  <a:gd name="connsiteY4" fmla="*/ 7937 h 206375"/>
                  <a:gd name="connsiteX5" fmla="*/ 333375 w 333375"/>
                  <a:gd name="connsiteY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5" h="206375">
                    <a:moveTo>
                      <a:pt x="0" y="206375"/>
                    </a:moveTo>
                    <a:cubicBezTo>
                      <a:pt x="18389" y="175683"/>
                      <a:pt x="36778" y="144992"/>
                      <a:pt x="58738" y="120650"/>
                    </a:cubicBezTo>
                    <a:cubicBezTo>
                      <a:pt x="80698" y="96308"/>
                      <a:pt x="106892" y="75671"/>
                      <a:pt x="131763" y="60325"/>
                    </a:cubicBezTo>
                    <a:cubicBezTo>
                      <a:pt x="156634" y="44979"/>
                      <a:pt x="179388" y="37306"/>
                      <a:pt x="207963" y="28575"/>
                    </a:cubicBezTo>
                    <a:cubicBezTo>
                      <a:pt x="236538" y="19844"/>
                      <a:pt x="282311" y="12699"/>
                      <a:pt x="303213" y="7937"/>
                    </a:cubicBezTo>
                    <a:cubicBezTo>
                      <a:pt x="324115" y="3175"/>
                      <a:pt x="331258" y="5292"/>
                      <a:pt x="333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3C7CF24B-B7BC-4D2D-AD7B-DB3BDDB916BC}"/>
                  </a:ext>
                </a:extLst>
              </p:cNvPr>
              <p:cNvSpPr/>
              <p:nvPr/>
            </p:nvSpPr>
            <p:spPr>
              <a:xfrm>
                <a:off x="6691313" y="1641475"/>
                <a:ext cx="766762" cy="720725"/>
              </a:xfrm>
              <a:custGeom>
                <a:avLst/>
                <a:gdLst>
                  <a:gd name="connsiteX0" fmla="*/ 0 w 766762"/>
                  <a:gd name="connsiteY0" fmla="*/ 0 h 720725"/>
                  <a:gd name="connsiteX1" fmla="*/ 14287 w 766762"/>
                  <a:gd name="connsiteY1" fmla="*/ 112713 h 720725"/>
                  <a:gd name="connsiteX2" fmla="*/ 71437 w 766762"/>
                  <a:gd name="connsiteY2" fmla="*/ 292100 h 720725"/>
                  <a:gd name="connsiteX3" fmla="*/ 77787 w 766762"/>
                  <a:gd name="connsiteY3" fmla="*/ 373063 h 720725"/>
                  <a:gd name="connsiteX4" fmla="*/ 182562 w 766762"/>
                  <a:gd name="connsiteY4" fmla="*/ 460375 h 720725"/>
                  <a:gd name="connsiteX5" fmla="*/ 257175 w 766762"/>
                  <a:gd name="connsiteY5" fmla="*/ 593725 h 720725"/>
                  <a:gd name="connsiteX6" fmla="*/ 295275 w 766762"/>
                  <a:gd name="connsiteY6" fmla="*/ 622300 h 720725"/>
                  <a:gd name="connsiteX7" fmla="*/ 442912 w 766762"/>
                  <a:gd name="connsiteY7" fmla="*/ 698500 h 720725"/>
                  <a:gd name="connsiteX8" fmla="*/ 560387 w 766762"/>
                  <a:gd name="connsiteY8" fmla="*/ 625475 h 720725"/>
                  <a:gd name="connsiteX9" fmla="*/ 639762 w 766762"/>
                  <a:gd name="connsiteY9" fmla="*/ 646113 h 720725"/>
                  <a:gd name="connsiteX10" fmla="*/ 766762 w 766762"/>
                  <a:gd name="connsiteY10" fmla="*/ 720725 h 72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62" h="720725">
                    <a:moveTo>
                      <a:pt x="0" y="0"/>
                    </a:moveTo>
                    <a:cubicBezTo>
                      <a:pt x="1190" y="32015"/>
                      <a:pt x="2381" y="64030"/>
                      <a:pt x="14287" y="112713"/>
                    </a:cubicBezTo>
                    <a:cubicBezTo>
                      <a:pt x="26193" y="161396"/>
                      <a:pt x="60854" y="248708"/>
                      <a:pt x="71437" y="292100"/>
                    </a:cubicBezTo>
                    <a:cubicBezTo>
                      <a:pt x="82020" y="335492"/>
                      <a:pt x="59266" y="345017"/>
                      <a:pt x="77787" y="373063"/>
                    </a:cubicBezTo>
                    <a:cubicBezTo>
                      <a:pt x="96308" y="401109"/>
                      <a:pt x="152664" y="423598"/>
                      <a:pt x="182562" y="460375"/>
                    </a:cubicBezTo>
                    <a:cubicBezTo>
                      <a:pt x="212460" y="497152"/>
                      <a:pt x="238390" y="566738"/>
                      <a:pt x="257175" y="593725"/>
                    </a:cubicBezTo>
                    <a:cubicBezTo>
                      <a:pt x="275960" y="620712"/>
                      <a:pt x="264319" y="604838"/>
                      <a:pt x="295275" y="622300"/>
                    </a:cubicBezTo>
                    <a:cubicBezTo>
                      <a:pt x="326231" y="639762"/>
                      <a:pt x="398727" y="697971"/>
                      <a:pt x="442912" y="698500"/>
                    </a:cubicBezTo>
                    <a:cubicBezTo>
                      <a:pt x="487097" y="699029"/>
                      <a:pt x="527579" y="634206"/>
                      <a:pt x="560387" y="625475"/>
                    </a:cubicBezTo>
                    <a:cubicBezTo>
                      <a:pt x="593195" y="616744"/>
                      <a:pt x="605366" y="630238"/>
                      <a:pt x="639762" y="646113"/>
                    </a:cubicBezTo>
                    <a:cubicBezTo>
                      <a:pt x="674158" y="661988"/>
                      <a:pt x="720460" y="691356"/>
                      <a:pt x="766762" y="720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30AE695C-3A17-4D29-AB96-F9E70613DDB4}"/>
                  </a:ext>
                </a:extLst>
              </p:cNvPr>
              <p:cNvSpPr/>
              <p:nvPr/>
            </p:nvSpPr>
            <p:spPr>
              <a:xfrm>
                <a:off x="7381105" y="1855788"/>
                <a:ext cx="78558" cy="498475"/>
              </a:xfrm>
              <a:custGeom>
                <a:avLst/>
                <a:gdLst>
                  <a:gd name="connsiteX0" fmla="*/ 5533 w 78558"/>
                  <a:gd name="connsiteY0" fmla="*/ 0 h 498475"/>
                  <a:gd name="connsiteX1" fmla="*/ 770 w 78558"/>
                  <a:gd name="connsiteY1" fmla="*/ 60325 h 498475"/>
                  <a:gd name="connsiteX2" fmla="*/ 19820 w 78558"/>
                  <a:gd name="connsiteY2" fmla="*/ 144462 h 498475"/>
                  <a:gd name="connsiteX3" fmla="*/ 32520 w 78558"/>
                  <a:gd name="connsiteY3" fmla="*/ 279400 h 498475"/>
                  <a:gd name="connsiteX4" fmla="*/ 56333 w 78558"/>
                  <a:gd name="connsiteY4" fmla="*/ 395287 h 498475"/>
                  <a:gd name="connsiteX5" fmla="*/ 78558 w 78558"/>
                  <a:gd name="connsiteY5" fmla="*/ 498475 h 49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58" h="498475">
                    <a:moveTo>
                      <a:pt x="5533" y="0"/>
                    </a:moveTo>
                    <a:cubicBezTo>
                      <a:pt x="1961" y="18124"/>
                      <a:pt x="-1611" y="36248"/>
                      <a:pt x="770" y="60325"/>
                    </a:cubicBezTo>
                    <a:cubicBezTo>
                      <a:pt x="3151" y="84402"/>
                      <a:pt x="14528" y="107949"/>
                      <a:pt x="19820" y="144462"/>
                    </a:cubicBezTo>
                    <a:cubicBezTo>
                      <a:pt x="25112" y="180975"/>
                      <a:pt x="26435" y="237596"/>
                      <a:pt x="32520" y="279400"/>
                    </a:cubicBezTo>
                    <a:cubicBezTo>
                      <a:pt x="38606" y="321204"/>
                      <a:pt x="48660" y="358775"/>
                      <a:pt x="56333" y="395287"/>
                    </a:cubicBezTo>
                    <a:cubicBezTo>
                      <a:pt x="64006" y="431799"/>
                      <a:pt x="71282" y="465137"/>
                      <a:pt x="78558" y="498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E4F64FC6-0BD2-47DA-A9FB-DD54959326A8}"/>
                  </a:ext>
                </a:extLst>
              </p:cNvPr>
              <p:cNvSpPr/>
              <p:nvPr/>
            </p:nvSpPr>
            <p:spPr>
              <a:xfrm>
                <a:off x="5595938" y="2740025"/>
                <a:ext cx="814387" cy="511175"/>
              </a:xfrm>
              <a:custGeom>
                <a:avLst/>
                <a:gdLst>
                  <a:gd name="connsiteX0" fmla="*/ 0 w 814387"/>
                  <a:gd name="connsiteY0" fmla="*/ 0 h 511175"/>
                  <a:gd name="connsiteX1" fmla="*/ 152400 w 814387"/>
                  <a:gd name="connsiteY1" fmla="*/ 85725 h 511175"/>
                  <a:gd name="connsiteX2" fmla="*/ 284162 w 814387"/>
                  <a:gd name="connsiteY2" fmla="*/ 146050 h 511175"/>
                  <a:gd name="connsiteX3" fmla="*/ 390525 w 814387"/>
                  <a:gd name="connsiteY3" fmla="*/ 227013 h 511175"/>
                  <a:gd name="connsiteX4" fmla="*/ 514350 w 814387"/>
                  <a:gd name="connsiteY4" fmla="*/ 249238 h 511175"/>
                  <a:gd name="connsiteX5" fmla="*/ 671512 w 814387"/>
                  <a:gd name="connsiteY5" fmla="*/ 285750 h 511175"/>
                  <a:gd name="connsiteX6" fmla="*/ 720725 w 814387"/>
                  <a:gd name="connsiteY6" fmla="*/ 292100 h 511175"/>
                  <a:gd name="connsiteX7" fmla="*/ 700087 w 814387"/>
                  <a:gd name="connsiteY7" fmla="*/ 319088 h 511175"/>
                  <a:gd name="connsiteX8" fmla="*/ 696912 w 814387"/>
                  <a:gd name="connsiteY8" fmla="*/ 360363 h 511175"/>
                  <a:gd name="connsiteX9" fmla="*/ 727075 w 814387"/>
                  <a:gd name="connsiteY9" fmla="*/ 385763 h 511175"/>
                  <a:gd name="connsiteX10" fmla="*/ 787400 w 814387"/>
                  <a:gd name="connsiteY10" fmla="*/ 455613 h 511175"/>
                  <a:gd name="connsiteX11" fmla="*/ 814387 w 814387"/>
                  <a:gd name="connsiteY11" fmla="*/ 511175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4387" h="511175">
                    <a:moveTo>
                      <a:pt x="0" y="0"/>
                    </a:moveTo>
                    <a:cubicBezTo>
                      <a:pt x="52520" y="30691"/>
                      <a:pt x="105040" y="61383"/>
                      <a:pt x="152400" y="85725"/>
                    </a:cubicBezTo>
                    <a:cubicBezTo>
                      <a:pt x="199760" y="110067"/>
                      <a:pt x="244475" y="122502"/>
                      <a:pt x="284162" y="146050"/>
                    </a:cubicBezTo>
                    <a:cubicBezTo>
                      <a:pt x="323850" y="169598"/>
                      <a:pt x="352160" y="209815"/>
                      <a:pt x="390525" y="227013"/>
                    </a:cubicBezTo>
                    <a:cubicBezTo>
                      <a:pt x="428890" y="244211"/>
                      <a:pt x="467519" y="239449"/>
                      <a:pt x="514350" y="249238"/>
                    </a:cubicBezTo>
                    <a:cubicBezTo>
                      <a:pt x="561181" y="259027"/>
                      <a:pt x="637116" y="278606"/>
                      <a:pt x="671512" y="285750"/>
                    </a:cubicBezTo>
                    <a:cubicBezTo>
                      <a:pt x="705908" y="292894"/>
                      <a:pt x="715963" y="286544"/>
                      <a:pt x="720725" y="292100"/>
                    </a:cubicBezTo>
                    <a:cubicBezTo>
                      <a:pt x="725488" y="297656"/>
                      <a:pt x="704056" y="307711"/>
                      <a:pt x="700087" y="319088"/>
                    </a:cubicBezTo>
                    <a:cubicBezTo>
                      <a:pt x="696118" y="330465"/>
                      <a:pt x="692414" y="349251"/>
                      <a:pt x="696912" y="360363"/>
                    </a:cubicBezTo>
                    <a:cubicBezTo>
                      <a:pt x="701410" y="371475"/>
                      <a:pt x="711994" y="369888"/>
                      <a:pt x="727075" y="385763"/>
                    </a:cubicBezTo>
                    <a:cubicBezTo>
                      <a:pt x="742156" y="401638"/>
                      <a:pt x="772848" y="434711"/>
                      <a:pt x="787400" y="455613"/>
                    </a:cubicBezTo>
                    <a:cubicBezTo>
                      <a:pt x="801952" y="476515"/>
                      <a:pt x="808169" y="493845"/>
                      <a:pt x="814387" y="5111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DAEBC16D-A329-49A0-99E5-A54C491B9A7C}"/>
                  </a:ext>
                </a:extLst>
              </p:cNvPr>
              <p:cNvSpPr/>
              <p:nvPr/>
            </p:nvSpPr>
            <p:spPr>
              <a:xfrm>
                <a:off x="5594350" y="2744788"/>
                <a:ext cx="530225" cy="725487"/>
              </a:xfrm>
              <a:custGeom>
                <a:avLst/>
                <a:gdLst>
                  <a:gd name="connsiteX0" fmla="*/ 0 w 530225"/>
                  <a:gd name="connsiteY0" fmla="*/ 0 h 725487"/>
                  <a:gd name="connsiteX1" fmla="*/ 19050 w 530225"/>
                  <a:gd name="connsiteY1" fmla="*/ 73025 h 725487"/>
                  <a:gd name="connsiteX2" fmla="*/ 63500 w 530225"/>
                  <a:gd name="connsiteY2" fmla="*/ 177800 h 725487"/>
                  <a:gd name="connsiteX3" fmla="*/ 119063 w 530225"/>
                  <a:gd name="connsiteY3" fmla="*/ 319087 h 725487"/>
                  <a:gd name="connsiteX4" fmla="*/ 192088 w 530225"/>
                  <a:gd name="connsiteY4" fmla="*/ 363537 h 725487"/>
                  <a:gd name="connsiteX5" fmla="*/ 306388 w 530225"/>
                  <a:gd name="connsiteY5" fmla="*/ 419100 h 725487"/>
                  <a:gd name="connsiteX6" fmla="*/ 344488 w 530225"/>
                  <a:gd name="connsiteY6" fmla="*/ 460375 h 725487"/>
                  <a:gd name="connsiteX7" fmla="*/ 392113 w 530225"/>
                  <a:gd name="connsiteY7" fmla="*/ 508000 h 725487"/>
                  <a:gd name="connsiteX8" fmla="*/ 433388 w 530225"/>
                  <a:gd name="connsiteY8" fmla="*/ 588962 h 725487"/>
                  <a:gd name="connsiteX9" fmla="*/ 495300 w 530225"/>
                  <a:gd name="connsiteY9" fmla="*/ 676275 h 725487"/>
                  <a:gd name="connsiteX10" fmla="*/ 530225 w 530225"/>
                  <a:gd name="connsiteY10" fmla="*/ 725487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225" h="725487">
                    <a:moveTo>
                      <a:pt x="0" y="0"/>
                    </a:moveTo>
                    <a:cubicBezTo>
                      <a:pt x="4233" y="21696"/>
                      <a:pt x="8467" y="43392"/>
                      <a:pt x="19050" y="73025"/>
                    </a:cubicBezTo>
                    <a:cubicBezTo>
                      <a:pt x="29633" y="102658"/>
                      <a:pt x="46831" y="136790"/>
                      <a:pt x="63500" y="177800"/>
                    </a:cubicBezTo>
                    <a:cubicBezTo>
                      <a:pt x="80169" y="218810"/>
                      <a:pt x="97632" y="288131"/>
                      <a:pt x="119063" y="319087"/>
                    </a:cubicBezTo>
                    <a:cubicBezTo>
                      <a:pt x="140494" y="350043"/>
                      <a:pt x="160867" y="346868"/>
                      <a:pt x="192088" y="363537"/>
                    </a:cubicBezTo>
                    <a:cubicBezTo>
                      <a:pt x="223309" y="380206"/>
                      <a:pt x="280988" y="402960"/>
                      <a:pt x="306388" y="419100"/>
                    </a:cubicBezTo>
                    <a:cubicBezTo>
                      <a:pt x="331788" y="435240"/>
                      <a:pt x="330201" y="445558"/>
                      <a:pt x="344488" y="460375"/>
                    </a:cubicBezTo>
                    <a:cubicBezTo>
                      <a:pt x="358775" y="475192"/>
                      <a:pt x="377296" y="486569"/>
                      <a:pt x="392113" y="508000"/>
                    </a:cubicBezTo>
                    <a:cubicBezTo>
                      <a:pt x="406930" y="529431"/>
                      <a:pt x="416190" y="560916"/>
                      <a:pt x="433388" y="588962"/>
                    </a:cubicBezTo>
                    <a:cubicBezTo>
                      <a:pt x="450586" y="617008"/>
                      <a:pt x="495300" y="676275"/>
                      <a:pt x="495300" y="676275"/>
                    </a:cubicBezTo>
                    <a:lnTo>
                      <a:pt x="530225" y="72548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CB50D353-35B8-4581-B8C9-7CC9C991A997}"/>
                  </a:ext>
                </a:extLst>
              </p:cNvPr>
              <p:cNvSpPr/>
              <p:nvPr/>
            </p:nvSpPr>
            <p:spPr>
              <a:xfrm>
                <a:off x="5053013" y="2722563"/>
                <a:ext cx="536575" cy="801687"/>
              </a:xfrm>
              <a:custGeom>
                <a:avLst/>
                <a:gdLst>
                  <a:gd name="connsiteX0" fmla="*/ 0 w 536575"/>
                  <a:gd name="connsiteY0" fmla="*/ 0 h 801687"/>
                  <a:gd name="connsiteX1" fmla="*/ 88900 w 536575"/>
                  <a:gd name="connsiteY1" fmla="*/ 61912 h 801687"/>
                  <a:gd name="connsiteX2" fmla="*/ 96837 w 536575"/>
                  <a:gd name="connsiteY2" fmla="*/ 134937 h 801687"/>
                  <a:gd name="connsiteX3" fmla="*/ 147637 w 536575"/>
                  <a:gd name="connsiteY3" fmla="*/ 195262 h 801687"/>
                  <a:gd name="connsiteX4" fmla="*/ 233362 w 536575"/>
                  <a:gd name="connsiteY4" fmla="*/ 298450 h 801687"/>
                  <a:gd name="connsiteX5" fmla="*/ 282575 w 536575"/>
                  <a:gd name="connsiteY5" fmla="*/ 358775 h 801687"/>
                  <a:gd name="connsiteX6" fmla="*/ 320675 w 536575"/>
                  <a:gd name="connsiteY6" fmla="*/ 428625 h 801687"/>
                  <a:gd name="connsiteX7" fmla="*/ 368300 w 536575"/>
                  <a:gd name="connsiteY7" fmla="*/ 504825 h 801687"/>
                  <a:gd name="connsiteX8" fmla="*/ 433387 w 536575"/>
                  <a:gd name="connsiteY8" fmla="*/ 568325 h 801687"/>
                  <a:gd name="connsiteX9" fmla="*/ 465137 w 536575"/>
                  <a:gd name="connsiteY9" fmla="*/ 619125 h 801687"/>
                  <a:gd name="connsiteX10" fmla="*/ 474662 w 536575"/>
                  <a:gd name="connsiteY10" fmla="*/ 674687 h 801687"/>
                  <a:gd name="connsiteX11" fmla="*/ 490537 w 536575"/>
                  <a:gd name="connsiteY11" fmla="*/ 738187 h 801687"/>
                  <a:gd name="connsiteX12" fmla="*/ 536575 w 536575"/>
                  <a:gd name="connsiteY12" fmla="*/ 801687 h 80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575" h="801687">
                    <a:moveTo>
                      <a:pt x="0" y="0"/>
                    </a:moveTo>
                    <a:cubicBezTo>
                      <a:pt x="36380" y="19711"/>
                      <a:pt x="72761" y="39423"/>
                      <a:pt x="88900" y="61912"/>
                    </a:cubicBezTo>
                    <a:cubicBezTo>
                      <a:pt x="105039" y="84401"/>
                      <a:pt x="87048" y="112712"/>
                      <a:pt x="96837" y="134937"/>
                    </a:cubicBezTo>
                    <a:cubicBezTo>
                      <a:pt x="106627" y="157162"/>
                      <a:pt x="147637" y="195262"/>
                      <a:pt x="147637" y="195262"/>
                    </a:cubicBezTo>
                    <a:lnTo>
                      <a:pt x="233362" y="298450"/>
                    </a:lnTo>
                    <a:cubicBezTo>
                      <a:pt x="255852" y="325702"/>
                      <a:pt x="268023" y="337079"/>
                      <a:pt x="282575" y="358775"/>
                    </a:cubicBezTo>
                    <a:cubicBezTo>
                      <a:pt x="297127" y="380471"/>
                      <a:pt x="306388" y="404283"/>
                      <a:pt x="320675" y="428625"/>
                    </a:cubicBezTo>
                    <a:cubicBezTo>
                      <a:pt x="334962" y="452967"/>
                      <a:pt x="349515" y="481542"/>
                      <a:pt x="368300" y="504825"/>
                    </a:cubicBezTo>
                    <a:cubicBezTo>
                      <a:pt x="387085" y="528108"/>
                      <a:pt x="417248" y="549275"/>
                      <a:pt x="433387" y="568325"/>
                    </a:cubicBezTo>
                    <a:cubicBezTo>
                      <a:pt x="449526" y="587375"/>
                      <a:pt x="458258" y="601398"/>
                      <a:pt x="465137" y="619125"/>
                    </a:cubicBezTo>
                    <a:cubicBezTo>
                      <a:pt x="472016" y="636852"/>
                      <a:pt x="470429" y="654843"/>
                      <a:pt x="474662" y="674687"/>
                    </a:cubicBezTo>
                    <a:cubicBezTo>
                      <a:pt x="478895" y="694531"/>
                      <a:pt x="480218" y="717020"/>
                      <a:pt x="490537" y="738187"/>
                    </a:cubicBezTo>
                    <a:cubicBezTo>
                      <a:pt x="500856" y="759354"/>
                      <a:pt x="536575" y="801687"/>
                      <a:pt x="536575" y="801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94D0657B-8EC0-40C5-B082-8A16A3F8E3A4}"/>
                  </a:ext>
                </a:extLst>
              </p:cNvPr>
              <p:cNvSpPr/>
              <p:nvPr/>
            </p:nvSpPr>
            <p:spPr>
              <a:xfrm>
                <a:off x="4973638" y="1878013"/>
                <a:ext cx="98425" cy="138112"/>
              </a:xfrm>
              <a:custGeom>
                <a:avLst/>
                <a:gdLst>
                  <a:gd name="connsiteX0" fmla="*/ 98425 w 98425"/>
                  <a:gd name="connsiteY0" fmla="*/ 0 h 138112"/>
                  <a:gd name="connsiteX1" fmla="*/ 52387 w 98425"/>
                  <a:gd name="connsiteY1" fmla="*/ 46037 h 138112"/>
                  <a:gd name="connsiteX2" fmla="*/ 12700 w 98425"/>
                  <a:gd name="connsiteY2" fmla="*/ 109537 h 138112"/>
                  <a:gd name="connsiteX3" fmla="*/ 0 w 98425"/>
                  <a:gd name="connsiteY3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" h="138112">
                    <a:moveTo>
                      <a:pt x="98425" y="0"/>
                    </a:moveTo>
                    <a:cubicBezTo>
                      <a:pt x="82549" y="13890"/>
                      <a:pt x="66674" y="27781"/>
                      <a:pt x="52387" y="46037"/>
                    </a:cubicBezTo>
                    <a:cubicBezTo>
                      <a:pt x="38100" y="64293"/>
                      <a:pt x="21431" y="94191"/>
                      <a:pt x="12700" y="109537"/>
                    </a:cubicBezTo>
                    <a:cubicBezTo>
                      <a:pt x="3969" y="124883"/>
                      <a:pt x="1984" y="131497"/>
                      <a:pt x="0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353E3A59-9601-43C0-A66B-70439A099B8E}"/>
                  </a:ext>
                </a:extLst>
              </p:cNvPr>
              <p:cNvSpPr/>
              <p:nvPr/>
            </p:nvSpPr>
            <p:spPr>
              <a:xfrm>
                <a:off x="5359400" y="1806575"/>
                <a:ext cx="612775" cy="631411"/>
              </a:xfrm>
              <a:custGeom>
                <a:avLst/>
                <a:gdLst>
                  <a:gd name="connsiteX0" fmla="*/ 119063 w 612775"/>
                  <a:gd name="connsiteY0" fmla="*/ 0 h 631411"/>
                  <a:gd name="connsiteX1" fmla="*/ 85725 w 612775"/>
                  <a:gd name="connsiteY1" fmla="*/ 53975 h 631411"/>
                  <a:gd name="connsiteX2" fmla="*/ 36513 w 612775"/>
                  <a:gd name="connsiteY2" fmla="*/ 115888 h 631411"/>
                  <a:gd name="connsiteX3" fmla="*/ 20638 w 612775"/>
                  <a:gd name="connsiteY3" fmla="*/ 141288 h 631411"/>
                  <a:gd name="connsiteX4" fmla="*/ 7938 w 612775"/>
                  <a:gd name="connsiteY4" fmla="*/ 190500 h 631411"/>
                  <a:gd name="connsiteX5" fmla="*/ 0 w 612775"/>
                  <a:gd name="connsiteY5" fmla="*/ 238125 h 631411"/>
                  <a:gd name="connsiteX6" fmla="*/ 7938 w 612775"/>
                  <a:gd name="connsiteY6" fmla="*/ 295275 h 631411"/>
                  <a:gd name="connsiteX7" fmla="*/ 26988 w 612775"/>
                  <a:gd name="connsiteY7" fmla="*/ 352425 h 631411"/>
                  <a:gd name="connsiteX8" fmla="*/ 53975 w 612775"/>
                  <a:gd name="connsiteY8" fmla="*/ 409575 h 631411"/>
                  <a:gd name="connsiteX9" fmla="*/ 104775 w 612775"/>
                  <a:gd name="connsiteY9" fmla="*/ 477838 h 631411"/>
                  <a:gd name="connsiteX10" fmla="*/ 180975 w 612775"/>
                  <a:gd name="connsiteY10" fmla="*/ 519113 h 631411"/>
                  <a:gd name="connsiteX11" fmla="*/ 331788 w 612775"/>
                  <a:gd name="connsiteY11" fmla="*/ 590550 h 631411"/>
                  <a:gd name="connsiteX12" fmla="*/ 419100 w 612775"/>
                  <a:gd name="connsiteY12" fmla="*/ 608013 h 631411"/>
                  <a:gd name="connsiteX13" fmla="*/ 509588 w 612775"/>
                  <a:gd name="connsiteY13" fmla="*/ 611188 h 631411"/>
                  <a:gd name="connsiteX14" fmla="*/ 582613 w 612775"/>
                  <a:gd name="connsiteY14" fmla="*/ 619125 h 631411"/>
                  <a:gd name="connsiteX15" fmla="*/ 612775 w 612775"/>
                  <a:gd name="connsiteY15" fmla="*/ 628650 h 63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2775" h="631411">
                    <a:moveTo>
                      <a:pt x="119063" y="0"/>
                    </a:moveTo>
                    <a:cubicBezTo>
                      <a:pt x="109273" y="17330"/>
                      <a:pt x="99483" y="34660"/>
                      <a:pt x="85725" y="53975"/>
                    </a:cubicBezTo>
                    <a:cubicBezTo>
                      <a:pt x="71967" y="73290"/>
                      <a:pt x="47361" y="101336"/>
                      <a:pt x="36513" y="115888"/>
                    </a:cubicBezTo>
                    <a:cubicBezTo>
                      <a:pt x="25665" y="130440"/>
                      <a:pt x="25401" y="128853"/>
                      <a:pt x="20638" y="141288"/>
                    </a:cubicBezTo>
                    <a:cubicBezTo>
                      <a:pt x="15875" y="153723"/>
                      <a:pt x="11378" y="174361"/>
                      <a:pt x="7938" y="190500"/>
                    </a:cubicBezTo>
                    <a:cubicBezTo>
                      <a:pt x="4498" y="206639"/>
                      <a:pt x="0" y="220663"/>
                      <a:pt x="0" y="238125"/>
                    </a:cubicBezTo>
                    <a:cubicBezTo>
                      <a:pt x="0" y="255587"/>
                      <a:pt x="3440" y="276225"/>
                      <a:pt x="7938" y="295275"/>
                    </a:cubicBezTo>
                    <a:cubicBezTo>
                      <a:pt x="12436" y="314325"/>
                      <a:pt x="19315" y="333375"/>
                      <a:pt x="26988" y="352425"/>
                    </a:cubicBezTo>
                    <a:cubicBezTo>
                      <a:pt x="34661" y="371475"/>
                      <a:pt x="41011" y="388673"/>
                      <a:pt x="53975" y="409575"/>
                    </a:cubicBezTo>
                    <a:cubicBezTo>
                      <a:pt x="66939" y="430477"/>
                      <a:pt x="83608" y="459582"/>
                      <a:pt x="104775" y="477838"/>
                    </a:cubicBezTo>
                    <a:cubicBezTo>
                      <a:pt x="125942" y="496094"/>
                      <a:pt x="143140" y="500328"/>
                      <a:pt x="180975" y="519113"/>
                    </a:cubicBezTo>
                    <a:cubicBezTo>
                      <a:pt x="218810" y="537898"/>
                      <a:pt x="292101" y="575733"/>
                      <a:pt x="331788" y="590550"/>
                    </a:cubicBezTo>
                    <a:cubicBezTo>
                      <a:pt x="371475" y="605367"/>
                      <a:pt x="389467" y="604573"/>
                      <a:pt x="419100" y="608013"/>
                    </a:cubicBezTo>
                    <a:cubicBezTo>
                      <a:pt x="448733" y="611453"/>
                      <a:pt x="482336" y="609336"/>
                      <a:pt x="509588" y="611188"/>
                    </a:cubicBezTo>
                    <a:cubicBezTo>
                      <a:pt x="536840" y="613040"/>
                      <a:pt x="565415" y="616215"/>
                      <a:pt x="582613" y="619125"/>
                    </a:cubicBezTo>
                    <a:cubicBezTo>
                      <a:pt x="599811" y="622035"/>
                      <a:pt x="610923" y="637646"/>
                      <a:pt x="612775" y="628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B92ED80C-8250-434B-956B-163DE1775021}"/>
                  </a:ext>
                </a:extLst>
              </p:cNvPr>
              <p:cNvSpPr/>
              <p:nvPr/>
            </p:nvSpPr>
            <p:spPr>
              <a:xfrm>
                <a:off x="5764213" y="1479545"/>
                <a:ext cx="489121" cy="847730"/>
              </a:xfrm>
              <a:custGeom>
                <a:avLst/>
                <a:gdLst>
                  <a:gd name="connsiteX0" fmla="*/ 0 w 489121"/>
                  <a:gd name="connsiteY0" fmla="*/ 84143 h 847730"/>
                  <a:gd name="connsiteX1" fmla="*/ 60325 w 489121"/>
                  <a:gd name="connsiteY1" fmla="*/ 34930 h 847730"/>
                  <a:gd name="connsiteX2" fmla="*/ 125412 w 489121"/>
                  <a:gd name="connsiteY2" fmla="*/ 15880 h 847730"/>
                  <a:gd name="connsiteX3" fmla="*/ 187325 w 489121"/>
                  <a:gd name="connsiteY3" fmla="*/ 5 h 847730"/>
                  <a:gd name="connsiteX4" fmla="*/ 255587 w 489121"/>
                  <a:gd name="connsiteY4" fmla="*/ 17468 h 847730"/>
                  <a:gd name="connsiteX5" fmla="*/ 349250 w 489121"/>
                  <a:gd name="connsiteY5" fmla="*/ 55568 h 847730"/>
                  <a:gd name="connsiteX6" fmla="*/ 423862 w 489121"/>
                  <a:gd name="connsiteY6" fmla="*/ 112718 h 847730"/>
                  <a:gd name="connsiteX7" fmla="*/ 458787 w 489121"/>
                  <a:gd name="connsiteY7" fmla="*/ 182568 h 847730"/>
                  <a:gd name="connsiteX8" fmla="*/ 481012 w 489121"/>
                  <a:gd name="connsiteY8" fmla="*/ 317505 h 847730"/>
                  <a:gd name="connsiteX9" fmla="*/ 488950 w 489121"/>
                  <a:gd name="connsiteY9" fmla="*/ 412755 h 847730"/>
                  <a:gd name="connsiteX10" fmla="*/ 474662 w 489121"/>
                  <a:gd name="connsiteY10" fmla="*/ 517530 h 847730"/>
                  <a:gd name="connsiteX11" fmla="*/ 457200 w 489121"/>
                  <a:gd name="connsiteY11" fmla="*/ 606430 h 847730"/>
                  <a:gd name="connsiteX12" fmla="*/ 450850 w 489121"/>
                  <a:gd name="connsiteY12" fmla="*/ 669930 h 847730"/>
                  <a:gd name="connsiteX13" fmla="*/ 434975 w 489121"/>
                  <a:gd name="connsiteY13" fmla="*/ 746130 h 847730"/>
                  <a:gd name="connsiteX14" fmla="*/ 427037 w 489121"/>
                  <a:gd name="connsiteY14" fmla="*/ 796930 h 847730"/>
                  <a:gd name="connsiteX15" fmla="*/ 390525 w 489121"/>
                  <a:gd name="connsiteY15" fmla="*/ 847730 h 84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121" h="847730">
                    <a:moveTo>
                      <a:pt x="0" y="84143"/>
                    </a:moveTo>
                    <a:cubicBezTo>
                      <a:pt x="19711" y="65225"/>
                      <a:pt x="39423" y="46307"/>
                      <a:pt x="60325" y="34930"/>
                    </a:cubicBezTo>
                    <a:cubicBezTo>
                      <a:pt x="81227" y="23553"/>
                      <a:pt x="104245" y="21701"/>
                      <a:pt x="125412" y="15880"/>
                    </a:cubicBezTo>
                    <a:cubicBezTo>
                      <a:pt x="146579" y="10059"/>
                      <a:pt x="165629" y="-260"/>
                      <a:pt x="187325" y="5"/>
                    </a:cubicBezTo>
                    <a:cubicBezTo>
                      <a:pt x="209021" y="270"/>
                      <a:pt x="228600" y="8208"/>
                      <a:pt x="255587" y="17468"/>
                    </a:cubicBezTo>
                    <a:cubicBezTo>
                      <a:pt x="282574" y="26728"/>
                      <a:pt x="321204" y="39693"/>
                      <a:pt x="349250" y="55568"/>
                    </a:cubicBezTo>
                    <a:cubicBezTo>
                      <a:pt x="377296" y="71443"/>
                      <a:pt x="405606" y="91551"/>
                      <a:pt x="423862" y="112718"/>
                    </a:cubicBezTo>
                    <a:cubicBezTo>
                      <a:pt x="442118" y="133885"/>
                      <a:pt x="449262" y="148437"/>
                      <a:pt x="458787" y="182568"/>
                    </a:cubicBezTo>
                    <a:cubicBezTo>
                      <a:pt x="468312" y="216699"/>
                      <a:pt x="475985" y="279141"/>
                      <a:pt x="481012" y="317505"/>
                    </a:cubicBezTo>
                    <a:cubicBezTo>
                      <a:pt x="486039" y="355869"/>
                      <a:pt x="490008" y="379418"/>
                      <a:pt x="488950" y="412755"/>
                    </a:cubicBezTo>
                    <a:cubicBezTo>
                      <a:pt x="487892" y="446092"/>
                      <a:pt x="479954" y="485251"/>
                      <a:pt x="474662" y="517530"/>
                    </a:cubicBezTo>
                    <a:cubicBezTo>
                      <a:pt x="469370" y="549809"/>
                      <a:pt x="461169" y="581030"/>
                      <a:pt x="457200" y="606430"/>
                    </a:cubicBezTo>
                    <a:cubicBezTo>
                      <a:pt x="453231" y="631830"/>
                      <a:pt x="454554" y="646647"/>
                      <a:pt x="450850" y="669930"/>
                    </a:cubicBezTo>
                    <a:cubicBezTo>
                      <a:pt x="447146" y="693213"/>
                      <a:pt x="438944" y="724963"/>
                      <a:pt x="434975" y="746130"/>
                    </a:cubicBezTo>
                    <a:cubicBezTo>
                      <a:pt x="431006" y="767297"/>
                      <a:pt x="434445" y="779997"/>
                      <a:pt x="427037" y="796930"/>
                    </a:cubicBezTo>
                    <a:cubicBezTo>
                      <a:pt x="419629" y="813863"/>
                      <a:pt x="398198" y="839263"/>
                      <a:pt x="390525" y="84773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C781616F-0D04-4ACF-A431-A8839187BE22}"/>
                  </a:ext>
                </a:extLst>
              </p:cNvPr>
              <p:cNvSpPr/>
              <p:nvPr/>
            </p:nvSpPr>
            <p:spPr>
              <a:xfrm>
                <a:off x="5154083" y="1739900"/>
                <a:ext cx="281517" cy="127000"/>
              </a:xfrm>
              <a:custGeom>
                <a:avLst/>
                <a:gdLst>
                  <a:gd name="connsiteX0" fmla="*/ 0 w 281517"/>
                  <a:gd name="connsiteY0" fmla="*/ 0 h 127000"/>
                  <a:gd name="connsiteX1" fmla="*/ 65617 w 281517"/>
                  <a:gd name="connsiteY1" fmla="*/ 69850 h 127000"/>
                  <a:gd name="connsiteX2" fmla="*/ 156634 w 281517"/>
                  <a:gd name="connsiteY2" fmla="*/ 97367 h 127000"/>
                  <a:gd name="connsiteX3" fmla="*/ 281517 w 281517"/>
                  <a:gd name="connsiteY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517" h="127000">
                    <a:moveTo>
                      <a:pt x="0" y="0"/>
                    </a:moveTo>
                    <a:cubicBezTo>
                      <a:pt x="19755" y="26811"/>
                      <a:pt x="39511" y="53622"/>
                      <a:pt x="65617" y="69850"/>
                    </a:cubicBezTo>
                    <a:cubicBezTo>
                      <a:pt x="91723" y="86078"/>
                      <a:pt x="120651" y="87842"/>
                      <a:pt x="156634" y="97367"/>
                    </a:cubicBezTo>
                    <a:cubicBezTo>
                      <a:pt x="192617" y="106892"/>
                      <a:pt x="237067" y="116946"/>
                      <a:pt x="281517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54A16BD0-AF11-4793-9AD4-86954A7FBC52}"/>
                  </a:ext>
                </a:extLst>
              </p:cNvPr>
              <p:cNvSpPr/>
              <p:nvPr/>
            </p:nvSpPr>
            <p:spPr>
              <a:xfrm>
                <a:off x="4969933" y="2040462"/>
                <a:ext cx="381000" cy="99488"/>
              </a:xfrm>
              <a:custGeom>
                <a:avLst/>
                <a:gdLst>
                  <a:gd name="connsiteX0" fmla="*/ 0 w 381000"/>
                  <a:gd name="connsiteY0" fmla="*/ 99488 h 99488"/>
                  <a:gd name="connsiteX1" fmla="*/ 124884 w 381000"/>
                  <a:gd name="connsiteY1" fmla="*/ 31755 h 99488"/>
                  <a:gd name="connsiteX2" fmla="*/ 234950 w 381000"/>
                  <a:gd name="connsiteY2" fmla="*/ 5 h 99488"/>
                  <a:gd name="connsiteX3" fmla="*/ 345017 w 381000"/>
                  <a:gd name="connsiteY3" fmla="*/ 33871 h 99488"/>
                  <a:gd name="connsiteX4" fmla="*/ 381000 w 381000"/>
                  <a:gd name="connsiteY4" fmla="*/ 55038 h 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99488">
                    <a:moveTo>
                      <a:pt x="0" y="99488"/>
                    </a:moveTo>
                    <a:cubicBezTo>
                      <a:pt x="42863" y="73911"/>
                      <a:pt x="85726" y="48335"/>
                      <a:pt x="124884" y="31755"/>
                    </a:cubicBezTo>
                    <a:cubicBezTo>
                      <a:pt x="164042" y="15174"/>
                      <a:pt x="198261" y="-348"/>
                      <a:pt x="234950" y="5"/>
                    </a:cubicBezTo>
                    <a:cubicBezTo>
                      <a:pt x="271639" y="358"/>
                      <a:pt x="320675" y="24699"/>
                      <a:pt x="345017" y="33871"/>
                    </a:cubicBezTo>
                    <a:cubicBezTo>
                      <a:pt x="369359" y="43043"/>
                      <a:pt x="374650" y="50099"/>
                      <a:pt x="381000" y="550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93DFB547-CAEF-446A-93D7-926B8C766FF2}"/>
                  </a:ext>
                </a:extLst>
              </p:cNvPr>
              <p:cNvSpPr/>
              <p:nvPr/>
            </p:nvSpPr>
            <p:spPr>
              <a:xfrm>
                <a:off x="4906433" y="2139950"/>
                <a:ext cx="429684" cy="387350"/>
              </a:xfrm>
              <a:custGeom>
                <a:avLst/>
                <a:gdLst>
                  <a:gd name="connsiteX0" fmla="*/ 0 w 429684"/>
                  <a:gd name="connsiteY0" fmla="*/ 0 h 387350"/>
                  <a:gd name="connsiteX1" fmla="*/ 158750 w 429684"/>
                  <a:gd name="connsiteY1" fmla="*/ 127000 h 387350"/>
                  <a:gd name="connsiteX2" fmla="*/ 317500 w 429684"/>
                  <a:gd name="connsiteY2" fmla="*/ 228600 h 387350"/>
                  <a:gd name="connsiteX3" fmla="*/ 366184 w 429684"/>
                  <a:gd name="connsiteY3" fmla="*/ 262467 h 387350"/>
                  <a:gd name="connsiteX4" fmla="*/ 406400 w 429684"/>
                  <a:gd name="connsiteY4" fmla="*/ 336550 h 387350"/>
                  <a:gd name="connsiteX5" fmla="*/ 429684 w 429684"/>
                  <a:gd name="connsiteY5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684" h="387350">
                    <a:moveTo>
                      <a:pt x="0" y="0"/>
                    </a:moveTo>
                    <a:cubicBezTo>
                      <a:pt x="52916" y="44450"/>
                      <a:pt x="105833" y="88900"/>
                      <a:pt x="158750" y="127000"/>
                    </a:cubicBezTo>
                    <a:cubicBezTo>
                      <a:pt x="211667" y="165100"/>
                      <a:pt x="282928" y="206022"/>
                      <a:pt x="317500" y="228600"/>
                    </a:cubicBezTo>
                    <a:cubicBezTo>
                      <a:pt x="352072" y="251178"/>
                      <a:pt x="351367" y="244475"/>
                      <a:pt x="366184" y="262467"/>
                    </a:cubicBezTo>
                    <a:cubicBezTo>
                      <a:pt x="381001" y="280459"/>
                      <a:pt x="395817" y="315736"/>
                      <a:pt x="406400" y="336550"/>
                    </a:cubicBezTo>
                    <a:cubicBezTo>
                      <a:pt x="416983" y="357364"/>
                      <a:pt x="423333" y="372357"/>
                      <a:pt x="429684" y="387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6F215081-05B4-4C38-90BC-22203C9783E4}"/>
                  </a:ext>
                </a:extLst>
              </p:cNvPr>
              <p:cNvSpPr/>
              <p:nvPr/>
            </p:nvSpPr>
            <p:spPr>
              <a:xfrm>
                <a:off x="5056717" y="2656417"/>
                <a:ext cx="190500" cy="105833"/>
              </a:xfrm>
              <a:custGeom>
                <a:avLst/>
                <a:gdLst>
                  <a:gd name="connsiteX0" fmla="*/ 0 w 190500"/>
                  <a:gd name="connsiteY0" fmla="*/ 0 h 105833"/>
                  <a:gd name="connsiteX1" fmla="*/ 124883 w 190500"/>
                  <a:gd name="connsiteY1" fmla="*/ 63500 h 105833"/>
                  <a:gd name="connsiteX2" fmla="*/ 190500 w 190500"/>
                  <a:gd name="connsiteY2" fmla="*/ 105833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05833">
                    <a:moveTo>
                      <a:pt x="0" y="0"/>
                    </a:moveTo>
                    <a:cubicBezTo>
                      <a:pt x="46566" y="22930"/>
                      <a:pt x="93133" y="45861"/>
                      <a:pt x="124883" y="63500"/>
                    </a:cubicBezTo>
                    <a:cubicBezTo>
                      <a:pt x="156633" y="81139"/>
                      <a:pt x="173566" y="93486"/>
                      <a:pt x="190500" y="1058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420C0616-06B8-4C22-8029-5F38BED2D3B1}"/>
                  </a:ext>
                </a:extLst>
              </p:cNvPr>
              <p:cNvSpPr/>
              <p:nvPr/>
            </p:nvSpPr>
            <p:spPr>
              <a:xfrm>
                <a:off x="5031317" y="2489200"/>
                <a:ext cx="220133" cy="260350"/>
              </a:xfrm>
              <a:custGeom>
                <a:avLst/>
                <a:gdLst>
                  <a:gd name="connsiteX0" fmla="*/ 0 w 220133"/>
                  <a:gd name="connsiteY0" fmla="*/ 0 h 260350"/>
                  <a:gd name="connsiteX1" fmla="*/ 65616 w 220133"/>
                  <a:gd name="connsiteY1" fmla="*/ 91017 h 260350"/>
                  <a:gd name="connsiteX2" fmla="*/ 124883 w 220133"/>
                  <a:gd name="connsiteY2" fmla="*/ 124883 h 260350"/>
                  <a:gd name="connsiteX3" fmla="*/ 182033 w 220133"/>
                  <a:gd name="connsiteY3" fmla="*/ 205317 h 260350"/>
                  <a:gd name="connsiteX4" fmla="*/ 220133 w 220133"/>
                  <a:gd name="connsiteY4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33" h="260350">
                    <a:moveTo>
                      <a:pt x="0" y="0"/>
                    </a:moveTo>
                    <a:cubicBezTo>
                      <a:pt x="22401" y="35101"/>
                      <a:pt x="44802" y="70203"/>
                      <a:pt x="65616" y="91017"/>
                    </a:cubicBezTo>
                    <a:cubicBezTo>
                      <a:pt x="86430" y="111831"/>
                      <a:pt x="105480" y="105833"/>
                      <a:pt x="124883" y="124883"/>
                    </a:cubicBezTo>
                    <a:cubicBezTo>
                      <a:pt x="144286" y="143933"/>
                      <a:pt x="166158" y="182739"/>
                      <a:pt x="182033" y="205317"/>
                    </a:cubicBezTo>
                    <a:cubicBezTo>
                      <a:pt x="197908" y="227895"/>
                      <a:pt x="212372" y="251531"/>
                      <a:pt x="220133" y="260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A6F62FB0-E43E-4C4B-8B71-1E509AA2ECF3}"/>
                  </a:ext>
                </a:extLst>
              </p:cNvPr>
              <p:cNvSpPr/>
              <p:nvPr/>
            </p:nvSpPr>
            <p:spPr>
              <a:xfrm>
                <a:off x="5039783" y="2504017"/>
                <a:ext cx="338667" cy="270933"/>
              </a:xfrm>
              <a:custGeom>
                <a:avLst/>
                <a:gdLst>
                  <a:gd name="connsiteX0" fmla="*/ 0 w 338667"/>
                  <a:gd name="connsiteY0" fmla="*/ 0 h 270933"/>
                  <a:gd name="connsiteX1" fmla="*/ 141817 w 338667"/>
                  <a:gd name="connsiteY1" fmla="*/ 69850 h 270933"/>
                  <a:gd name="connsiteX2" fmla="*/ 287867 w 338667"/>
                  <a:gd name="connsiteY2" fmla="*/ 124883 h 270933"/>
                  <a:gd name="connsiteX3" fmla="*/ 304800 w 338667"/>
                  <a:gd name="connsiteY3" fmla="*/ 232833 h 270933"/>
                  <a:gd name="connsiteX4" fmla="*/ 338667 w 338667"/>
                  <a:gd name="connsiteY4" fmla="*/ 270933 h 27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667" h="270933">
                    <a:moveTo>
                      <a:pt x="0" y="0"/>
                    </a:moveTo>
                    <a:cubicBezTo>
                      <a:pt x="46919" y="24518"/>
                      <a:pt x="93839" y="49036"/>
                      <a:pt x="141817" y="69850"/>
                    </a:cubicBezTo>
                    <a:cubicBezTo>
                      <a:pt x="189795" y="90664"/>
                      <a:pt x="260703" y="97719"/>
                      <a:pt x="287867" y="124883"/>
                    </a:cubicBezTo>
                    <a:cubicBezTo>
                      <a:pt x="315031" y="152047"/>
                      <a:pt x="296333" y="208491"/>
                      <a:pt x="304800" y="232833"/>
                    </a:cubicBezTo>
                    <a:cubicBezTo>
                      <a:pt x="313267" y="257175"/>
                      <a:pt x="325967" y="264054"/>
                      <a:pt x="338667" y="2709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80BCFADD-70B5-4C26-9295-C796F5D80FDE}"/>
                  </a:ext>
                </a:extLst>
              </p:cNvPr>
              <p:cNvSpPr/>
              <p:nvPr/>
            </p:nvSpPr>
            <p:spPr>
              <a:xfrm>
                <a:off x="5454650" y="2671233"/>
                <a:ext cx="135467" cy="361950"/>
              </a:xfrm>
              <a:custGeom>
                <a:avLst/>
                <a:gdLst>
                  <a:gd name="connsiteX0" fmla="*/ 0 w 135467"/>
                  <a:gd name="connsiteY0" fmla="*/ 0 h 361950"/>
                  <a:gd name="connsiteX1" fmla="*/ 44450 w 135467"/>
                  <a:gd name="connsiteY1" fmla="*/ 158750 h 361950"/>
                  <a:gd name="connsiteX2" fmla="*/ 71967 w 135467"/>
                  <a:gd name="connsiteY2" fmla="*/ 281517 h 361950"/>
                  <a:gd name="connsiteX3" fmla="*/ 135467 w 135467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67" h="361950">
                    <a:moveTo>
                      <a:pt x="0" y="0"/>
                    </a:moveTo>
                    <a:cubicBezTo>
                      <a:pt x="16227" y="55915"/>
                      <a:pt x="32455" y="111830"/>
                      <a:pt x="44450" y="158750"/>
                    </a:cubicBezTo>
                    <a:cubicBezTo>
                      <a:pt x="56445" y="205670"/>
                      <a:pt x="56798" y="247650"/>
                      <a:pt x="71967" y="281517"/>
                    </a:cubicBezTo>
                    <a:cubicBezTo>
                      <a:pt x="87136" y="315384"/>
                      <a:pt x="111301" y="338667"/>
                      <a:pt x="135467" y="361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8555082D-C25E-435F-A7A8-3DCF08D9B7A4}"/>
                  </a:ext>
                </a:extLst>
              </p:cNvPr>
              <p:cNvSpPr/>
              <p:nvPr/>
            </p:nvSpPr>
            <p:spPr>
              <a:xfrm>
                <a:off x="5579533" y="2855383"/>
                <a:ext cx="133350" cy="249767"/>
              </a:xfrm>
              <a:custGeom>
                <a:avLst/>
                <a:gdLst>
                  <a:gd name="connsiteX0" fmla="*/ 0 w 133350"/>
                  <a:gd name="connsiteY0" fmla="*/ 0 h 249767"/>
                  <a:gd name="connsiteX1" fmla="*/ 40217 w 133350"/>
                  <a:gd name="connsiteY1" fmla="*/ 137584 h 249767"/>
                  <a:gd name="connsiteX2" fmla="*/ 93134 w 133350"/>
                  <a:gd name="connsiteY2" fmla="*/ 209550 h 249767"/>
                  <a:gd name="connsiteX3" fmla="*/ 133350 w 133350"/>
                  <a:gd name="connsiteY3" fmla="*/ 249767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249767">
                    <a:moveTo>
                      <a:pt x="0" y="0"/>
                    </a:moveTo>
                    <a:cubicBezTo>
                      <a:pt x="12347" y="51329"/>
                      <a:pt x="24695" y="102659"/>
                      <a:pt x="40217" y="137584"/>
                    </a:cubicBezTo>
                    <a:cubicBezTo>
                      <a:pt x="55739" y="172509"/>
                      <a:pt x="77612" y="190853"/>
                      <a:pt x="93134" y="209550"/>
                    </a:cubicBezTo>
                    <a:cubicBezTo>
                      <a:pt x="108656" y="228247"/>
                      <a:pt x="129117" y="242711"/>
                      <a:pt x="133350" y="2497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A0297061-66F8-4ECE-850A-37BC61AE3840}"/>
                  </a:ext>
                </a:extLst>
              </p:cNvPr>
              <p:cNvSpPr/>
              <p:nvPr/>
            </p:nvSpPr>
            <p:spPr>
              <a:xfrm>
                <a:off x="5973233" y="1081617"/>
                <a:ext cx="110149" cy="169333"/>
              </a:xfrm>
              <a:custGeom>
                <a:avLst/>
                <a:gdLst>
                  <a:gd name="connsiteX0" fmla="*/ 67734 w 110149"/>
                  <a:gd name="connsiteY0" fmla="*/ 0 h 169333"/>
                  <a:gd name="connsiteX1" fmla="*/ 110067 w 110149"/>
                  <a:gd name="connsiteY1" fmla="*/ 33866 h 169333"/>
                  <a:gd name="connsiteX2" fmla="*/ 76200 w 110149"/>
                  <a:gd name="connsiteY2" fmla="*/ 88900 h 169333"/>
                  <a:gd name="connsiteX3" fmla="*/ 0 w 110149"/>
                  <a:gd name="connsiteY3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49" h="169333">
                    <a:moveTo>
                      <a:pt x="67734" y="0"/>
                    </a:moveTo>
                    <a:cubicBezTo>
                      <a:pt x="88195" y="9524"/>
                      <a:pt x="108656" y="19049"/>
                      <a:pt x="110067" y="33866"/>
                    </a:cubicBezTo>
                    <a:cubicBezTo>
                      <a:pt x="111478" y="48683"/>
                      <a:pt x="94545" y="66322"/>
                      <a:pt x="76200" y="88900"/>
                    </a:cubicBezTo>
                    <a:cubicBezTo>
                      <a:pt x="57855" y="111478"/>
                      <a:pt x="28927" y="140405"/>
                      <a:pt x="0" y="169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C3BE3CBC-2CE0-4523-9BED-524209B82B97}"/>
                  </a:ext>
                </a:extLst>
              </p:cNvPr>
              <p:cNvSpPr/>
              <p:nvPr/>
            </p:nvSpPr>
            <p:spPr>
              <a:xfrm>
                <a:off x="5719233" y="1090083"/>
                <a:ext cx="101600" cy="63500"/>
              </a:xfrm>
              <a:custGeom>
                <a:avLst/>
                <a:gdLst>
                  <a:gd name="connsiteX0" fmla="*/ 101600 w 101600"/>
                  <a:gd name="connsiteY0" fmla="*/ 0 h 63500"/>
                  <a:gd name="connsiteX1" fmla="*/ 40217 w 101600"/>
                  <a:gd name="connsiteY1" fmla="*/ 48684 h 63500"/>
                  <a:gd name="connsiteX2" fmla="*/ 0 w 101600"/>
                  <a:gd name="connsiteY2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63500">
                    <a:moveTo>
                      <a:pt x="101600" y="0"/>
                    </a:moveTo>
                    <a:cubicBezTo>
                      <a:pt x="79375" y="19050"/>
                      <a:pt x="57150" y="38101"/>
                      <a:pt x="40217" y="48684"/>
                    </a:cubicBezTo>
                    <a:cubicBezTo>
                      <a:pt x="23284" y="59267"/>
                      <a:pt x="11642" y="61383"/>
                      <a:pt x="0" y="63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695EF051-B95B-4A6D-B19A-A19C6EB88043}"/>
                  </a:ext>
                </a:extLst>
              </p:cNvPr>
              <p:cNvSpPr/>
              <p:nvPr/>
            </p:nvSpPr>
            <p:spPr>
              <a:xfrm>
                <a:off x="5668433" y="1083733"/>
                <a:ext cx="42334" cy="61384"/>
              </a:xfrm>
              <a:custGeom>
                <a:avLst/>
                <a:gdLst>
                  <a:gd name="connsiteX0" fmla="*/ 42334 w 42334"/>
                  <a:gd name="connsiteY0" fmla="*/ 0 h 61384"/>
                  <a:gd name="connsiteX1" fmla="*/ 0 w 42334"/>
                  <a:gd name="connsiteY1" fmla="*/ 61384 h 6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34" h="61384">
                    <a:moveTo>
                      <a:pt x="42334" y="0"/>
                    </a:moveTo>
                    <a:lnTo>
                      <a:pt x="0" y="61384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8593F81E-C718-4D2D-83F4-076487B2EA63}"/>
                  </a:ext>
                </a:extLst>
              </p:cNvPr>
              <p:cNvSpPr/>
              <p:nvPr/>
            </p:nvSpPr>
            <p:spPr>
              <a:xfrm>
                <a:off x="6394450" y="1115483"/>
                <a:ext cx="88900" cy="154517"/>
              </a:xfrm>
              <a:custGeom>
                <a:avLst/>
                <a:gdLst>
                  <a:gd name="connsiteX0" fmla="*/ 0 w 88900"/>
                  <a:gd name="connsiteY0" fmla="*/ 0 h 154517"/>
                  <a:gd name="connsiteX1" fmla="*/ 71967 w 88900"/>
                  <a:gd name="connsiteY1" fmla="*/ 101600 h 154517"/>
                  <a:gd name="connsiteX2" fmla="*/ 88900 w 88900"/>
                  <a:gd name="connsiteY2" fmla="*/ 154517 h 15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" h="154517">
                    <a:moveTo>
                      <a:pt x="0" y="0"/>
                    </a:moveTo>
                    <a:cubicBezTo>
                      <a:pt x="28575" y="37923"/>
                      <a:pt x="57150" y="75847"/>
                      <a:pt x="71967" y="101600"/>
                    </a:cubicBezTo>
                    <a:cubicBezTo>
                      <a:pt x="86784" y="127353"/>
                      <a:pt x="87842" y="140935"/>
                      <a:pt x="88900" y="1545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B297E808-3563-4230-8A53-237FCAD91E67}"/>
                  </a:ext>
                </a:extLst>
              </p:cNvPr>
              <p:cNvSpPr/>
              <p:nvPr/>
            </p:nvSpPr>
            <p:spPr>
              <a:xfrm>
                <a:off x="6432550" y="1181100"/>
                <a:ext cx="201083" cy="433917"/>
              </a:xfrm>
              <a:custGeom>
                <a:avLst/>
                <a:gdLst>
                  <a:gd name="connsiteX0" fmla="*/ 0 w 201083"/>
                  <a:gd name="connsiteY0" fmla="*/ 0 h 433917"/>
                  <a:gd name="connsiteX1" fmla="*/ 141817 w 201083"/>
                  <a:gd name="connsiteY1" fmla="*/ 124883 h 433917"/>
                  <a:gd name="connsiteX2" fmla="*/ 190500 w 201083"/>
                  <a:gd name="connsiteY2" fmla="*/ 241300 h 433917"/>
                  <a:gd name="connsiteX3" fmla="*/ 201083 w 201083"/>
                  <a:gd name="connsiteY3" fmla="*/ 433917 h 43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83" h="433917">
                    <a:moveTo>
                      <a:pt x="0" y="0"/>
                    </a:moveTo>
                    <a:cubicBezTo>
                      <a:pt x="55033" y="42333"/>
                      <a:pt x="110067" y="84666"/>
                      <a:pt x="141817" y="124883"/>
                    </a:cubicBezTo>
                    <a:cubicBezTo>
                      <a:pt x="173567" y="165100"/>
                      <a:pt x="180622" y="189794"/>
                      <a:pt x="190500" y="241300"/>
                    </a:cubicBezTo>
                    <a:cubicBezTo>
                      <a:pt x="200378" y="292806"/>
                      <a:pt x="200730" y="363361"/>
                      <a:pt x="201083" y="4339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FB9B77FC-2705-4CBB-97AD-A06E0AD2ACE7}"/>
                  </a:ext>
                </a:extLst>
              </p:cNvPr>
              <p:cNvSpPr/>
              <p:nvPr/>
            </p:nvSpPr>
            <p:spPr>
              <a:xfrm>
                <a:off x="6498167" y="1502833"/>
                <a:ext cx="131233" cy="117687"/>
              </a:xfrm>
              <a:custGeom>
                <a:avLst/>
                <a:gdLst>
                  <a:gd name="connsiteX0" fmla="*/ 0 w 131233"/>
                  <a:gd name="connsiteY0" fmla="*/ 0 h 117687"/>
                  <a:gd name="connsiteX1" fmla="*/ 93133 w 131233"/>
                  <a:gd name="connsiteY1" fmla="*/ 103717 h 117687"/>
                  <a:gd name="connsiteX2" fmla="*/ 131233 w 131233"/>
                  <a:gd name="connsiteY2" fmla="*/ 116417 h 11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33" h="117687">
                    <a:moveTo>
                      <a:pt x="0" y="0"/>
                    </a:moveTo>
                    <a:cubicBezTo>
                      <a:pt x="35630" y="42157"/>
                      <a:pt x="71261" y="84314"/>
                      <a:pt x="93133" y="103717"/>
                    </a:cubicBezTo>
                    <a:cubicBezTo>
                      <a:pt x="115005" y="123120"/>
                      <a:pt x="124530" y="116770"/>
                      <a:pt x="131233" y="1164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280EC51B-54BF-4189-88A4-DD5E16527418}"/>
                  </a:ext>
                </a:extLst>
              </p:cNvPr>
              <p:cNvSpPr/>
              <p:nvPr/>
            </p:nvSpPr>
            <p:spPr>
              <a:xfrm>
                <a:off x="6652683" y="1136650"/>
                <a:ext cx="47042" cy="182033"/>
              </a:xfrm>
              <a:custGeom>
                <a:avLst/>
                <a:gdLst>
                  <a:gd name="connsiteX0" fmla="*/ 0 w 47042"/>
                  <a:gd name="connsiteY0" fmla="*/ 0 h 182033"/>
                  <a:gd name="connsiteX1" fmla="*/ 46567 w 47042"/>
                  <a:gd name="connsiteY1" fmla="*/ 105833 h 182033"/>
                  <a:gd name="connsiteX2" fmla="*/ 25400 w 47042"/>
                  <a:gd name="connsiteY2" fmla="*/ 182033 h 18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42" h="182033">
                    <a:moveTo>
                      <a:pt x="0" y="0"/>
                    </a:moveTo>
                    <a:cubicBezTo>
                      <a:pt x="21167" y="37747"/>
                      <a:pt x="42334" y="75494"/>
                      <a:pt x="46567" y="105833"/>
                    </a:cubicBezTo>
                    <a:cubicBezTo>
                      <a:pt x="50800" y="136172"/>
                      <a:pt x="25400" y="182033"/>
                      <a:pt x="25400" y="1820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F3AAF060-7593-42E7-A6D0-DF6D4949D706}"/>
                  </a:ext>
                </a:extLst>
              </p:cNvPr>
              <p:cNvSpPr/>
              <p:nvPr/>
            </p:nvSpPr>
            <p:spPr>
              <a:xfrm>
                <a:off x="6746875" y="1448542"/>
                <a:ext cx="803767" cy="162910"/>
              </a:xfrm>
              <a:custGeom>
                <a:avLst/>
                <a:gdLst>
                  <a:gd name="connsiteX0" fmla="*/ 0 w 803767"/>
                  <a:gd name="connsiteY0" fmla="*/ 161183 h 162910"/>
                  <a:gd name="connsiteX1" fmla="*/ 98425 w 803767"/>
                  <a:gd name="connsiteY1" fmla="*/ 154833 h 162910"/>
                  <a:gd name="connsiteX2" fmla="*/ 273050 w 803767"/>
                  <a:gd name="connsiteY2" fmla="*/ 97683 h 162910"/>
                  <a:gd name="connsiteX3" fmla="*/ 457200 w 803767"/>
                  <a:gd name="connsiteY3" fmla="*/ 18308 h 162910"/>
                  <a:gd name="connsiteX4" fmla="*/ 635000 w 803767"/>
                  <a:gd name="connsiteY4" fmla="*/ 2433 h 162910"/>
                  <a:gd name="connsiteX5" fmla="*/ 800100 w 803767"/>
                  <a:gd name="connsiteY5" fmla="*/ 56408 h 162910"/>
                  <a:gd name="connsiteX6" fmla="*/ 733425 w 803767"/>
                  <a:gd name="connsiteY6" fmla="*/ 148483 h 16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767" h="162910">
                    <a:moveTo>
                      <a:pt x="0" y="161183"/>
                    </a:moveTo>
                    <a:cubicBezTo>
                      <a:pt x="26458" y="163299"/>
                      <a:pt x="52917" y="165416"/>
                      <a:pt x="98425" y="154833"/>
                    </a:cubicBezTo>
                    <a:cubicBezTo>
                      <a:pt x="143933" y="144250"/>
                      <a:pt x="213254" y="120437"/>
                      <a:pt x="273050" y="97683"/>
                    </a:cubicBezTo>
                    <a:cubicBezTo>
                      <a:pt x="332846" y="74929"/>
                      <a:pt x="396875" y="34183"/>
                      <a:pt x="457200" y="18308"/>
                    </a:cubicBezTo>
                    <a:cubicBezTo>
                      <a:pt x="517525" y="2433"/>
                      <a:pt x="577850" y="-3917"/>
                      <a:pt x="635000" y="2433"/>
                    </a:cubicBezTo>
                    <a:cubicBezTo>
                      <a:pt x="692150" y="8783"/>
                      <a:pt x="783696" y="32066"/>
                      <a:pt x="800100" y="56408"/>
                    </a:cubicBezTo>
                    <a:cubicBezTo>
                      <a:pt x="816504" y="80750"/>
                      <a:pt x="774964" y="114616"/>
                      <a:pt x="733425" y="1484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768A514C-D00D-4AC1-9041-439634ED5965}"/>
                  </a:ext>
                </a:extLst>
              </p:cNvPr>
              <p:cNvSpPr/>
              <p:nvPr/>
            </p:nvSpPr>
            <p:spPr>
              <a:xfrm>
                <a:off x="7667598" y="1457325"/>
                <a:ext cx="41302" cy="269875"/>
              </a:xfrm>
              <a:custGeom>
                <a:avLst/>
                <a:gdLst>
                  <a:gd name="connsiteX0" fmla="*/ 34952 w 41302"/>
                  <a:gd name="connsiteY0" fmla="*/ 0 h 269875"/>
                  <a:gd name="connsiteX1" fmla="*/ 34952 w 41302"/>
                  <a:gd name="connsiteY1" fmla="*/ 161925 h 269875"/>
                  <a:gd name="connsiteX2" fmla="*/ 27 w 41302"/>
                  <a:gd name="connsiteY2" fmla="*/ 196850 h 269875"/>
                  <a:gd name="connsiteX3" fmla="*/ 41302 w 41302"/>
                  <a:gd name="connsiteY3" fmla="*/ 269875 h 2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2" h="269875">
                    <a:moveTo>
                      <a:pt x="34952" y="0"/>
                    </a:moveTo>
                    <a:cubicBezTo>
                      <a:pt x="37862" y="64558"/>
                      <a:pt x="40773" y="129117"/>
                      <a:pt x="34952" y="161925"/>
                    </a:cubicBezTo>
                    <a:cubicBezTo>
                      <a:pt x="29131" y="194733"/>
                      <a:pt x="-1031" y="178859"/>
                      <a:pt x="27" y="196850"/>
                    </a:cubicBezTo>
                    <a:cubicBezTo>
                      <a:pt x="1085" y="214841"/>
                      <a:pt x="21193" y="242358"/>
                      <a:pt x="41302" y="2698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E9899792-921E-432C-BCAC-1BD7495F1A90}"/>
                  </a:ext>
                </a:extLst>
              </p:cNvPr>
              <p:cNvSpPr/>
              <p:nvPr/>
            </p:nvSpPr>
            <p:spPr>
              <a:xfrm>
                <a:off x="6154467" y="1063625"/>
                <a:ext cx="35196" cy="212725"/>
              </a:xfrm>
              <a:custGeom>
                <a:avLst/>
                <a:gdLst>
                  <a:gd name="connsiteX0" fmla="*/ 35196 w 35196"/>
                  <a:gd name="connsiteY0" fmla="*/ 0 h 212725"/>
                  <a:gd name="connsiteX1" fmla="*/ 271 w 35196"/>
                  <a:gd name="connsiteY1" fmla="*/ 55563 h 212725"/>
                  <a:gd name="connsiteX2" fmla="*/ 19321 w 35196"/>
                  <a:gd name="connsiteY2" fmla="*/ 98425 h 212725"/>
                  <a:gd name="connsiteX3" fmla="*/ 25671 w 35196"/>
                  <a:gd name="connsiteY3" fmla="*/ 153988 h 212725"/>
                  <a:gd name="connsiteX4" fmla="*/ 17733 w 35196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6" h="212725">
                    <a:moveTo>
                      <a:pt x="35196" y="0"/>
                    </a:moveTo>
                    <a:cubicBezTo>
                      <a:pt x="19056" y="19579"/>
                      <a:pt x="2917" y="39159"/>
                      <a:pt x="271" y="55563"/>
                    </a:cubicBezTo>
                    <a:cubicBezTo>
                      <a:pt x="-2375" y="71967"/>
                      <a:pt x="15088" y="82021"/>
                      <a:pt x="19321" y="98425"/>
                    </a:cubicBezTo>
                    <a:cubicBezTo>
                      <a:pt x="23554" y="114829"/>
                      <a:pt x="25936" y="134938"/>
                      <a:pt x="25671" y="153988"/>
                    </a:cubicBezTo>
                    <a:cubicBezTo>
                      <a:pt x="25406" y="173038"/>
                      <a:pt x="21569" y="192881"/>
                      <a:pt x="17733" y="212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74251B92-50B6-4AD1-9361-648C2DF1687A}"/>
                  </a:ext>
                </a:extLst>
              </p:cNvPr>
              <p:cNvSpPr/>
              <p:nvPr/>
            </p:nvSpPr>
            <p:spPr>
              <a:xfrm>
                <a:off x="5942013" y="1201738"/>
                <a:ext cx="215900" cy="261937"/>
              </a:xfrm>
              <a:custGeom>
                <a:avLst/>
                <a:gdLst>
                  <a:gd name="connsiteX0" fmla="*/ 215900 w 215900"/>
                  <a:gd name="connsiteY0" fmla="*/ 0 h 261937"/>
                  <a:gd name="connsiteX1" fmla="*/ 131762 w 215900"/>
                  <a:gd name="connsiteY1" fmla="*/ 57150 h 261937"/>
                  <a:gd name="connsiteX2" fmla="*/ 103187 w 215900"/>
                  <a:gd name="connsiteY2" fmla="*/ 127000 h 261937"/>
                  <a:gd name="connsiteX3" fmla="*/ 63500 w 215900"/>
                  <a:gd name="connsiteY3" fmla="*/ 219075 h 261937"/>
                  <a:gd name="connsiteX4" fmla="*/ 0 w 215900"/>
                  <a:gd name="connsiteY4" fmla="*/ 261937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261937">
                    <a:moveTo>
                      <a:pt x="215900" y="0"/>
                    </a:moveTo>
                    <a:cubicBezTo>
                      <a:pt x="183223" y="17991"/>
                      <a:pt x="150547" y="35983"/>
                      <a:pt x="131762" y="57150"/>
                    </a:cubicBezTo>
                    <a:cubicBezTo>
                      <a:pt x="112976" y="78317"/>
                      <a:pt x="114564" y="100012"/>
                      <a:pt x="103187" y="127000"/>
                    </a:cubicBezTo>
                    <a:cubicBezTo>
                      <a:pt x="91810" y="153988"/>
                      <a:pt x="80698" y="196585"/>
                      <a:pt x="63500" y="219075"/>
                    </a:cubicBezTo>
                    <a:cubicBezTo>
                      <a:pt x="46302" y="241565"/>
                      <a:pt x="23151" y="251751"/>
                      <a:pt x="0" y="261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D35CBCE3-562D-437C-9FA5-7A89672B48B2}"/>
                  </a:ext>
                </a:extLst>
              </p:cNvPr>
              <p:cNvSpPr/>
              <p:nvPr/>
            </p:nvSpPr>
            <p:spPr>
              <a:xfrm>
                <a:off x="5218113" y="1855788"/>
                <a:ext cx="126105" cy="90487"/>
              </a:xfrm>
              <a:custGeom>
                <a:avLst/>
                <a:gdLst>
                  <a:gd name="connsiteX0" fmla="*/ 0 w 126105"/>
                  <a:gd name="connsiteY0" fmla="*/ 0 h 90487"/>
                  <a:gd name="connsiteX1" fmla="*/ 125412 w 126105"/>
                  <a:gd name="connsiteY1" fmla="*/ 73025 h 90487"/>
                  <a:gd name="connsiteX2" fmla="*/ 41275 w 126105"/>
                  <a:gd name="connsiteY2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105" h="90487">
                    <a:moveTo>
                      <a:pt x="0" y="0"/>
                    </a:moveTo>
                    <a:cubicBezTo>
                      <a:pt x="59266" y="28972"/>
                      <a:pt x="118533" y="57944"/>
                      <a:pt x="125412" y="73025"/>
                    </a:cubicBezTo>
                    <a:cubicBezTo>
                      <a:pt x="132291" y="88106"/>
                      <a:pt x="86783" y="89296"/>
                      <a:pt x="41275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D834F055-1D17-4223-9B4B-E6763066182E}"/>
                  </a:ext>
                </a:extLst>
              </p:cNvPr>
              <p:cNvSpPr/>
              <p:nvPr/>
            </p:nvSpPr>
            <p:spPr>
              <a:xfrm>
                <a:off x="5154613" y="1968500"/>
                <a:ext cx="133350" cy="25400"/>
              </a:xfrm>
              <a:custGeom>
                <a:avLst/>
                <a:gdLst>
                  <a:gd name="connsiteX0" fmla="*/ 0 w 133350"/>
                  <a:gd name="connsiteY0" fmla="*/ 25400 h 25400"/>
                  <a:gd name="connsiteX1" fmla="*/ 133350 w 13335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5400">
                    <a:moveTo>
                      <a:pt x="0" y="25400"/>
                    </a:moveTo>
                    <a:lnTo>
                      <a:pt x="133350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49EB1FBD-CC83-4249-A843-6C250E053E9F}"/>
                  </a:ext>
                </a:extLst>
              </p:cNvPr>
              <p:cNvSpPr/>
              <p:nvPr/>
            </p:nvSpPr>
            <p:spPr>
              <a:xfrm>
                <a:off x="4838700" y="2316163"/>
                <a:ext cx="644525" cy="255587"/>
              </a:xfrm>
              <a:custGeom>
                <a:avLst/>
                <a:gdLst>
                  <a:gd name="connsiteX0" fmla="*/ 0 w 644525"/>
                  <a:gd name="connsiteY0" fmla="*/ 0 h 255587"/>
                  <a:gd name="connsiteX1" fmla="*/ 146050 w 644525"/>
                  <a:gd name="connsiteY1" fmla="*/ 87312 h 255587"/>
                  <a:gd name="connsiteX2" fmla="*/ 323850 w 644525"/>
                  <a:gd name="connsiteY2" fmla="*/ 133350 h 255587"/>
                  <a:gd name="connsiteX3" fmla="*/ 406400 w 644525"/>
                  <a:gd name="connsiteY3" fmla="*/ 193675 h 255587"/>
                  <a:gd name="connsiteX4" fmla="*/ 550863 w 644525"/>
                  <a:gd name="connsiteY4" fmla="*/ 220662 h 255587"/>
                  <a:gd name="connsiteX5" fmla="*/ 644525 w 644525"/>
                  <a:gd name="connsiteY5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525" h="255587">
                    <a:moveTo>
                      <a:pt x="0" y="0"/>
                    </a:moveTo>
                    <a:cubicBezTo>
                      <a:pt x="46037" y="32543"/>
                      <a:pt x="92075" y="65087"/>
                      <a:pt x="146050" y="87312"/>
                    </a:cubicBezTo>
                    <a:cubicBezTo>
                      <a:pt x="200025" y="109537"/>
                      <a:pt x="280458" y="115623"/>
                      <a:pt x="323850" y="133350"/>
                    </a:cubicBezTo>
                    <a:cubicBezTo>
                      <a:pt x="367242" y="151077"/>
                      <a:pt x="368565" y="179123"/>
                      <a:pt x="406400" y="193675"/>
                    </a:cubicBezTo>
                    <a:cubicBezTo>
                      <a:pt x="444236" y="208227"/>
                      <a:pt x="511176" y="210343"/>
                      <a:pt x="550863" y="220662"/>
                    </a:cubicBezTo>
                    <a:cubicBezTo>
                      <a:pt x="590551" y="230981"/>
                      <a:pt x="617538" y="243284"/>
                      <a:pt x="644525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47EA33BF-EC20-4B7F-B0E4-FBF0EF3C01A8}"/>
                  </a:ext>
                </a:extLst>
              </p:cNvPr>
              <p:cNvSpPr/>
              <p:nvPr/>
            </p:nvSpPr>
            <p:spPr>
              <a:xfrm>
                <a:off x="5711825" y="2427288"/>
                <a:ext cx="158798" cy="430212"/>
              </a:xfrm>
              <a:custGeom>
                <a:avLst/>
                <a:gdLst>
                  <a:gd name="connsiteX0" fmla="*/ 0 w 158798"/>
                  <a:gd name="connsiteY0" fmla="*/ 0 h 430212"/>
                  <a:gd name="connsiteX1" fmla="*/ 82550 w 158798"/>
                  <a:gd name="connsiteY1" fmla="*/ 93662 h 430212"/>
                  <a:gd name="connsiteX2" fmla="*/ 136525 w 158798"/>
                  <a:gd name="connsiteY2" fmla="*/ 196850 h 430212"/>
                  <a:gd name="connsiteX3" fmla="*/ 158750 w 158798"/>
                  <a:gd name="connsiteY3" fmla="*/ 315912 h 430212"/>
                  <a:gd name="connsiteX4" fmla="*/ 141288 w 158798"/>
                  <a:gd name="connsiteY4" fmla="*/ 430212 h 43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98" h="430212">
                    <a:moveTo>
                      <a:pt x="0" y="0"/>
                    </a:moveTo>
                    <a:cubicBezTo>
                      <a:pt x="29898" y="30427"/>
                      <a:pt x="59796" y="60854"/>
                      <a:pt x="82550" y="93662"/>
                    </a:cubicBezTo>
                    <a:cubicBezTo>
                      <a:pt x="105304" y="126470"/>
                      <a:pt x="123825" y="159808"/>
                      <a:pt x="136525" y="196850"/>
                    </a:cubicBezTo>
                    <a:cubicBezTo>
                      <a:pt x="149225" y="233892"/>
                      <a:pt x="157956" y="277018"/>
                      <a:pt x="158750" y="315912"/>
                    </a:cubicBezTo>
                    <a:cubicBezTo>
                      <a:pt x="159544" y="354806"/>
                      <a:pt x="150416" y="392509"/>
                      <a:pt x="141288" y="4302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749A2A5-B087-401E-B8D3-0C9E7B094EC3}"/>
                  </a:ext>
                </a:extLst>
              </p:cNvPr>
              <p:cNvSpPr/>
              <p:nvPr/>
            </p:nvSpPr>
            <p:spPr>
              <a:xfrm>
                <a:off x="5475288" y="2330450"/>
                <a:ext cx="33987" cy="174625"/>
              </a:xfrm>
              <a:custGeom>
                <a:avLst/>
                <a:gdLst>
                  <a:gd name="connsiteX0" fmla="*/ 28575 w 33987"/>
                  <a:gd name="connsiteY0" fmla="*/ 0 h 174625"/>
                  <a:gd name="connsiteX1" fmla="*/ 33337 w 33987"/>
                  <a:gd name="connsiteY1" fmla="*/ 85725 h 174625"/>
                  <a:gd name="connsiteX2" fmla="*/ 15875 w 33987"/>
                  <a:gd name="connsiteY2" fmla="*/ 127000 h 174625"/>
                  <a:gd name="connsiteX3" fmla="*/ 0 w 33987"/>
                  <a:gd name="connsiteY3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87" h="174625">
                    <a:moveTo>
                      <a:pt x="28575" y="0"/>
                    </a:moveTo>
                    <a:cubicBezTo>
                      <a:pt x="32014" y="32279"/>
                      <a:pt x="35454" y="64558"/>
                      <a:pt x="33337" y="85725"/>
                    </a:cubicBezTo>
                    <a:cubicBezTo>
                      <a:pt x="31220" y="106892"/>
                      <a:pt x="21431" y="112183"/>
                      <a:pt x="15875" y="127000"/>
                    </a:cubicBezTo>
                    <a:cubicBezTo>
                      <a:pt x="10319" y="141817"/>
                      <a:pt x="5159" y="158221"/>
                      <a:pt x="0" y="1746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F57631ED-3D32-4D7D-A781-FF4506D9A0F1}"/>
                  </a:ext>
                </a:extLst>
              </p:cNvPr>
              <p:cNvSpPr/>
              <p:nvPr/>
            </p:nvSpPr>
            <p:spPr>
              <a:xfrm>
                <a:off x="6462713" y="1807222"/>
                <a:ext cx="203820" cy="412103"/>
              </a:xfrm>
              <a:custGeom>
                <a:avLst/>
                <a:gdLst>
                  <a:gd name="connsiteX0" fmla="*/ 0 w 203820"/>
                  <a:gd name="connsiteY0" fmla="*/ 941 h 412103"/>
                  <a:gd name="connsiteX1" fmla="*/ 77787 w 203820"/>
                  <a:gd name="connsiteY1" fmla="*/ 10466 h 412103"/>
                  <a:gd name="connsiteX2" fmla="*/ 136525 w 203820"/>
                  <a:gd name="connsiteY2" fmla="*/ 75553 h 412103"/>
                  <a:gd name="connsiteX3" fmla="*/ 187325 w 203820"/>
                  <a:gd name="connsiteY3" fmla="*/ 178741 h 412103"/>
                  <a:gd name="connsiteX4" fmla="*/ 203200 w 203820"/>
                  <a:gd name="connsiteY4" fmla="*/ 272403 h 412103"/>
                  <a:gd name="connsiteX5" fmla="*/ 169862 w 203820"/>
                  <a:gd name="connsiteY5" fmla="*/ 367653 h 412103"/>
                  <a:gd name="connsiteX6" fmla="*/ 117475 w 203820"/>
                  <a:gd name="connsiteY6" fmla="*/ 412103 h 41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20" h="412103">
                    <a:moveTo>
                      <a:pt x="0" y="941"/>
                    </a:moveTo>
                    <a:cubicBezTo>
                      <a:pt x="27516" y="-514"/>
                      <a:pt x="55033" y="-1969"/>
                      <a:pt x="77787" y="10466"/>
                    </a:cubicBezTo>
                    <a:cubicBezTo>
                      <a:pt x="100541" y="22901"/>
                      <a:pt x="118269" y="47507"/>
                      <a:pt x="136525" y="75553"/>
                    </a:cubicBezTo>
                    <a:cubicBezTo>
                      <a:pt x="154781" y="103599"/>
                      <a:pt x="176213" y="145933"/>
                      <a:pt x="187325" y="178741"/>
                    </a:cubicBezTo>
                    <a:cubicBezTo>
                      <a:pt x="198438" y="211549"/>
                      <a:pt x="206110" y="240918"/>
                      <a:pt x="203200" y="272403"/>
                    </a:cubicBezTo>
                    <a:cubicBezTo>
                      <a:pt x="200290" y="303888"/>
                      <a:pt x="184149" y="344370"/>
                      <a:pt x="169862" y="367653"/>
                    </a:cubicBezTo>
                    <a:cubicBezTo>
                      <a:pt x="155575" y="390936"/>
                      <a:pt x="136525" y="401519"/>
                      <a:pt x="117475" y="4121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473A6084-452B-477E-AB7B-E40890AB534B}"/>
                  </a:ext>
                </a:extLst>
              </p:cNvPr>
              <p:cNvSpPr/>
              <p:nvPr/>
            </p:nvSpPr>
            <p:spPr>
              <a:xfrm>
                <a:off x="6313327" y="1796174"/>
                <a:ext cx="241461" cy="429501"/>
              </a:xfrm>
              <a:custGeom>
                <a:avLst/>
                <a:gdLst>
                  <a:gd name="connsiteX0" fmla="*/ 241461 w 241461"/>
                  <a:gd name="connsiteY0" fmla="*/ 429501 h 429501"/>
                  <a:gd name="connsiteX1" fmla="*/ 119223 w 241461"/>
                  <a:gd name="connsiteY1" fmla="*/ 373939 h 429501"/>
                  <a:gd name="connsiteX2" fmla="*/ 52548 w 241461"/>
                  <a:gd name="connsiteY2" fmla="*/ 296151 h 429501"/>
                  <a:gd name="connsiteX3" fmla="*/ 11273 w 241461"/>
                  <a:gd name="connsiteY3" fmla="*/ 196139 h 429501"/>
                  <a:gd name="connsiteX4" fmla="*/ 3336 w 241461"/>
                  <a:gd name="connsiteY4" fmla="*/ 127876 h 429501"/>
                  <a:gd name="connsiteX5" fmla="*/ 58898 w 241461"/>
                  <a:gd name="connsiteY5" fmla="*/ 29451 h 429501"/>
                  <a:gd name="connsiteX6" fmla="*/ 114461 w 241461"/>
                  <a:gd name="connsiteY6" fmla="*/ 2464 h 429501"/>
                  <a:gd name="connsiteX7" fmla="*/ 150973 w 241461"/>
                  <a:gd name="connsiteY7" fmla="*/ 876 h 42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461" h="429501">
                    <a:moveTo>
                      <a:pt x="241461" y="429501"/>
                    </a:moveTo>
                    <a:cubicBezTo>
                      <a:pt x="196085" y="412832"/>
                      <a:pt x="150709" y="396164"/>
                      <a:pt x="119223" y="373939"/>
                    </a:cubicBezTo>
                    <a:cubicBezTo>
                      <a:pt x="87737" y="351714"/>
                      <a:pt x="70540" y="325784"/>
                      <a:pt x="52548" y="296151"/>
                    </a:cubicBezTo>
                    <a:cubicBezTo>
                      <a:pt x="34556" y="266518"/>
                      <a:pt x="19475" y="224185"/>
                      <a:pt x="11273" y="196139"/>
                    </a:cubicBezTo>
                    <a:cubicBezTo>
                      <a:pt x="3071" y="168093"/>
                      <a:pt x="-4602" y="155657"/>
                      <a:pt x="3336" y="127876"/>
                    </a:cubicBezTo>
                    <a:cubicBezTo>
                      <a:pt x="11274" y="100095"/>
                      <a:pt x="40377" y="50353"/>
                      <a:pt x="58898" y="29451"/>
                    </a:cubicBezTo>
                    <a:cubicBezTo>
                      <a:pt x="77419" y="8549"/>
                      <a:pt x="99115" y="7227"/>
                      <a:pt x="114461" y="2464"/>
                    </a:cubicBezTo>
                    <a:cubicBezTo>
                      <a:pt x="129807" y="-2299"/>
                      <a:pt x="143035" y="1405"/>
                      <a:pt x="150973" y="87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18D7D900-EF74-4915-995A-A42A1E7C19FB}"/>
                  </a:ext>
                </a:extLst>
              </p:cNvPr>
              <p:cNvSpPr/>
              <p:nvPr/>
            </p:nvSpPr>
            <p:spPr>
              <a:xfrm>
                <a:off x="6346377" y="1830388"/>
                <a:ext cx="271911" cy="366712"/>
              </a:xfrm>
              <a:custGeom>
                <a:avLst/>
                <a:gdLst>
                  <a:gd name="connsiteX0" fmla="*/ 40136 w 271911"/>
                  <a:gd name="connsiteY0" fmla="*/ 0 h 366712"/>
                  <a:gd name="connsiteX1" fmla="*/ 6798 w 271911"/>
                  <a:gd name="connsiteY1" fmla="*/ 79375 h 366712"/>
                  <a:gd name="connsiteX2" fmla="*/ 3623 w 271911"/>
                  <a:gd name="connsiteY2" fmla="*/ 152400 h 366712"/>
                  <a:gd name="connsiteX3" fmla="*/ 48073 w 271911"/>
                  <a:gd name="connsiteY3" fmla="*/ 239712 h 366712"/>
                  <a:gd name="connsiteX4" fmla="*/ 103636 w 271911"/>
                  <a:gd name="connsiteY4" fmla="*/ 320675 h 366712"/>
                  <a:gd name="connsiteX5" fmla="*/ 175073 w 271911"/>
                  <a:gd name="connsiteY5" fmla="*/ 355600 h 366712"/>
                  <a:gd name="connsiteX6" fmla="*/ 271911 w 271911"/>
                  <a:gd name="connsiteY6" fmla="*/ 36671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911" h="366712">
                    <a:moveTo>
                      <a:pt x="40136" y="0"/>
                    </a:moveTo>
                    <a:cubicBezTo>
                      <a:pt x="26509" y="26987"/>
                      <a:pt x="12883" y="53975"/>
                      <a:pt x="6798" y="79375"/>
                    </a:cubicBezTo>
                    <a:cubicBezTo>
                      <a:pt x="712" y="104775"/>
                      <a:pt x="-3256" y="125677"/>
                      <a:pt x="3623" y="152400"/>
                    </a:cubicBezTo>
                    <a:cubicBezTo>
                      <a:pt x="10502" y="179123"/>
                      <a:pt x="31404" y="211666"/>
                      <a:pt x="48073" y="239712"/>
                    </a:cubicBezTo>
                    <a:cubicBezTo>
                      <a:pt x="64742" y="267758"/>
                      <a:pt x="82469" y="301360"/>
                      <a:pt x="103636" y="320675"/>
                    </a:cubicBezTo>
                    <a:cubicBezTo>
                      <a:pt x="124803" y="339990"/>
                      <a:pt x="147027" y="347927"/>
                      <a:pt x="175073" y="355600"/>
                    </a:cubicBezTo>
                    <a:cubicBezTo>
                      <a:pt x="203119" y="363273"/>
                      <a:pt x="257888" y="365918"/>
                      <a:pt x="271911" y="366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72A0807A-1111-4A05-B137-FC33A0910D87}"/>
                  </a:ext>
                </a:extLst>
              </p:cNvPr>
              <p:cNvSpPr/>
              <p:nvPr/>
            </p:nvSpPr>
            <p:spPr>
              <a:xfrm>
                <a:off x="6381750" y="1863725"/>
                <a:ext cx="196850" cy="96838"/>
              </a:xfrm>
              <a:custGeom>
                <a:avLst/>
                <a:gdLst>
                  <a:gd name="connsiteX0" fmla="*/ 0 w 196850"/>
                  <a:gd name="connsiteY0" fmla="*/ 96838 h 96838"/>
                  <a:gd name="connsiteX1" fmla="*/ 117475 w 196850"/>
                  <a:gd name="connsiteY1" fmla="*/ 63500 h 96838"/>
                  <a:gd name="connsiteX2" fmla="*/ 171450 w 196850"/>
                  <a:gd name="connsiteY2" fmla="*/ 33338 h 96838"/>
                  <a:gd name="connsiteX3" fmla="*/ 196850 w 196850"/>
                  <a:gd name="connsiteY3" fmla="*/ 0 h 9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50" h="96838">
                    <a:moveTo>
                      <a:pt x="0" y="96838"/>
                    </a:moveTo>
                    <a:cubicBezTo>
                      <a:pt x="44450" y="85460"/>
                      <a:pt x="88900" y="74083"/>
                      <a:pt x="117475" y="63500"/>
                    </a:cubicBezTo>
                    <a:cubicBezTo>
                      <a:pt x="146050" y="52917"/>
                      <a:pt x="158221" y="43921"/>
                      <a:pt x="171450" y="33338"/>
                    </a:cubicBezTo>
                    <a:cubicBezTo>
                      <a:pt x="184679" y="22755"/>
                      <a:pt x="190764" y="11377"/>
                      <a:pt x="1968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D72AA724-3A3C-4F22-A5A3-2387157E6C07}"/>
                  </a:ext>
                </a:extLst>
              </p:cNvPr>
              <p:cNvSpPr/>
              <p:nvPr/>
            </p:nvSpPr>
            <p:spPr>
              <a:xfrm>
                <a:off x="5494338" y="2576513"/>
                <a:ext cx="103187" cy="171450"/>
              </a:xfrm>
              <a:custGeom>
                <a:avLst/>
                <a:gdLst>
                  <a:gd name="connsiteX0" fmla="*/ 0 w 103187"/>
                  <a:gd name="connsiteY0" fmla="*/ 0 h 171450"/>
                  <a:gd name="connsiteX1" fmla="*/ 28575 w 103187"/>
                  <a:gd name="connsiteY1" fmla="*/ 57150 h 171450"/>
                  <a:gd name="connsiteX2" fmla="*/ 73025 w 103187"/>
                  <a:gd name="connsiteY2" fmla="*/ 142875 h 171450"/>
                  <a:gd name="connsiteX3" fmla="*/ 103187 w 103187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87" h="171450">
                    <a:moveTo>
                      <a:pt x="0" y="0"/>
                    </a:moveTo>
                    <a:cubicBezTo>
                      <a:pt x="8334" y="16669"/>
                      <a:pt x="16404" y="33338"/>
                      <a:pt x="28575" y="57150"/>
                    </a:cubicBezTo>
                    <a:cubicBezTo>
                      <a:pt x="40746" y="80963"/>
                      <a:pt x="60590" y="123825"/>
                      <a:pt x="73025" y="142875"/>
                    </a:cubicBezTo>
                    <a:cubicBezTo>
                      <a:pt x="85460" y="161925"/>
                      <a:pt x="94323" y="166687"/>
                      <a:pt x="103187" y="1714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1EFF25EA-F008-4F27-889D-528F7C70E6F8}"/>
                  </a:ext>
                </a:extLst>
              </p:cNvPr>
              <p:cNvSpPr/>
              <p:nvPr/>
            </p:nvSpPr>
            <p:spPr>
              <a:xfrm>
                <a:off x="5505450" y="2413191"/>
                <a:ext cx="255588" cy="63309"/>
              </a:xfrm>
              <a:custGeom>
                <a:avLst/>
                <a:gdLst>
                  <a:gd name="connsiteX0" fmla="*/ 0 w 255588"/>
                  <a:gd name="connsiteY0" fmla="*/ 41084 h 63309"/>
                  <a:gd name="connsiteX1" fmla="*/ 58738 w 255588"/>
                  <a:gd name="connsiteY1" fmla="*/ 1397 h 63309"/>
                  <a:gd name="connsiteX2" fmla="*/ 128588 w 255588"/>
                  <a:gd name="connsiteY2" fmla="*/ 10922 h 63309"/>
                  <a:gd name="connsiteX3" fmla="*/ 187325 w 255588"/>
                  <a:gd name="connsiteY3" fmla="*/ 29972 h 63309"/>
                  <a:gd name="connsiteX4" fmla="*/ 255588 w 255588"/>
                  <a:gd name="connsiteY4" fmla="*/ 63309 h 6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88" h="63309">
                    <a:moveTo>
                      <a:pt x="0" y="41084"/>
                    </a:moveTo>
                    <a:cubicBezTo>
                      <a:pt x="18653" y="23754"/>
                      <a:pt x="37307" y="6424"/>
                      <a:pt x="58738" y="1397"/>
                    </a:cubicBezTo>
                    <a:cubicBezTo>
                      <a:pt x="80169" y="-3630"/>
                      <a:pt x="107157" y="6160"/>
                      <a:pt x="128588" y="10922"/>
                    </a:cubicBezTo>
                    <a:cubicBezTo>
                      <a:pt x="150019" y="15684"/>
                      <a:pt x="166158" y="21241"/>
                      <a:pt x="187325" y="29972"/>
                    </a:cubicBezTo>
                    <a:cubicBezTo>
                      <a:pt x="208492" y="38703"/>
                      <a:pt x="232040" y="51006"/>
                      <a:pt x="255588" y="6330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88353A55-2644-4EFD-A5B5-3E6FA026EE09}"/>
                  </a:ext>
                </a:extLst>
              </p:cNvPr>
              <p:cNvSpPr/>
              <p:nvPr/>
            </p:nvSpPr>
            <p:spPr>
              <a:xfrm>
                <a:off x="7763933" y="1714500"/>
                <a:ext cx="190770" cy="1185333"/>
              </a:xfrm>
              <a:custGeom>
                <a:avLst/>
                <a:gdLst>
                  <a:gd name="connsiteX0" fmla="*/ 0 w 190770"/>
                  <a:gd name="connsiteY0" fmla="*/ 0 h 1185333"/>
                  <a:gd name="connsiteX1" fmla="*/ 63500 w 190770"/>
                  <a:gd name="connsiteY1" fmla="*/ 152400 h 1185333"/>
                  <a:gd name="connsiteX2" fmla="*/ 95250 w 190770"/>
                  <a:gd name="connsiteY2" fmla="*/ 355600 h 1185333"/>
                  <a:gd name="connsiteX3" fmla="*/ 150284 w 190770"/>
                  <a:gd name="connsiteY3" fmla="*/ 518583 h 1185333"/>
                  <a:gd name="connsiteX4" fmla="*/ 146050 w 190770"/>
                  <a:gd name="connsiteY4" fmla="*/ 683683 h 1185333"/>
                  <a:gd name="connsiteX5" fmla="*/ 139700 w 190770"/>
                  <a:gd name="connsiteY5" fmla="*/ 795867 h 1185333"/>
                  <a:gd name="connsiteX6" fmla="*/ 173567 w 190770"/>
                  <a:gd name="connsiteY6" fmla="*/ 918633 h 1185333"/>
                  <a:gd name="connsiteX7" fmla="*/ 190500 w 190770"/>
                  <a:gd name="connsiteY7" fmla="*/ 975783 h 1185333"/>
                  <a:gd name="connsiteX8" fmla="*/ 184150 w 190770"/>
                  <a:gd name="connsiteY8" fmla="*/ 1126067 h 1185333"/>
                  <a:gd name="connsiteX9" fmla="*/ 186267 w 190770"/>
                  <a:gd name="connsiteY9" fmla="*/ 1185333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770" h="1185333">
                    <a:moveTo>
                      <a:pt x="0" y="0"/>
                    </a:moveTo>
                    <a:cubicBezTo>
                      <a:pt x="23812" y="46566"/>
                      <a:pt x="47625" y="93133"/>
                      <a:pt x="63500" y="152400"/>
                    </a:cubicBezTo>
                    <a:cubicBezTo>
                      <a:pt x="79375" y="211667"/>
                      <a:pt x="80786" y="294569"/>
                      <a:pt x="95250" y="355600"/>
                    </a:cubicBezTo>
                    <a:cubicBezTo>
                      <a:pt x="109714" y="416631"/>
                      <a:pt x="141817" y="463903"/>
                      <a:pt x="150284" y="518583"/>
                    </a:cubicBezTo>
                    <a:cubicBezTo>
                      <a:pt x="158751" y="573264"/>
                      <a:pt x="147814" y="637469"/>
                      <a:pt x="146050" y="683683"/>
                    </a:cubicBezTo>
                    <a:cubicBezTo>
                      <a:pt x="144286" y="729897"/>
                      <a:pt x="135114" y="756709"/>
                      <a:pt x="139700" y="795867"/>
                    </a:cubicBezTo>
                    <a:cubicBezTo>
                      <a:pt x="144286" y="835025"/>
                      <a:pt x="165100" y="888647"/>
                      <a:pt x="173567" y="918633"/>
                    </a:cubicBezTo>
                    <a:cubicBezTo>
                      <a:pt x="182034" y="948619"/>
                      <a:pt x="188736" y="941211"/>
                      <a:pt x="190500" y="975783"/>
                    </a:cubicBezTo>
                    <a:cubicBezTo>
                      <a:pt x="192264" y="1010355"/>
                      <a:pt x="184855" y="1091142"/>
                      <a:pt x="184150" y="1126067"/>
                    </a:cubicBezTo>
                    <a:cubicBezTo>
                      <a:pt x="183445" y="1160992"/>
                      <a:pt x="186620" y="1178630"/>
                      <a:pt x="186267" y="1185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8DB32DF-9C75-4E34-AA2A-D272BD1EE85B}"/>
                </a:ext>
              </a:extLst>
            </p:cNvPr>
            <p:cNvGrpSpPr/>
            <p:nvPr/>
          </p:nvGrpSpPr>
          <p:grpSpPr>
            <a:xfrm>
              <a:off x="5236134" y="1935875"/>
              <a:ext cx="1952873" cy="1240130"/>
              <a:chOff x="3918986" y="4492472"/>
              <a:chExt cx="2850114" cy="1809903"/>
            </a:xfrm>
            <a:noFill/>
            <a:effectLst>
              <a:glow rad="101600">
                <a:srgbClr val="FF3399">
                  <a:alpha val="60000"/>
                </a:srgbClr>
              </a:glow>
            </a:effectLst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E4412521-F76F-4F93-B2E4-116383C933B1}"/>
                  </a:ext>
                </a:extLst>
              </p:cNvPr>
              <p:cNvSpPr/>
              <p:nvPr/>
            </p:nvSpPr>
            <p:spPr>
              <a:xfrm>
                <a:off x="4279683" y="4576763"/>
                <a:ext cx="582830" cy="503459"/>
              </a:xfrm>
              <a:custGeom>
                <a:avLst/>
                <a:gdLst>
                  <a:gd name="connsiteX0" fmla="*/ 101817 w 582830"/>
                  <a:gd name="connsiteY0" fmla="*/ 166687 h 503459"/>
                  <a:gd name="connsiteX1" fmla="*/ 74830 w 582830"/>
                  <a:gd name="connsiteY1" fmla="*/ 219075 h 503459"/>
                  <a:gd name="connsiteX2" fmla="*/ 3392 w 582830"/>
                  <a:gd name="connsiteY2" fmla="*/ 498475 h 503459"/>
                  <a:gd name="connsiteX3" fmla="*/ 195480 w 582830"/>
                  <a:gd name="connsiteY3" fmla="*/ 395287 h 503459"/>
                  <a:gd name="connsiteX4" fmla="*/ 308192 w 582830"/>
                  <a:gd name="connsiteY4" fmla="*/ 357187 h 503459"/>
                  <a:gd name="connsiteX5" fmla="*/ 479642 w 582830"/>
                  <a:gd name="connsiteY5" fmla="*/ 295275 h 503459"/>
                  <a:gd name="connsiteX6" fmla="*/ 516155 w 582830"/>
                  <a:gd name="connsiteY6" fmla="*/ 211137 h 503459"/>
                  <a:gd name="connsiteX7" fmla="*/ 562192 w 582830"/>
                  <a:gd name="connsiteY7" fmla="*/ 61912 h 503459"/>
                  <a:gd name="connsiteX8" fmla="*/ 582830 w 582830"/>
                  <a:gd name="connsiteY8" fmla="*/ 0 h 50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830" h="503459">
                    <a:moveTo>
                      <a:pt x="101817" y="166687"/>
                    </a:moveTo>
                    <a:cubicBezTo>
                      <a:pt x="96525" y="165232"/>
                      <a:pt x="91234" y="163777"/>
                      <a:pt x="74830" y="219075"/>
                    </a:cubicBezTo>
                    <a:cubicBezTo>
                      <a:pt x="58426" y="274373"/>
                      <a:pt x="-16716" y="469106"/>
                      <a:pt x="3392" y="498475"/>
                    </a:cubicBezTo>
                    <a:cubicBezTo>
                      <a:pt x="23500" y="527844"/>
                      <a:pt x="144680" y="418835"/>
                      <a:pt x="195480" y="395287"/>
                    </a:cubicBezTo>
                    <a:cubicBezTo>
                      <a:pt x="246280" y="371739"/>
                      <a:pt x="308192" y="357187"/>
                      <a:pt x="308192" y="357187"/>
                    </a:cubicBezTo>
                    <a:cubicBezTo>
                      <a:pt x="355552" y="340518"/>
                      <a:pt x="444982" y="319617"/>
                      <a:pt x="479642" y="295275"/>
                    </a:cubicBezTo>
                    <a:cubicBezTo>
                      <a:pt x="514302" y="270933"/>
                      <a:pt x="502397" y="250031"/>
                      <a:pt x="516155" y="211137"/>
                    </a:cubicBezTo>
                    <a:cubicBezTo>
                      <a:pt x="529913" y="172243"/>
                      <a:pt x="551080" y="97101"/>
                      <a:pt x="562192" y="61912"/>
                    </a:cubicBezTo>
                    <a:cubicBezTo>
                      <a:pt x="573304" y="26723"/>
                      <a:pt x="578067" y="13361"/>
                      <a:pt x="58283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2D95ECE3-763A-4549-AB0D-F586BEFB1A48}"/>
                  </a:ext>
                </a:extLst>
              </p:cNvPr>
              <p:cNvSpPr/>
              <p:nvPr/>
            </p:nvSpPr>
            <p:spPr>
              <a:xfrm>
                <a:off x="4384675" y="4578350"/>
                <a:ext cx="469900" cy="160338"/>
              </a:xfrm>
              <a:custGeom>
                <a:avLst/>
                <a:gdLst>
                  <a:gd name="connsiteX0" fmla="*/ 0 w 469900"/>
                  <a:gd name="connsiteY0" fmla="*/ 160338 h 160338"/>
                  <a:gd name="connsiteX1" fmla="*/ 111125 w 469900"/>
                  <a:gd name="connsiteY1" fmla="*/ 111125 h 160338"/>
                  <a:gd name="connsiteX2" fmla="*/ 233363 w 469900"/>
                  <a:gd name="connsiteY2" fmla="*/ 73025 h 160338"/>
                  <a:gd name="connsiteX3" fmla="*/ 336550 w 469900"/>
                  <a:gd name="connsiteY3" fmla="*/ 41275 h 160338"/>
                  <a:gd name="connsiteX4" fmla="*/ 430213 w 469900"/>
                  <a:gd name="connsiteY4" fmla="*/ 15875 h 160338"/>
                  <a:gd name="connsiteX5" fmla="*/ 469900 w 469900"/>
                  <a:gd name="connsiteY5" fmla="*/ 0 h 16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900" h="160338">
                    <a:moveTo>
                      <a:pt x="0" y="160338"/>
                    </a:moveTo>
                    <a:cubicBezTo>
                      <a:pt x="36115" y="143007"/>
                      <a:pt x="72231" y="125677"/>
                      <a:pt x="111125" y="111125"/>
                    </a:cubicBezTo>
                    <a:cubicBezTo>
                      <a:pt x="150019" y="96573"/>
                      <a:pt x="233363" y="73025"/>
                      <a:pt x="233363" y="73025"/>
                    </a:cubicBezTo>
                    <a:lnTo>
                      <a:pt x="336550" y="41275"/>
                    </a:lnTo>
                    <a:cubicBezTo>
                      <a:pt x="369358" y="31750"/>
                      <a:pt x="407988" y="22754"/>
                      <a:pt x="430213" y="15875"/>
                    </a:cubicBezTo>
                    <a:cubicBezTo>
                      <a:pt x="452438" y="8996"/>
                      <a:pt x="461169" y="4498"/>
                      <a:pt x="4699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A5BAF63A-F880-4365-9591-39408EA0A7E4}"/>
                  </a:ext>
                </a:extLst>
              </p:cNvPr>
              <p:cNvSpPr/>
              <p:nvPr/>
            </p:nvSpPr>
            <p:spPr>
              <a:xfrm>
                <a:off x="4148138" y="5160963"/>
                <a:ext cx="111125" cy="374650"/>
              </a:xfrm>
              <a:custGeom>
                <a:avLst/>
                <a:gdLst>
                  <a:gd name="connsiteX0" fmla="*/ 111125 w 111125"/>
                  <a:gd name="connsiteY0" fmla="*/ 0 h 374650"/>
                  <a:gd name="connsiteX1" fmla="*/ 77787 w 111125"/>
                  <a:gd name="connsiteY1" fmla="*/ 85725 h 374650"/>
                  <a:gd name="connsiteX2" fmla="*/ 60325 w 111125"/>
                  <a:gd name="connsiteY2" fmla="*/ 166687 h 374650"/>
                  <a:gd name="connsiteX3" fmla="*/ 36512 w 111125"/>
                  <a:gd name="connsiteY3" fmla="*/ 247650 h 374650"/>
                  <a:gd name="connsiteX4" fmla="*/ 20637 w 111125"/>
                  <a:gd name="connsiteY4" fmla="*/ 311150 h 374650"/>
                  <a:gd name="connsiteX5" fmla="*/ 0 w 111125"/>
                  <a:gd name="connsiteY5" fmla="*/ 37465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374650">
                    <a:moveTo>
                      <a:pt x="111125" y="0"/>
                    </a:moveTo>
                    <a:cubicBezTo>
                      <a:pt x="98689" y="28972"/>
                      <a:pt x="86254" y="57944"/>
                      <a:pt x="77787" y="85725"/>
                    </a:cubicBezTo>
                    <a:cubicBezTo>
                      <a:pt x="69320" y="113506"/>
                      <a:pt x="67204" y="139700"/>
                      <a:pt x="60325" y="166687"/>
                    </a:cubicBezTo>
                    <a:cubicBezTo>
                      <a:pt x="53446" y="193674"/>
                      <a:pt x="43127" y="223573"/>
                      <a:pt x="36512" y="247650"/>
                    </a:cubicBezTo>
                    <a:cubicBezTo>
                      <a:pt x="29897" y="271727"/>
                      <a:pt x="26722" y="289983"/>
                      <a:pt x="20637" y="311150"/>
                    </a:cubicBezTo>
                    <a:cubicBezTo>
                      <a:pt x="14552" y="332317"/>
                      <a:pt x="5027" y="363008"/>
                      <a:pt x="0" y="3746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95164A61-C5D5-41FB-BE4F-CB8BC0B7CF08}"/>
                  </a:ext>
                </a:extLst>
              </p:cNvPr>
              <p:cNvSpPr/>
              <p:nvPr/>
            </p:nvSpPr>
            <p:spPr>
              <a:xfrm>
                <a:off x="4264025" y="4972050"/>
                <a:ext cx="488950" cy="190500"/>
              </a:xfrm>
              <a:custGeom>
                <a:avLst/>
                <a:gdLst>
                  <a:gd name="connsiteX0" fmla="*/ 0 w 488950"/>
                  <a:gd name="connsiteY0" fmla="*/ 190500 h 190500"/>
                  <a:gd name="connsiteX1" fmla="*/ 103188 w 488950"/>
                  <a:gd name="connsiteY1" fmla="*/ 138113 h 190500"/>
                  <a:gd name="connsiteX2" fmla="*/ 217488 w 488950"/>
                  <a:gd name="connsiteY2" fmla="*/ 103188 h 190500"/>
                  <a:gd name="connsiteX3" fmla="*/ 341313 w 488950"/>
                  <a:gd name="connsiteY3" fmla="*/ 42863 h 190500"/>
                  <a:gd name="connsiteX4" fmla="*/ 447675 w 488950"/>
                  <a:gd name="connsiteY4" fmla="*/ 12700 h 190500"/>
                  <a:gd name="connsiteX5" fmla="*/ 488950 w 48895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950" h="190500">
                    <a:moveTo>
                      <a:pt x="0" y="190500"/>
                    </a:moveTo>
                    <a:cubicBezTo>
                      <a:pt x="33470" y="171582"/>
                      <a:pt x="66940" y="152665"/>
                      <a:pt x="103188" y="138113"/>
                    </a:cubicBezTo>
                    <a:cubicBezTo>
                      <a:pt x="139436" y="123561"/>
                      <a:pt x="177801" y="119063"/>
                      <a:pt x="217488" y="103188"/>
                    </a:cubicBezTo>
                    <a:cubicBezTo>
                      <a:pt x="257175" y="87313"/>
                      <a:pt x="302949" y="57944"/>
                      <a:pt x="341313" y="42863"/>
                    </a:cubicBezTo>
                    <a:cubicBezTo>
                      <a:pt x="379677" y="27782"/>
                      <a:pt x="423069" y="19844"/>
                      <a:pt x="447675" y="12700"/>
                    </a:cubicBezTo>
                    <a:cubicBezTo>
                      <a:pt x="472281" y="5556"/>
                      <a:pt x="488950" y="0"/>
                      <a:pt x="488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3739A03D-784D-4E13-AD9D-1FA721F64F0A}"/>
                  </a:ext>
                </a:extLst>
              </p:cNvPr>
              <p:cNvSpPr/>
              <p:nvPr/>
            </p:nvSpPr>
            <p:spPr>
              <a:xfrm>
                <a:off x="4646613" y="4973638"/>
                <a:ext cx="104775" cy="333375"/>
              </a:xfrm>
              <a:custGeom>
                <a:avLst/>
                <a:gdLst>
                  <a:gd name="connsiteX0" fmla="*/ 104775 w 104775"/>
                  <a:gd name="connsiteY0" fmla="*/ 0 h 333375"/>
                  <a:gd name="connsiteX1" fmla="*/ 66675 w 104775"/>
                  <a:gd name="connsiteY1" fmla="*/ 88900 h 333375"/>
                  <a:gd name="connsiteX2" fmla="*/ 33337 w 104775"/>
                  <a:gd name="connsiteY2" fmla="*/ 204787 h 333375"/>
                  <a:gd name="connsiteX3" fmla="*/ 12700 w 104775"/>
                  <a:gd name="connsiteY3" fmla="*/ 303212 h 333375"/>
                  <a:gd name="connsiteX4" fmla="*/ 0 w 104775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333375">
                    <a:moveTo>
                      <a:pt x="104775" y="0"/>
                    </a:moveTo>
                    <a:cubicBezTo>
                      <a:pt x="91678" y="27384"/>
                      <a:pt x="78581" y="54769"/>
                      <a:pt x="66675" y="88900"/>
                    </a:cubicBezTo>
                    <a:cubicBezTo>
                      <a:pt x="54769" y="123031"/>
                      <a:pt x="42333" y="169068"/>
                      <a:pt x="33337" y="204787"/>
                    </a:cubicBezTo>
                    <a:cubicBezTo>
                      <a:pt x="24341" y="240506"/>
                      <a:pt x="18256" y="281781"/>
                      <a:pt x="12700" y="303212"/>
                    </a:cubicBezTo>
                    <a:cubicBezTo>
                      <a:pt x="7144" y="324643"/>
                      <a:pt x="2381" y="327289"/>
                      <a:pt x="0" y="3333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CB41C5B8-4BD2-47A9-9195-BE351C4FB90A}"/>
                  </a:ext>
                </a:extLst>
              </p:cNvPr>
              <p:cNvSpPr/>
              <p:nvPr/>
            </p:nvSpPr>
            <p:spPr>
              <a:xfrm>
                <a:off x="4146550" y="5313363"/>
                <a:ext cx="504825" cy="241300"/>
              </a:xfrm>
              <a:custGeom>
                <a:avLst/>
                <a:gdLst>
                  <a:gd name="connsiteX0" fmla="*/ 0 w 504825"/>
                  <a:gd name="connsiteY0" fmla="*/ 241300 h 241300"/>
                  <a:gd name="connsiteX1" fmla="*/ 95250 w 504825"/>
                  <a:gd name="connsiteY1" fmla="*/ 182562 h 241300"/>
                  <a:gd name="connsiteX2" fmla="*/ 212725 w 504825"/>
                  <a:gd name="connsiteY2" fmla="*/ 125412 h 241300"/>
                  <a:gd name="connsiteX3" fmla="*/ 320675 w 504825"/>
                  <a:gd name="connsiteY3" fmla="*/ 76200 h 241300"/>
                  <a:gd name="connsiteX4" fmla="*/ 412750 w 504825"/>
                  <a:gd name="connsiteY4" fmla="*/ 36512 h 241300"/>
                  <a:gd name="connsiteX5" fmla="*/ 504825 w 504825"/>
                  <a:gd name="connsiteY5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241300">
                    <a:moveTo>
                      <a:pt x="0" y="241300"/>
                    </a:moveTo>
                    <a:cubicBezTo>
                      <a:pt x="29898" y="221588"/>
                      <a:pt x="59796" y="201877"/>
                      <a:pt x="95250" y="182562"/>
                    </a:cubicBezTo>
                    <a:cubicBezTo>
                      <a:pt x="130704" y="163247"/>
                      <a:pt x="175154" y="143139"/>
                      <a:pt x="212725" y="125412"/>
                    </a:cubicBezTo>
                    <a:cubicBezTo>
                      <a:pt x="250296" y="107685"/>
                      <a:pt x="287338" y="91017"/>
                      <a:pt x="320675" y="76200"/>
                    </a:cubicBezTo>
                    <a:cubicBezTo>
                      <a:pt x="354013" y="61383"/>
                      <a:pt x="382058" y="49212"/>
                      <a:pt x="412750" y="36512"/>
                    </a:cubicBezTo>
                    <a:cubicBezTo>
                      <a:pt x="443442" y="23812"/>
                      <a:pt x="474133" y="11906"/>
                      <a:pt x="5048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BD86580-87DA-47E2-B3E5-8420838256DC}"/>
                  </a:ext>
                </a:extLst>
              </p:cNvPr>
              <p:cNvSpPr/>
              <p:nvPr/>
            </p:nvSpPr>
            <p:spPr>
              <a:xfrm>
                <a:off x="3932238" y="5711825"/>
                <a:ext cx="158750" cy="536575"/>
              </a:xfrm>
              <a:custGeom>
                <a:avLst/>
                <a:gdLst>
                  <a:gd name="connsiteX0" fmla="*/ 158750 w 158750"/>
                  <a:gd name="connsiteY0" fmla="*/ 0 h 536575"/>
                  <a:gd name="connsiteX1" fmla="*/ 133350 w 158750"/>
                  <a:gd name="connsiteY1" fmla="*/ 90488 h 536575"/>
                  <a:gd name="connsiteX2" fmla="*/ 101600 w 158750"/>
                  <a:gd name="connsiteY2" fmla="*/ 209550 h 536575"/>
                  <a:gd name="connsiteX3" fmla="*/ 69850 w 158750"/>
                  <a:gd name="connsiteY3" fmla="*/ 314325 h 536575"/>
                  <a:gd name="connsiteX4" fmla="*/ 39687 w 158750"/>
                  <a:gd name="connsiteY4" fmla="*/ 412750 h 536575"/>
                  <a:gd name="connsiteX5" fmla="*/ 20637 w 158750"/>
                  <a:gd name="connsiteY5" fmla="*/ 479425 h 536575"/>
                  <a:gd name="connsiteX6" fmla="*/ 0 w 158750"/>
                  <a:gd name="connsiteY6" fmla="*/ 536575 h 5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50" h="536575">
                    <a:moveTo>
                      <a:pt x="158750" y="0"/>
                    </a:moveTo>
                    <a:cubicBezTo>
                      <a:pt x="150812" y="27781"/>
                      <a:pt x="142875" y="55563"/>
                      <a:pt x="133350" y="90488"/>
                    </a:cubicBezTo>
                    <a:cubicBezTo>
                      <a:pt x="123825" y="125413"/>
                      <a:pt x="112183" y="172244"/>
                      <a:pt x="101600" y="209550"/>
                    </a:cubicBezTo>
                    <a:cubicBezTo>
                      <a:pt x="91017" y="246856"/>
                      <a:pt x="80169" y="280458"/>
                      <a:pt x="69850" y="314325"/>
                    </a:cubicBezTo>
                    <a:cubicBezTo>
                      <a:pt x="59531" y="348192"/>
                      <a:pt x="47889" y="385233"/>
                      <a:pt x="39687" y="412750"/>
                    </a:cubicBezTo>
                    <a:cubicBezTo>
                      <a:pt x="31485" y="440267"/>
                      <a:pt x="27251" y="458788"/>
                      <a:pt x="20637" y="479425"/>
                    </a:cubicBezTo>
                    <a:cubicBezTo>
                      <a:pt x="14022" y="500063"/>
                      <a:pt x="7011" y="518319"/>
                      <a:pt x="0" y="5365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4827E27-766D-4B44-9BBF-1BA09E2DBC5B}"/>
                  </a:ext>
                </a:extLst>
              </p:cNvPr>
              <p:cNvSpPr/>
              <p:nvPr/>
            </p:nvSpPr>
            <p:spPr>
              <a:xfrm>
                <a:off x="4621213" y="4913313"/>
                <a:ext cx="225425" cy="517525"/>
              </a:xfrm>
              <a:custGeom>
                <a:avLst/>
                <a:gdLst>
                  <a:gd name="connsiteX0" fmla="*/ 225425 w 225425"/>
                  <a:gd name="connsiteY0" fmla="*/ 0 h 517525"/>
                  <a:gd name="connsiteX1" fmla="*/ 192087 w 225425"/>
                  <a:gd name="connsiteY1" fmla="*/ 93662 h 517525"/>
                  <a:gd name="connsiteX2" fmla="*/ 158750 w 225425"/>
                  <a:gd name="connsiteY2" fmla="*/ 225425 h 517525"/>
                  <a:gd name="connsiteX3" fmla="*/ 120650 w 225425"/>
                  <a:gd name="connsiteY3" fmla="*/ 341312 h 517525"/>
                  <a:gd name="connsiteX4" fmla="*/ 100012 w 225425"/>
                  <a:gd name="connsiteY4" fmla="*/ 406400 h 517525"/>
                  <a:gd name="connsiteX5" fmla="*/ 0 w 225425"/>
                  <a:gd name="connsiteY5" fmla="*/ 517525 h 5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25" h="517525">
                    <a:moveTo>
                      <a:pt x="225425" y="0"/>
                    </a:moveTo>
                    <a:cubicBezTo>
                      <a:pt x="214312" y="28045"/>
                      <a:pt x="203199" y="56091"/>
                      <a:pt x="192087" y="93662"/>
                    </a:cubicBezTo>
                    <a:cubicBezTo>
                      <a:pt x="180974" y="131233"/>
                      <a:pt x="170656" y="184150"/>
                      <a:pt x="158750" y="225425"/>
                    </a:cubicBezTo>
                    <a:cubicBezTo>
                      <a:pt x="146844" y="266700"/>
                      <a:pt x="130440" y="311150"/>
                      <a:pt x="120650" y="341312"/>
                    </a:cubicBezTo>
                    <a:cubicBezTo>
                      <a:pt x="110860" y="371474"/>
                      <a:pt x="120120" y="377031"/>
                      <a:pt x="100012" y="406400"/>
                    </a:cubicBezTo>
                    <a:cubicBezTo>
                      <a:pt x="79904" y="435769"/>
                      <a:pt x="39952" y="476647"/>
                      <a:pt x="0" y="51752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B11BBAD5-C6E2-4AA8-8B23-130BF55A34E3}"/>
                  </a:ext>
                </a:extLst>
              </p:cNvPr>
              <p:cNvSpPr/>
              <p:nvPr/>
            </p:nvSpPr>
            <p:spPr>
              <a:xfrm>
                <a:off x="4087813" y="5435600"/>
                <a:ext cx="531812" cy="274638"/>
              </a:xfrm>
              <a:custGeom>
                <a:avLst/>
                <a:gdLst>
                  <a:gd name="connsiteX0" fmla="*/ 531812 w 531812"/>
                  <a:gd name="connsiteY0" fmla="*/ 0 h 274638"/>
                  <a:gd name="connsiteX1" fmla="*/ 390525 w 531812"/>
                  <a:gd name="connsiteY1" fmla="*/ 63500 h 274638"/>
                  <a:gd name="connsiteX2" fmla="*/ 277812 w 531812"/>
                  <a:gd name="connsiteY2" fmla="*/ 133350 h 274638"/>
                  <a:gd name="connsiteX3" fmla="*/ 166687 w 531812"/>
                  <a:gd name="connsiteY3" fmla="*/ 184150 h 274638"/>
                  <a:gd name="connsiteX4" fmla="*/ 73025 w 531812"/>
                  <a:gd name="connsiteY4" fmla="*/ 234950 h 274638"/>
                  <a:gd name="connsiteX5" fmla="*/ 0 w 531812"/>
                  <a:gd name="connsiteY5" fmla="*/ 274638 h 27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812" h="274638">
                    <a:moveTo>
                      <a:pt x="531812" y="0"/>
                    </a:moveTo>
                    <a:cubicBezTo>
                      <a:pt x="482335" y="20637"/>
                      <a:pt x="432858" y="41275"/>
                      <a:pt x="390525" y="63500"/>
                    </a:cubicBezTo>
                    <a:cubicBezTo>
                      <a:pt x="348192" y="85725"/>
                      <a:pt x="315118" y="113242"/>
                      <a:pt x="277812" y="133350"/>
                    </a:cubicBezTo>
                    <a:cubicBezTo>
                      <a:pt x="240506" y="153458"/>
                      <a:pt x="200818" y="167217"/>
                      <a:pt x="166687" y="184150"/>
                    </a:cubicBezTo>
                    <a:cubicBezTo>
                      <a:pt x="132556" y="201083"/>
                      <a:pt x="73025" y="234950"/>
                      <a:pt x="73025" y="234950"/>
                    </a:cubicBezTo>
                    <a:lnTo>
                      <a:pt x="0" y="2746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F4258799-4F80-420C-93E5-D3AEF41C0B8E}"/>
                  </a:ext>
                </a:extLst>
              </p:cNvPr>
              <p:cNvSpPr/>
              <p:nvPr/>
            </p:nvSpPr>
            <p:spPr>
              <a:xfrm>
                <a:off x="4840288" y="4840288"/>
                <a:ext cx="287337" cy="74612"/>
              </a:xfrm>
              <a:custGeom>
                <a:avLst/>
                <a:gdLst>
                  <a:gd name="connsiteX0" fmla="*/ 0 w 287337"/>
                  <a:gd name="connsiteY0" fmla="*/ 74612 h 74612"/>
                  <a:gd name="connsiteX1" fmla="*/ 139700 w 287337"/>
                  <a:gd name="connsiteY1" fmla="*/ 36512 h 74612"/>
                  <a:gd name="connsiteX2" fmla="*/ 228600 w 287337"/>
                  <a:gd name="connsiteY2" fmla="*/ 14287 h 74612"/>
                  <a:gd name="connsiteX3" fmla="*/ 287337 w 287337"/>
                  <a:gd name="connsiteY3" fmla="*/ 0 h 7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37" h="74612">
                    <a:moveTo>
                      <a:pt x="0" y="74612"/>
                    </a:moveTo>
                    <a:lnTo>
                      <a:pt x="139700" y="36512"/>
                    </a:lnTo>
                    <a:cubicBezTo>
                      <a:pt x="177800" y="26458"/>
                      <a:pt x="228600" y="14287"/>
                      <a:pt x="228600" y="14287"/>
                    </a:cubicBezTo>
                    <a:lnTo>
                      <a:pt x="287337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1FAB4E2-B7CA-4303-8D1D-1A410916FD96}"/>
                  </a:ext>
                </a:extLst>
              </p:cNvPr>
              <p:cNvSpPr/>
              <p:nvPr/>
            </p:nvSpPr>
            <p:spPr>
              <a:xfrm>
                <a:off x="4768850" y="4848225"/>
                <a:ext cx="350838" cy="827088"/>
              </a:xfrm>
              <a:custGeom>
                <a:avLst/>
                <a:gdLst>
                  <a:gd name="connsiteX0" fmla="*/ 350838 w 350838"/>
                  <a:gd name="connsiteY0" fmla="*/ 0 h 827088"/>
                  <a:gd name="connsiteX1" fmla="*/ 320675 w 350838"/>
                  <a:gd name="connsiteY1" fmla="*/ 100013 h 827088"/>
                  <a:gd name="connsiteX2" fmla="*/ 279400 w 350838"/>
                  <a:gd name="connsiteY2" fmla="*/ 258763 h 827088"/>
                  <a:gd name="connsiteX3" fmla="*/ 225425 w 350838"/>
                  <a:gd name="connsiteY3" fmla="*/ 419100 h 827088"/>
                  <a:gd name="connsiteX4" fmla="*/ 196850 w 350838"/>
                  <a:gd name="connsiteY4" fmla="*/ 544513 h 827088"/>
                  <a:gd name="connsiteX5" fmla="*/ 150813 w 350838"/>
                  <a:gd name="connsiteY5" fmla="*/ 636588 h 827088"/>
                  <a:gd name="connsiteX6" fmla="*/ 122238 w 350838"/>
                  <a:gd name="connsiteY6" fmla="*/ 690563 h 827088"/>
                  <a:gd name="connsiteX7" fmla="*/ 0 w 350838"/>
                  <a:gd name="connsiteY7" fmla="*/ 827088 h 8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38" h="827088">
                    <a:moveTo>
                      <a:pt x="350838" y="0"/>
                    </a:moveTo>
                    <a:cubicBezTo>
                      <a:pt x="341709" y="28443"/>
                      <a:pt x="332581" y="56886"/>
                      <a:pt x="320675" y="100013"/>
                    </a:cubicBezTo>
                    <a:cubicBezTo>
                      <a:pt x="308769" y="143140"/>
                      <a:pt x="295275" y="205582"/>
                      <a:pt x="279400" y="258763"/>
                    </a:cubicBezTo>
                    <a:cubicBezTo>
                      <a:pt x="263525" y="311944"/>
                      <a:pt x="239183" y="371475"/>
                      <a:pt x="225425" y="419100"/>
                    </a:cubicBezTo>
                    <a:cubicBezTo>
                      <a:pt x="211667" y="466725"/>
                      <a:pt x="209285" y="508265"/>
                      <a:pt x="196850" y="544513"/>
                    </a:cubicBezTo>
                    <a:cubicBezTo>
                      <a:pt x="184415" y="580761"/>
                      <a:pt x="163248" y="612246"/>
                      <a:pt x="150813" y="636588"/>
                    </a:cubicBezTo>
                    <a:cubicBezTo>
                      <a:pt x="138378" y="660930"/>
                      <a:pt x="147373" y="658813"/>
                      <a:pt x="122238" y="690563"/>
                    </a:cubicBezTo>
                    <a:cubicBezTo>
                      <a:pt x="97103" y="722313"/>
                      <a:pt x="20902" y="806715"/>
                      <a:pt x="0" y="8270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DB18CED-D142-480D-B34A-7A40F0F3C27F}"/>
                  </a:ext>
                </a:extLst>
              </p:cNvPr>
              <p:cNvSpPr/>
              <p:nvPr/>
            </p:nvSpPr>
            <p:spPr>
              <a:xfrm>
                <a:off x="3918986" y="5675313"/>
                <a:ext cx="848277" cy="567969"/>
              </a:xfrm>
              <a:custGeom>
                <a:avLst/>
                <a:gdLst>
                  <a:gd name="connsiteX0" fmla="*/ 848277 w 848277"/>
                  <a:gd name="connsiteY0" fmla="*/ 0 h 567969"/>
                  <a:gd name="connsiteX1" fmla="*/ 608564 w 848277"/>
                  <a:gd name="connsiteY1" fmla="*/ 174625 h 567969"/>
                  <a:gd name="connsiteX2" fmla="*/ 440289 w 848277"/>
                  <a:gd name="connsiteY2" fmla="*/ 285750 h 567969"/>
                  <a:gd name="connsiteX3" fmla="*/ 294239 w 848277"/>
                  <a:gd name="connsiteY3" fmla="*/ 388937 h 567969"/>
                  <a:gd name="connsiteX4" fmla="*/ 151364 w 848277"/>
                  <a:gd name="connsiteY4" fmla="*/ 484187 h 567969"/>
                  <a:gd name="connsiteX5" fmla="*/ 64052 w 848277"/>
                  <a:gd name="connsiteY5" fmla="*/ 539750 h 567969"/>
                  <a:gd name="connsiteX6" fmla="*/ 11664 w 848277"/>
                  <a:gd name="connsiteY6" fmla="*/ 566737 h 56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277" h="567969">
                    <a:moveTo>
                      <a:pt x="848277" y="0"/>
                    </a:moveTo>
                    <a:cubicBezTo>
                      <a:pt x="762419" y="63500"/>
                      <a:pt x="676562" y="127000"/>
                      <a:pt x="608564" y="174625"/>
                    </a:cubicBezTo>
                    <a:cubicBezTo>
                      <a:pt x="540566" y="222250"/>
                      <a:pt x="492677" y="250031"/>
                      <a:pt x="440289" y="285750"/>
                    </a:cubicBezTo>
                    <a:cubicBezTo>
                      <a:pt x="387901" y="321469"/>
                      <a:pt x="342393" y="355864"/>
                      <a:pt x="294239" y="388937"/>
                    </a:cubicBezTo>
                    <a:cubicBezTo>
                      <a:pt x="246085" y="422010"/>
                      <a:pt x="189728" y="459052"/>
                      <a:pt x="151364" y="484187"/>
                    </a:cubicBezTo>
                    <a:cubicBezTo>
                      <a:pt x="112999" y="509323"/>
                      <a:pt x="87335" y="525992"/>
                      <a:pt x="64052" y="539750"/>
                    </a:cubicBezTo>
                    <a:cubicBezTo>
                      <a:pt x="40769" y="553508"/>
                      <a:pt x="-26965" y="573087"/>
                      <a:pt x="11664" y="5667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E9543265-2F5D-43E6-9C2D-0883CE3CE28D}"/>
                  </a:ext>
                </a:extLst>
              </p:cNvPr>
              <p:cNvSpPr/>
              <p:nvPr/>
            </p:nvSpPr>
            <p:spPr>
              <a:xfrm>
                <a:off x="4854575" y="4565650"/>
                <a:ext cx="80963" cy="273050"/>
              </a:xfrm>
              <a:custGeom>
                <a:avLst/>
                <a:gdLst>
                  <a:gd name="connsiteX0" fmla="*/ 80963 w 80963"/>
                  <a:gd name="connsiteY0" fmla="*/ 0 h 273050"/>
                  <a:gd name="connsiteX1" fmla="*/ 55563 w 80963"/>
                  <a:gd name="connsiteY1" fmla="*/ 84138 h 273050"/>
                  <a:gd name="connsiteX2" fmla="*/ 31750 w 80963"/>
                  <a:gd name="connsiteY2" fmla="*/ 179388 h 273050"/>
                  <a:gd name="connsiteX3" fmla="*/ 0 w 80963"/>
                  <a:gd name="connsiteY3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3" h="273050">
                    <a:moveTo>
                      <a:pt x="80963" y="0"/>
                    </a:moveTo>
                    <a:cubicBezTo>
                      <a:pt x="72364" y="27120"/>
                      <a:pt x="63765" y="54240"/>
                      <a:pt x="55563" y="84138"/>
                    </a:cubicBezTo>
                    <a:cubicBezTo>
                      <a:pt x="47361" y="114036"/>
                      <a:pt x="41010" y="147903"/>
                      <a:pt x="31750" y="179388"/>
                    </a:cubicBezTo>
                    <a:cubicBezTo>
                      <a:pt x="22490" y="210873"/>
                      <a:pt x="11245" y="241961"/>
                      <a:pt x="0" y="273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A73F8A20-50A5-4D2F-9745-F82984244CE7}"/>
                  </a:ext>
                </a:extLst>
              </p:cNvPr>
              <p:cNvSpPr/>
              <p:nvPr/>
            </p:nvSpPr>
            <p:spPr>
              <a:xfrm>
                <a:off x="4938713" y="4543425"/>
                <a:ext cx="146050" cy="22225"/>
              </a:xfrm>
              <a:custGeom>
                <a:avLst/>
                <a:gdLst>
                  <a:gd name="connsiteX0" fmla="*/ 0 w 146050"/>
                  <a:gd name="connsiteY0" fmla="*/ 22225 h 22225"/>
                  <a:gd name="connsiteX1" fmla="*/ 73025 w 146050"/>
                  <a:gd name="connsiteY1" fmla="*/ 12700 h 22225"/>
                  <a:gd name="connsiteX2" fmla="*/ 146050 w 146050"/>
                  <a:gd name="connsiteY2" fmla="*/ 0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" h="22225">
                    <a:moveTo>
                      <a:pt x="0" y="22225"/>
                    </a:moveTo>
                    <a:cubicBezTo>
                      <a:pt x="24341" y="19314"/>
                      <a:pt x="48683" y="16404"/>
                      <a:pt x="73025" y="12700"/>
                    </a:cubicBezTo>
                    <a:cubicBezTo>
                      <a:pt x="97367" y="8996"/>
                      <a:pt x="121708" y="4498"/>
                      <a:pt x="146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5B42E56B-3B35-4430-8A44-40BD3A378CC8}"/>
                  </a:ext>
                </a:extLst>
              </p:cNvPr>
              <p:cNvSpPr/>
              <p:nvPr/>
            </p:nvSpPr>
            <p:spPr>
              <a:xfrm>
                <a:off x="5010150" y="4549775"/>
                <a:ext cx="73025" cy="227013"/>
              </a:xfrm>
              <a:custGeom>
                <a:avLst/>
                <a:gdLst>
                  <a:gd name="connsiteX0" fmla="*/ 73025 w 73025"/>
                  <a:gd name="connsiteY0" fmla="*/ 0 h 227013"/>
                  <a:gd name="connsiteX1" fmla="*/ 36513 w 73025"/>
                  <a:gd name="connsiteY1" fmla="*/ 117475 h 227013"/>
                  <a:gd name="connsiteX2" fmla="*/ 9525 w 73025"/>
                  <a:gd name="connsiteY2" fmla="*/ 201613 h 227013"/>
                  <a:gd name="connsiteX3" fmla="*/ 0 w 73025"/>
                  <a:gd name="connsiteY3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7013">
                    <a:moveTo>
                      <a:pt x="73025" y="0"/>
                    </a:moveTo>
                    <a:cubicBezTo>
                      <a:pt x="60060" y="41936"/>
                      <a:pt x="47096" y="83873"/>
                      <a:pt x="36513" y="117475"/>
                    </a:cubicBezTo>
                    <a:cubicBezTo>
                      <a:pt x="25930" y="151077"/>
                      <a:pt x="15610" y="183357"/>
                      <a:pt x="9525" y="201613"/>
                    </a:cubicBezTo>
                    <a:cubicBezTo>
                      <a:pt x="3440" y="219869"/>
                      <a:pt x="1720" y="223441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F0D26750-373E-4172-9D39-742689217132}"/>
                  </a:ext>
                </a:extLst>
              </p:cNvPr>
              <p:cNvSpPr/>
              <p:nvPr/>
            </p:nvSpPr>
            <p:spPr>
              <a:xfrm>
                <a:off x="4859338" y="4775200"/>
                <a:ext cx="157815" cy="65088"/>
              </a:xfrm>
              <a:custGeom>
                <a:avLst/>
                <a:gdLst>
                  <a:gd name="connsiteX0" fmla="*/ 0 w 157815"/>
                  <a:gd name="connsiteY0" fmla="*/ 65088 h 65088"/>
                  <a:gd name="connsiteX1" fmla="*/ 96837 w 157815"/>
                  <a:gd name="connsiteY1" fmla="*/ 28575 h 65088"/>
                  <a:gd name="connsiteX2" fmla="*/ 149225 w 157815"/>
                  <a:gd name="connsiteY2" fmla="*/ 6350 h 65088"/>
                  <a:gd name="connsiteX3" fmla="*/ 157162 w 157815"/>
                  <a:gd name="connsiteY3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15" h="65088">
                    <a:moveTo>
                      <a:pt x="0" y="65088"/>
                    </a:moveTo>
                    <a:lnTo>
                      <a:pt x="96837" y="28575"/>
                    </a:lnTo>
                    <a:cubicBezTo>
                      <a:pt x="121708" y="18785"/>
                      <a:pt x="139171" y="11112"/>
                      <a:pt x="149225" y="6350"/>
                    </a:cubicBezTo>
                    <a:cubicBezTo>
                      <a:pt x="159279" y="1587"/>
                      <a:pt x="158220" y="793"/>
                      <a:pt x="15716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724DB53E-4297-417B-B87F-9518F5116FB0}"/>
                  </a:ext>
                </a:extLst>
              </p:cNvPr>
              <p:cNvSpPr/>
              <p:nvPr/>
            </p:nvSpPr>
            <p:spPr>
              <a:xfrm>
                <a:off x="5064125" y="4546600"/>
                <a:ext cx="66675" cy="211138"/>
              </a:xfrm>
              <a:custGeom>
                <a:avLst/>
                <a:gdLst>
                  <a:gd name="connsiteX0" fmla="*/ 66675 w 66675"/>
                  <a:gd name="connsiteY0" fmla="*/ 0 h 211138"/>
                  <a:gd name="connsiteX1" fmla="*/ 31750 w 66675"/>
                  <a:gd name="connsiteY1" fmla="*/ 95250 h 211138"/>
                  <a:gd name="connsiteX2" fmla="*/ 17463 w 66675"/>
                  <a:gd name="connsiteY2" fmla="*/ 163513 h 211138"/>
                  <a:gd name="connsiteX3" fmla="*/ 0 w 66675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1138">
                    <a:moveTo>
                      <a:pt x="66675" y="0"/>
                    </a:moveTo>
                    <a:cubicBezTo>
                      <a:pt x="53313" y="33999"/>
                      <a:pt x="39952" y="67998"/>
                      <a:pt x="31750" y="95250"/>
                    </a:cubicBezTo>
                    <a:cubicBezTo>
                      <a:pt x="23548" y="122502"/>
                      <a:pt x="22755" y="144198"/>
                      <a:pt x="17463" y="163513"/>
                    </a:cubicBezTo>
                    <a:cubicBezTo>
                      <a:pt x="12171" y="182828"/>
                      <a:pt x="6085" y="196983"/>
                      <a:pt x="0" y="21113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34C800AA-1ABF-47F3-8F8A-556427D6D535}"/>
                  </a:ext>
                </a:extLst>
              </p:cNvPr>
              <p:cNvSpPr/>
              <p:nvPr/>
            </p:nvSpPr>
            <p:spPr>
              <a:xfrm>
                <a:off x="5122863" y="4525963"/>
                <a:ext cx="130175" cy="19050"/>
              </a:xfrm>
              <a:custGeom>
                <a:avLst/>
                <a:gdLst>
                  <a:gd name="connsiteX0" fmla="*/ 0 w 130175"/>
                  <a:gd name="connsiteY0" fmla="*/ 19050 h 19050"/>
                  <a:gd name="connsiteX1" fmla="*/ 73025 w 130175"/>
                  <a:gd name="connsiteY1" fmla="*/ 12700 h 19050"/>
                  <a:gd name="connsiteX2" fmla="*/ 130175 w 1301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175" h="19050">
                    <a:moveTo>
                      <a:pt x="0" y="19050"/>
                    </a:moveTo>
                    <a:cubicBezTo>
                      <a:pt x="25664" y="17462"/>
                      <a:pt x="51329" y="15875"/>
                      <a:pt x="73025" y="12700"/>
                    </a:cubicBezTo>
                    <a:cubicBezTo>
                      <a:pt x="94721" y="9525"/>
                      <a:pt x="112448" y="4762"/>
                      <a:pt x="13017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0D7A24D-D1F6-4896-AA99-4FBC16A2FEEF}"/>
                  </a:ext>
                </a:extLst>
              </p:cNvPr>
              <p:cNvSpPr/>
              <p:nvPr/>
            </p:nvSpPr>
            <p:spPr>
              <a:xfrm>
                <a:off x="5192713" y="4540250"/>
                <a:ext cx="53975" cy="190500"/>
              </a:xfrm>
              <a:custGeom>
                <a:avLst/>
                <a:gdLst>
                  <a:gd name="connsiteX0" fmla="*/ 53975 w 53975"/>
                  <a:gd name="connsiteY0" fmla="*/ 0 h 190500"/>
                  <a:gd name="connsiteX1" fmla="*/ 34925 w 53975"/>
                  <a:gd name="connsiteY1" fmla="*/ 63500 h 190500"/>
                  <a:gd name="connsiteX2" fmla="*/ 0 w 53975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75" h="190500">
                    <a:moveTo>
                      <a:pt x="53975" y="0"/>
                    </a:moveTo>
                    <a:cubicBezTo>
                      <a:pt x="48948" y="15875"/>
                      <a:pt x="43921" y="31750"/>
                      <a:pt x="34925" y="63500"/>
                    </a:cubicBezTo>
                    <a:cubicBezTo>
                      <a:pt x="25929" y="95250"/>
                      <a:pt x="12964" y="142875"/>
                      <a:pt x="0" y="1905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F5FBCEF0-A74A-419D-9CB1-40DE1517C70B}"/>
                  </a:ext>
                </a:extLst>
              </p:cNvPr>
              <p:cNvSpPr/>
              <p:nvPr/>
            </p:nvSpPr>
            <p:spPr>
              <a:xfrm>
                <a:off x="5062538" y="4727575"/>
                <a:ext cx="139700" cy="46038"/>
              </a:xfrm>
              <a:custGeom>
                <a:avLst/>
                <a:gdLst>
                  <a:gd name="connsiteX0" fmla="*/ 0 w 139700"/>
                  <a:gd name="connsiteY0" fmla="*/ 46038 h 46038"/>
                  <a:gd name="connsiteX1" fmla="*/ 139700 w 139700"/>
                  <a:gd name="connsiteY1" fmla="*/ 0 h 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700" h="46038">
                    <a:moveTo>
                      <a:pt x="0" y="46038"/>
                    </a:moveTo>
                    <a:lnTo>
                      <a:pt x="1397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51B604F6-0A92-4FF2-8D6A-19E00256A1FF}"/>
                  </a:ext>
                </a:extLst>
              </p:cNvPr>
              <p:cNvSpPr/>
              <p:nvPr/>
            </p:nvSpPr>
            <p:spPr>
              <a:xfrm>
                <a:off x="4803775" y="4611688"/>
                <a:ext cx="79375" cy="288925"/>
              </a:xfrm>
              <a:custGeom>
                <a:avLst/>
                <a:gdLst>
                  <a:gd name="connsiteX0" fmla="*/ 79375 w 79375"/>
                  <a:gd name="connsiteY0" fmla="*/ 0 h 288925"/>
                  <a:gd name="connsiteX1" fmla="*/ 0 w 79375"/>
                  <a:gd name="connsiteY1" fmla="*/ 288925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288925">
                    <a:moveTo>
                      <a:pt x="79375" y="0"/>
                    </a:moveTo>
                    <a:lnTo>
                      <a:pt x="0" y="28892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970E9321-A24B-4487-8E74-4BB7A896F692}"/>
                  </a:ext>
                </a:extLst>
              </p:cNvPr>
              <p:cNvSpPr/>
              <p:nvPr/>
            </p:nvSpPr>
            <p:spPr>
              <a:xfrm>
                <a:off x="4314825" y="4900428"/>
                <a:ext cx="498475" cy="198622"/>
              </a:xfrm>
              <a:custGeom>
                <a:avLst/>
                <a:gdLst>
                  <a:gd name="connsiteX0" fmla="*/ 0 w 498475"/>
                  <a:gd name="connsiteY0" fmla="*/ 198622 h 198622"/>
                  <a:gd name="connsiteX1" fmla="*/ 363538 w 498475"/>
                  <a:gd name="connsiteY1" fmla="*/ 31935 h 198622"/>
                  <a:gd name="connsiteX2" fmla="*/ 498475 w 498475"/>
                  <a:gd name="connsiteY2" fmla="*/ 185 h 1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475" h="198622">
                    <a:moveTo>
                      <a:pt x="0" y="198622"/>
                    </a:moveTo>
                    <a:cubicBezTo>
                      <a:pt x="140229" y="131815"/>
                      <a:pt x="280459" y="65008"/>
                      <a:pt x="363538" y="31935"/>
                    </a:cubicBezTo>
                    <a:cubicBezTo>
                      <a:pt x="446617" y="-1138"/>
                      <a:pt x="472546" y="-477"/>
                      <a:pt x="498475" y="18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4F39F77-10F7-4F0F-AB6D-06E3ADF468A3}"/>
                  </a:ext>
                </a:extLst>
              </p:cNvPr>
              <p:cNvSpPr/>
              <p:nvPr/>
            </p:nvSpPr>
            <p:spPr>
              <a:xfrm>
                <a:off x="4670425" y="4987925"/>
                <a:ext cx="101600" cy="338138"/>
              </a:xfrm>
              <a:custGeom>
                <a:avLst/>
                <a:gdLst>
                  <a:gd name="connsiteX0" fmla="*/ 101600 w 101600"/>
                  <a:gd name="connsiteY0" fmla="*/ 0 h 338138"/>
                  <a:gd name="connsiteX1" fmla="*/ 0 w 101600"/>
                  <a:gd name="connsiteY1" fmla="*/ 338138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600" h="338138">
                    <a:moveTo>
                      <a:pt x="101600" y="0"/>
                    </a:moveTo>
                    <a:lnTo>
                      <a:pt x="0" y="3381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82EC1C6C-7D42-4835-A133-B4BE119F2140}"/>
                  </a:ext>
                </a:extLst>
              </p:cNvPr>
              <p:cNvSpPr/>
              <p:nvPr/>
            </p:nvSpPr>
            <p:spPr>
              <a:xfrm>
                <a:off x="4168775" y="5330825"/>
                <a:ext cx="508000" cy="247650"/>
              </a:xfrm>
              <a:custGeom>
                <a:avLst/>
                <a:gdLst>
                  <a:gd name="connsiteX0" fmla="*/ 0 w 508000"/>
                  <a:gd name="connsiteY0" fmla="*/ 247650 h 247650"/>
                  <a:gd name="connsiteX1" fmla="*/ 184150 w 508000"/>
                  <a:gd name="connsiteY1" fmla="*/ 146050 h 247650"/>
                  <a:gd name="connsiteX2" fmla="*/ 331788 w 508000"/>
                  <a:gd name="connsiteY2" fmla="*/ 79375 h 247650"/>
                  <a:gd name="connsiteX3" fmla="*/ 508000 w 508000"/>
                  <a:gd name="connsiteY3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0" h="247650">
                    <a:moveTo>
                      <a:pt x="0" y="247650"/>
                    </a:moveTo>
                    <a:cubicBezTo>
                      <a:pt x="64426" y="210873"/>
                      <a:pt x="128852" y="174096"/>
                      <a:pt x="184150" y="146050"/>
                    </a:cubicBezTo>
                    <a:cubicBezTo>
                      <a:pt x="239448" y="118004"/>
                      <a:pt x="331788" y="79375"/>
                      <a:pt x="331788" y="79375"/>
                    </a:cubicBezTo>
                    <a:lnTo>
                      <a:pt x="5080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CD4367F-18A6-4742-836E-A561D15C39B8}"/>
                  </a:ext>
                </a:extLst>
              </p:cNvPr>
              <p:cNvSpPr/>
              <p:nvPr/>
            </p:nvSpPr>
            <p:spPr>
              <a:xfrm>
                <a:off x="3952875" y="5661025"/>
                <a:ext cx="900113" cy="641350"/>
              </a:xfrm>
              <a:custGeom>
                <a:avLst/>
                <a:gdLst>
                  <a:gd name="connsiteX0" fmla="*/ 0 w 900113"/>
                  <a:gd name="connsiteY0" fmla="*/ 641350 h 641350"/>
                  <a:gd name="connsiteX1" fmla="*/ 231775 w 900113"/>
                  <a:gd name="connsiteY1" fmla="*/ 477838 h 641350"/>
                  <a:gd name="connsiteX2" fmla="*/ 458788 w 900113"/>
                  <a:gd name="connsiteY2" fmla="*/ 315913 h 641350"/>
                  <a:gd name="connsiteX3" fmla="*/ 644525 w 900113"/>
                  <a:gd name="connsiteY3" fmla="*/ 187325 h 641350"/>
                  <a:gd name="connsiteX4" fmla="*/ 788988 w 900113"/>
                  <a:gd name="connsiteY4" fmla="*/ 92075 h 641350"/>
                  <a:gd name="connsiteX5" fmla="*/ 900113 w 900113"/>
                  <a:gd name="connsiteY5" fmla="*/ 0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113" h="641350">
                    <a:moveTo>
                      <a:pt x="0" y="641350"/>
                    </a:moveTo>
                    <a:lnTo>
                      <a:pt x="231775" y="477838"/>
                    </a:lnTo>
                    <a:lnTo>
                      <a:pt x="458788" y="315913"/>
                    </a:lnTo>
                    <a:cubicBezTo>
                      <a:pt x="527580" y="267494"/>
                      <a:pt x="589492" y="224631"/>
                      <a:pt x="644525" y="187325"/>
                    </a:cubicBezTo>
                    <a:cubicBezTo>
                      <a:pt x="699558" y="150019"/>
                      <a:pt x="746390" y="123296"/>
                      <a:pt x="788988" y="92075"/>
                    </a:cubicBezTo>
                    <a:cubicBezTo>
                      <a:pt x="831586" y="60854"/>
                      <a:pt x="865849" y="30427"/>
                      <a:pt x="9001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7579C20-8C25-4A18-966D-7EEF553A462D}"/>
                  </a:ext>
                </a:extLst>
              </p:cNvPr>
              <p:cNvSpPr/>
              <p:nvPr/>
            </p:nvSpPr>
            <p:spPr>
              <a:xfrm>
                <a:off x="4849813" y="5319713"/>
                <a:ext cx="190500" cy="344487"/>
              </a:xfrm>
              <a:custGeom>
                <a:avLst/>
                <a:gdLst>
                  <a:gd name="connsiteX0" fmla="*/ 190500 w 190500"/>
                  <a:gd name="connsiteY0" fmla="*/ 0 h 344487"/>
                  <a:gd name="connsiteX1" fmla="*/ 144462 w 190500"/>
                  <a:gd name="connsiteY1" fmla="*/ 111125 h 344487"/>
                  <a:gd name="connsiteX2" fmla="*/ 109537 w 190500"/>
                  <a:gd name="connsiteY2" fmla="*/ 188912 h 344487"/>
                  <a:gd name="connsiteX3" fmla="*/ 0 w 190500"/>
                  <a:gd name="connsiteY3" fmla="*/ 344487 h 34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344487">
                    <a:moveTo>
                      <a:pt x="190500" y="0"/>
                    </a:moveTo>
                    <a:cubicBezTo>
                      <a:pt x="174228" y="39820"/>
                      <a:pt x="157956" y="79640"/>
                      <a:pt x="144462" y="111125"/>
                    </a:cubicBezTo>
                    <a:cubicBezTo>
                      <a:pt x="130968" y="142610"/>
                      <a:pt x="133614" y="150018"/>
                      <a:pt x="109537" y="188912"/>
                    </a:cubicBezTo>
                    <a:cubicBezTo>
                      <a:pt x="85460" y="227806"/>
                      <a:pt x="0" y="344487"/>
                      <a:pt x="0" y="34448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642C3D39-85C5-4256-962F-F741F493F731}"/>
                  </a:ext>
                </a:extLst>
              </p:cNvPr>
              <p:cNvSpPr/>
              <p:nvPr/>
            </p:nvSpPr>
            <p:spPr>
              <a:xfrm>
                <a:off x="5130800" y="4824413"/>
                <a:ext cx="66675" cy="222250"/>
              </a:xfrm>
              <a:custGeom>
                <a:avLst/>
                <a:gdLst>
                  <a:gd name="connsiteX0" fmla="*/ 66675 w 66675"/>
                  <a:gd name="connsiteY0" fmla="*/ 0 h 222250"/>
                  <a:gd name="connsiteX1" fmla="*/ 33338 w 66675"/>
                  <a:gd name="connsiteY1" fmla="*/ 112712 h 222250"/>
                  <a:gd name="connsiteX2" fmla="*/ 0 w 66675"/>
                  <a:gd name="connsiteY2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222250">
                    <a:moveTo>
                      <a:pt x="66675" y="0"/>
                    </a:moveTo>
                    <a:cubicBezTo>
                      <a:pt x="55562" y="37835"/>
                      <a:pt x="44450" y="75670"/>
                      <a:pt x="33338" y="112712"/>
                    </a:cubicBezTo>
                    <a:cubicBezTo>
                      <a:pt x="22226" y="149754"/>
                      <a:pt x="11113" y="186002"/>
                      <a:pt x="0" y="2222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47760AC9-509B-4927-89B0-C8C974ED84BE}"/>
                  </a:ext>
                </a:extLst>
              </p:cNvPr>
              <p:cNvSpPr/>
              <p:nvPr/>
            </p:nvSpPr>
            <p:spPr>
              <a:xfrm>
                <a:off x="5135563" y="4979612"/>
                <a:ext cx="301432" cy="73401"/>
              </a:xfrm>
              <a:custGeom>
                <a:avLst/>
                <a:gdLst>
                  <a:gd name="connsiteX0" fmla="*/ 0 w 301432"/>
                  <a:gd name="connsiteY0" fmla="*/ 73401 h 73401"/>
                  <a:gd name="connsiteX1" fmla="*/ 157162 w 301432"/>
                  <a:gd name="connsiteY1" fmla="*/ 24188 h 73401"/>
                  <a:gd name="connsiteX2" fmla="*/ 290512 w 301432"/>
                  <a:gd name="connsiteY2" fmla="*/ 376 h 73401"/>
                  <a:gd name="connsiteX3" fmla="*/ 284162 w 301432"/>
                  <a:gd name="connsiteY3" fmla="*/ 41651 h 7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32" h="73401">
                    <a:moveTo>
                      <a:pt x="0" y="73401"/>
                    </a:moveTo>
                    <a:cubicBezTo>
                      <a:pt x="54371" y="54880"/>
                      <a:pt x="108743" y="36359"/>
                      <a:pt x="157162" y="24188"/>
                    </a:cubicBezTo>
                    <a:cubicBezTo>
                      <a:pt x="205581" y="12017"/>
                      <a:pt x="269345" y="-2535"/>
                      <a:pt x="290512" y="376"/>
                    </a:cubicBezTo>
                    <a:cubicBezTo>
                      <a:pt x="311679" y="3286"/>
                      <a:pt x="297920" y="22468"/>
                      <a:pt x="284162" y="41651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CB4E5A5-3033-4ADA-8B70-74A7D4FEF97E}"/>
                  </a:ext>
                </a:extLst>
              </p:cNvPr>
              <p:cNvSpPr/>
              <p:nvPr/>
            </p:nvSpPr>
            <p:spPr>
              <a:xfrm>
                <a:off x="5111750" y="5029200"/>
                <a:ext cx="315913" cy="80963"/>
              </a:xfrm>
              <a:custGeom>
                <a:avLst/>
                <a:gdLst>
                  <a:gd name="connsiteX0" fmla="*/ 0 w 315913"/>
                  <a:gd name="connsiteY0" fmla="*/ 80963 h 80963"/>
                  <a:gd name="connsiteX1" fmla="*/ 131763 w 315913"/>
                  <a:gd name="connsiteY1" fmla="*/ 44450 h 80963"/>
                  <a:gd name="connsiteX2" fmla="*/ 217488 w 315913"/>
                  <a:gd name="connsiteY2" fmla="*/ 25400 h 80963"/>
                  <a:gd name="connsiteX3" fmla="*/ 315913 w 315913"/>
                  <a:gd name="connsiteY3" fmla="*/ 0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13" h="80963">
                    <a:moveTo>
                      <a:pt x="0" y="80963"/>
                    </a:moveTo>
                    <a:lnTo>
                      <a:pt x="131763" y="44450"/>
                    </a:lnTo>
                    <a:cubicBezTo>
                      <a:pt x="168011" y="35190"/>
                      <a:pt x="186796" y="32808"/>
                      <a:pt x="217488" y="25400"/>
                    </a:cubicBezTo>
                    <a:cubicBezTo>
                      <a:pt x="248180" y="17992"/>
                      <a:pt x="282046" y="8996"/>
                      <a:pt x="3159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AD2C0D85-807C-4551-8979-B61F59D50731}"/>
                  </a:ext>
                </a:extLst>
              </p:cNvPr>
              <p:cNvSpPr/>
              <p:nvPr/>
            </p:nvSpPr>
            <p:spPr>
              <a:xfrm>
                <a:off x="5059363" y="5114925"/>
                <a:ext cx="53975" cy="179388"/>
              </a:xfrm>
              <a:custGeom>
                <a:avLst/>
                <a:gdLst>
                  <a:gd name="connsiteX0" fmla="*/ 53975 w 53975"/>
                  <a:gd name="connsiteY0" fmla="*/ 0 h 179388"/>
                  <a:gd name="connsiteX1" fmla="*/ 23812 w 53975"/>
                  <a:gd name="connsiteY1" fmla="*/ 82550 h 179388"/>
                  <a:gd name="connsiteX2" fmla="*/ 6350 w 53975"/>
                  <a:gd name="connsiteY2" fmla="*/ 157163 h 179388"/>
                  <a:gd name="connsiteX3" fmla="*/ 0 w 53975"/>
                  <a:gd name="connsiteY3" fmla="*/ 179388 h 17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5" h="179388">
                    <a:moveTo>
                      <a:pt x="53975" y="0"/>
                    </a:moveTo>
                    <a:cubicBezTo>
                      <a:pt x="42862" y="28178"/>
                      <a:pt x="31749" y="56356"/>
                      <a:pt x="23812" y="82550"/>
                    </a:cubicBezTo>
                    <a:cubicBezTo>
                      <a:pt x="15875" y="108744"/>
                      <a:pt x="10319" y="141023"/>
                      <a:pt x="6350" y="157163"/>
                    </a:cubicBezTo>
                    <a:cubicBezTo>
                      <a:pt x="2381" y="173303"/>
                      <a:pt x="1190" y="176345"/>
                      <a:pt x="0" y="1793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A0BE86C0-15C8-4C46-8F4E-7C547BCA6523}"/>
                  </a:ext>
                </a:extLst>
              </p:cNvPr>
              <p:cNvSpPr/>
              <p:nvPr/>
            </p:nvSpPr>
            <p:spPr>
              <a:xfrm>
                <a:off x="5056188" y="5229225"/>
                <a:ext cx="277812" cy="69850"/>
              </a:xfrm>
              <a:custGeom>
                <a:avLst/>
                <a:gdLst>
                  <a:gd name="connsiteX0" fmla="*/ 0 w 277812"/>
                  <a:gd name="connsiteY0" fmla="*/ 69850 h 69850"/>
                  <a:gd name="connsiteX1" fmla="*/ 133350 w 277812"/>
                  <a:gd name="connsiteY1" fmla="*/ 34925 h 69850"/>
                  <a:gd name="connsiteX2" fmla="*/ 222250 w 277812"/>
                  <a:gd name="connsiteY2" fmla="*/ 14288 h 69850"/>
                  <a:gd name="connsiteX3" fmla="*/ 277812 w 277812"/>
                  <a:gd name="connsiteY3" fmla="*/ 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812" h="69850">
                    <a:moveTo>
                      <a:pt x="0" y="69850"/>
                    </a:moveTo>
                    <a:lnTo>
                      <a:pt x="133350" y="34925"/>
                    </a:lnTo>
                    <a:cubicBezTo>
                      <a:pt x="170391" y="25665"/>
                      <a:pt x="198173" y="20109"/>
                      <a:pt x="222250" y="14288"/>
                    </a:cubicBezTo>
                    <a:cubicBezTo>
                      <a:pt x="246327" y="8467"/>
                      <a:pt x="267493" y="2381"/>
                      <a:pt x="27781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0FA96780-A357-421F-A601-93C19215B992}"/>
                  </a:ext>
                </a:extLst>
              </p:cNvPr>
              <p:cNvSpPr/>
              <p:nvPr/>
            </p:nvSpPr>
            <p:spPr>
              <a:xfrm>
                <a:off x="5033963" y="5232400"/>
                <a:ext cx="298450" cy="133350"/>
              </a:xfrm>
              <a:custGeom>
                <a:avLst/>
                <a:gdLst>
                  <a:gd name="connsiteX0" fmla="*/ 298450 w 298450"/>
                  <a:gd name="connsiteY0" fmla="*/ 0 h 133350"/>
                  <a:gd name="connsiteX1" fmla="*/ 279400 w 298450"/>
                  <a:gd name="connsiteY1" fmla="*/ 50800 h 133350"/>
                  <a:gd name="connsiteX2" fmla="*/ 215900 w 298450"/>
                  <a:gd name="connsiteY2" fmla="*/ 73025 h 133350"/>
                  <a:gd name="connsiteX3" fmla="*/ 111125 w 298450"/>
                  <a:gd name="connsiteY3" fmla="*/ 106363 h 133350"/>
                  <a:gd name="connsiteX4" fmla="*/ 0 w 29845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0" h="133350">
                    <a:moveTo>
                      <a:pt x="298450" y="0"/>
                    </a:moveTo>
                    <a:cubicBezTo>
                      <a:pt x="295804" y="19314"/>
                      <a:pt x="293158" y="38629"/>
                      <a:pt x="279400" y="50800"/>
                    </a:cubicBezTo>
                    <a:cubicBezTo>
                      <a:pt x="265642" y="62971"/>
                      <a:pt x="243946" y="63765"/>
                      <a:pt x="215900" y="73025"/>
                    </a:cubicBezTo>
                    <a:cubicBezTo>
                      <a:pt x="187854" y="82285"/>
                      <a:pt x="147108" y="96309"/>
                      <a:pt x="111125" y="106363"/>
                    </a:cubicBezTo>
                    <a:cubicBezTo>
                      <a:pt x="75142" y="116417"/>
                      <a:pt x="37571" y="12488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2E06E8A-E446-4F98-BA11-05C91E893981}"/>
                  </a:ext>
                </a:extLst>
              </p:cNvPr>
              <p:cNvSpPr/>
              <p:nvPr/>
            </p:nvSpPr>
            <p:spPr>
              <a:xfrm>
                <a:off x="4949825" y="5372100"/>
                <a:ext cx="77788" cy="255588"/>
              </a:xfrm>
              <a:custGeom>
                <a:avLst/>
                <a:gdLst>
                  <a:gd name="connsiteX0" fmla="*/ 77788 w 77788"/>
                  <a:gd name="connsiteY0" fmla="*/ 0 h 255588"/>
                  <a:gd name="connsiteX1" fmla="*/ 44450 w 77788"/>
                  <a:gd name="connsiteY1" fmla="*/ 107950 h 255588"/>
                  <a:gd name="connsiteX2" fmla="*/ 15875 w 77788"/>
                  <a:gd name="connsiteY2" fmla="*/ 207963 h 255588"/>
                  <a:gd name="connsiteX3" fmla="*/ 0 w 77788"/>
                  <a:gd name="connsiteY3" fmla="*/ 255588 h 2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88" h="255588">
                    <a:moveTo>
                      <a:pt x="77788" y="0"/>
                    </a:moveTo>
                    <a:cubicBezTo>
                      <a:pt x="66278" y="36645"/>
                      <a:pt x="54769" y="73290"/>
                      <a:pt x="44450" y="107950"/>
                    </a:cubicBezTo>
                    <a:cubicBezTo>
                      <a:pt x="34131" y="142610"/>
                      <a:pt x="23283" y="183357"/>
                      <a:pt x="15875" y="207963"/>
                    </a:cubicBezTo>
                    <a:cubicBezTo>
                      <a:pt x="8467" y="232569"/>
                      <a:pt x="4233" y="244078"/>
                      <a:pt x="0" y="2555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5C3D19CF-F608-4015-B4D7-F682D835A47E}"/>
                  </a:ext>
                </a:extLst>
              </p:cNvPr>
              <p:cNvSpPr/>
              <p:nvPr/>
            </p:nvSpPr>
            <p:spPr>
              <a:xfrm>
                <a:off x="5199063" y="4748213"/>
                <a:ext cx="504825" cy="82550"/>
              </a:xfrm>
              <a:custGeom>
                <a:avLst/>
                <a:gdLst>
                  <a:gd name="connsiteX0" fmla="*/ 0 w 504825"/>
                  <a:gd name="connsiteY0" fmla="*/ 82550 h 82550"/>
                  <a:gd name="connsiteX1" fmla="*/ 168275 w 504825"/>
                  <a:gd name="connsiteY1" fmla="*/ 36512 h 82550"/>
                  <a:gd name="connsiteX2" fmla="*/ 307975 w 504825"/>
                  <a:gd name="connsiteY2" fmla="*/ 9525 h 82550"/>
                  <a:gd name="connsiteX3" fmla="*/ 434975 w 504825"/>
                  <a:gd name="connsiteY3" fmla="*/ 3175 h 82550"/>
                  <a:gd name="connsiteX4" fmla="*/ 504825 w 504825"/>
                  <a:gd name="connsiteY4" fmla="*/ 0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82550">
                    <a:moveTo>
                      <a:pt x="0" y="82550"/>
                    </a:moveTo>
                    <a:cubicBezTo>
                      <a:pt x="58473" y="65616"/>
                      <a:pt x="116946" y="48683"/>
                      <a:pt x="168275" y="36512"/>
                    </a:cubicBezTo>
                    <a:cubicBezTo>
                      <a:pt x="219604" y="24341"/>
                      <a:pt x="263525" y="15081"/>
                      <a:pt x="307975" y="9525"/>
                    </a:cubicBezTo>
                    <a:cubicBezTo>
                      <a:pt x="352425" y="3969"/>
                      <a:pt x="434975" y="3175"/>
                      <a:pt x="434975" y="3175"/>
                    </a:cubicBezTo>
                    <a:lnTo>
                      <a:pt x="504825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7A3C585-2EAC-4FE5-A708-32BB380622B1}"/>
                  </a:ext>
                </a:extLst>
              </p:cNvPr>
              <p:cNvSpPr/>
              <p:nvPr/>
            </p:nvSpPr>
            <p:spPr>
              <a:xfrm>
                <a:off x="5527675" y="4752975"/>
                <a:ext cx="176213" cy="582613"/>
              </a:xfrm>
              <a:custGeom>
                <a:avLst/>
                <a:gdLst>
                  <a:gd name="connsiteX0" fmla="*/ 176213 w 176213"/>
                  <a:gd name="connsiteY0" fmla="*/ 0 h 582613"/>
                  <a:gd name="connsiteX1" fmla="*/ 136525 w 176213"/>
                  <a:gd name="connsiteY1" fmla="*/ 139700 h 582613"/>
                  <a:gd name="connsiteX2" fmla="*/ 61913 w 176213"/>
                  <a:gd name="connsiteY2" fmla="*/ 369888 h 582613"/>
                  <a:gd name="connsiteX3" fmla="*/ 17463 w 176213"/>
                  <a:gd name="connsiteY3" fmla="*/ 536575 h 582613"/>
                  <a:gd name="connsiteX4" fmla="*/ 0 w 176213"/>
                  <a:gd name="connsiteY4" fmla="*/ 582613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3" h="582613">
                    <a:moveTo>
                      <a:pt x="176213" y="0"/>
                    </a:moveTo>
                    <a:cubicBezTo>
                      <a:pt x="165894" y="39026"/>
                      <a:pt x="155575" y="78052"/>
                      <a:pt x="136525" y="139700"/>
                    </a:cubicBezTo>
                    <a:cubicBezTo>
                      <a:pt x="117475" y="201348"/>
                      <a:pt x="81757" y="303742"/>
                      <a:pt x="61913" y="369888"/>
                    </a:cubicBezTo>
                    <a:cubicBezTo>
                      <a:pt x="42069" y="436034"/>
                      <a:pt x="27782" y="501121"/>
                      <a:pt x="17463" y="536575"/>
                    </a:cubicBezTo>
                    <a:cubicBezTo>
                      <a:pt x="7144" y="572029"/>
                      <a:pt x="3572" y="577321"/>
                      <a:pt x="0" y="5826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4EDE0367-292C-4937-B402-819A0F147890}"/>
                  </a:ext>
                </a:extLst>
              </p:cNvPr>
              <p:cNvSpPr/>
              <p:nvPr/>
            </p:nvSpPr>
            <p:spPr>
              <a:xfrm>
                <a:off x="4949825" y="5335588"/>
                <a:ext cx="576263" cy="295275"/>
              </a:xfrm>
              <a:custGeom>
                <a:avLst/>
                <a:gdLst>
                  <a:gd name="connsiteX0" fmla="*/ 576263 w 576263"/>
                  <a:gd name="connsiteY0" fmla="*/ 0 h 295275"/>
                  <a:gd name="connsiteX1" fmla="*/ 503238 w 576263"/>
                  <a:gd name="connsiteY1" fmla="*/ 74612 h 295275"/>
                  <a:gd name="connsiteX2" fmla="*/ 409575 w 576263"/>
                  <a:gd name="connsiteY2" fmla="*/ 141287 h 295275"/>
                  <a:gd name="connsiteX3" fmla="*/ 292100 w 576263"/>
                  <a:gd name="connsiteY3" fmla="*/ 192087 h 295275"/>
                  <a:gd name="connsiteX4" fmla="*/ 149225 w 576263"/>
                  <a:gd name="connsiteY4" fmla="*/ 249237 h 295275"/>
                  <a:gd name="connsiteX5" fmla="*/ 57150 w 576263"/>
                  <a:gd name="connsiteY5" fmla="*/ 277812 h 295275"/>
                  <a:gd name="connsiteX6" fmla="*/ 0 w 576263"/>
                  <a:gd name="connsiteY6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263" h="295275">
                    <a:moveTo>
                      <a:pt x="576263" y="0"/>
                    </a:moveTo>
                    <a:cubicBezTo>
                      <a:pt x="553641" y="25532"/>
                      <a:pt x="531019" y="51064"/>
                      <a:pt x="503238" y="74612"/>
                    </a:cubicBezTo>
                    <a:cubicBezTo>
                      <a:pt x="475457" y="98160"/>
                      <a:pt x="444764" y="121708"/>
                      <a:pt x="409575" y="141287"/>
                    </a:cubicBezTo>
                    <a:cubicBezTo>
                      <a:pt x="374386" y="160866"/>
                      <a:pt x="335492" y="174095"/>
                      <a:pt x="292100" y="192087"/>
                    </a:cubicBezTo>
                    <a:cubicBezTo>
                      <a:pt x="248708" y="210079"/>
                      <a:pt x="188383" y="234950"/>
                      <a:pt x="149225" y="249237"/>
                    </a:cubicBezTo>
                    <a:cubicBezTo>
                      <a:pt x="110067" y="263524"/>
                      <a:pt x="57150" y="277812"/>
                      <a:pt x="57150" y="277812"/>
                    </a:cubicBezTo>
                    <a:lnTo>
                      <a:pt x="0" y="295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5F59B21-A82C-45C8-9CA9-5689B84EE679}"/>
                  </a:ext>
                </a:extLst>
              </p:cNvPr>
              <p:cNvSpPr/>
              <p:nvPr/>
            </p:nvSpPr>
            <p:spPr>
              <a:xfrm>
                <a:off x="5767388" y="4497388"/>
                <a:ext cx="73025" cy="220662"/>
              </a:xfrm>
              <a:custGeom>
                <a:avLst/>
                <a:gdLst>
                  <a:gd name="connsiteX0" fmla="*/ 73025 w 73025"/>
                  <a:gd name="connsiteY0" fmla="*/ 0 h 220662"/>
                  <a:gd name="connsiteX1" fmla="*/ 31750 w 73025"/>
                  <a:gd name="connsiteY1" fmla="*/ 109537 h 220662"/>
                  <a:gd name="connsiteX2" fmla="*/ 15875 w 73025"/>
                  <a:gd name="connsiteY2" fmla="*/ 182562 h 220662"/>
                  <a:gd name="connsiteX3" fmla="*/ 0 w 73025"/>
                  <a:gd name="connsiteY3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0662">
                    <a:moveTo>
                      <a:pt x="73025" y="0"/>
                    </a:moveTo>
                    <a:cubicBezTo>
                      <a:pt x="57150" y="39555"/>
                      <a:pt x="41275" y="79110"/>
                      <a:pt x="31750" y="109537"/>
                    </a:cubicBezTo>
                    <a:cubicBezTo>
                      <a:pt x="22225" y="139964"/>
                      <a:pt x="21167" y="164041"/>
                      <a:pt x="15875" y="182562"/>
                    </a:cubicBezTo>
                    <a:cubicBezTo>
                      <a:pt x="10583" y="201083"/>
                      <a:pt x="5291" y="210872"/>
                      <a:pt x="0" y="2206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D92FC8BB-E7DE-4413-AEBA-4E1D9C269CBC}"/>
                  </a:ext>
                </a:extLst>
              </p:cNvPr>
              <p:cNvSpPr/>
              <p:nvPr/>
            </p:nvSpPr>
            <p:spPr>
              <a:xfrm>
                <a:off x="5851525" y="4492472"/>
                <a:ext cx="225425" cy="4916"/>
              </a:xfrm>
              <a:custGeom>
                <a:avLst/>
                <a:gdLst>
                  <a:gd name="connsiteX0" fmla="*/ 0 w 225425"/>
                  <a:gd name="connsiteY0" fmla="*/ 4916 h 4916"/>
                  <a:gd name="connsiteX1" fmla="*/ 103188 w 225425"/>
                  <a:gd name="connsiteY1" fmla="*/ 1741 h 4916"/>
                  <a:gd name="connsiteX2" fmla="*/ 180975 w 225425"/>
                  <a:gd name="connsiteY2" fmla="*/ 153 h 4916"/>
                  <a:gd name="connsiteX3" fmla="*/ 225425 w 225425"/>
                  <a:gd name="connsiteY3" fmla="*/ 153 h 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25" h="4916">
                    <a:moveTo>
                      <a:pt x="0" y="4916"/>
                    </a:moveTo>
                    <a:lnTo>
                      <a:pt x="103188" y="1741"/>
                    </a:lnTo>
                    <a:lnTo>
                      <a:pt x="180975" y="153"/>
                    </a:lnTo>
                    <a:cubicBezTo>
                      <a:pt x="201348" y="-112"/>
                      <a:pt x="213386" y="20"/>
                      <a:pt x="225425" y="15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2991AD7-83C3-4C18-9558-34F36CA844B4}"/>
                  </a:ext>
                </a:extLst>
              </p:cNvPr>
              <p:cNvSpPr/>
              <p:nvPr/>
            </p:nvSpPr>
            <p:spPr>
              <a:xfrm>
                <a:off x="6015038" y="4498975"/>
                <a:ext cx="65087" cy="207963"/>
              </a:xfrm>
              <a:custGeom>
                <a:avLst/>
                <a:gdLst>
                  <a:gd name="connsiteX0" fmla="*/ 65087 w 65087"/>
                  <a:gd name="connsiteY0" fmla="*/ 0 h 207963"/>
                  <a:gd name="connsiteX1" fmla="*/ 41275 w 65087"/>
                  <a:gd name="connsiteY1" fmla="*/ 49213 h 207963"/>
                  <a:gd name="connsiteX2" fmla="*/ 15875 w 65087"/>
                  <a:gd name="connsiteY2" fmla="*/ 163513 h 207963"/>
                  <a:gd name="connsiteX3" fmla="*/ 0 w 65087"/>
                  <a:gd name="connsiteY3" fmla="*/ 207963 h 2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87" h="207963">
                    <a:moveTo>
                      <a:pt x="65087" y="0"/>
                    </a:moveTo>
                    <a:cubicBezTo>
                      <a:pt x="57282" y="10980"/>
                      <a:pt x="49477" y="21961"/>
                      <a:pt x="41275" y="49213"/>
                    </a:cubicBezTo>
                    <a:cubicBezTo>
                      <a:pt x="33073" y="76465"/>
                      <a:pt x="22754" y="137055"/>
                      <a:pt x="15875" y="163513"/>
                    </a:cubicBezTo>
                    <a:cubicBezTo>
                      <a:pt x="8996" y="189971"/>
                      <a:pt x="4233" y="200555"/>
                      <a:pt x="0" y="2079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6B785905-C22C-4FE6-AD28-5A1114ECD7A2}"/>
                  </a:ext>
                </a:extLst>
              </p:cNvPr>
              <p:cNvSpPr/>
              <p:nvPr/>
            </p:nvSpPr>
            <p:spPr>
              <a:xfrm>
                <a:off x="5753100" y="4713288"/>
                <a:ext cx="273050" cy="14287"/>
              </a:xfrm>
              <a:custGeom>
                <a:avLst/>
                <a:gdLst>
                  <a:gd name="connsiteX0" fmla="*/ 0 w 273050"/>
                  <a:gd name="connsiteY0" fmla="*/ 14287 h 14287"/>
                  <a:gd name="connsiteX1" fmla="*/ 133350 w 273050"/>
                  <a:gd name="connsiteY1" fmla="*/ 1587 h 14287"/>
                  <a:gd name="connsiteX2" fmla="*/ 244475 w 273050"/>
                  <a:gd name="connsiteY2" fmla="*/ 7937 h 14287"/>
                  <a:gd name="connsiteX3" fmla="*/ 273050 w 273050"/>
                  <a:gd name="connsiteY3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50" h="14287">
                    <a:moveTo>
                      <a:pt x="0" y="14287"/>
                    </a:moveTo>
                    <a:cubicBezTo>
                      <a:pt x="46302" y="8466"/>
                      <a:pt x="92604" y="2645"/>
                      <a:pt x="133350" y="1587"/>
                    </a:cubicBezTo>
                    <a:cubicBezTo>
                      <a:pt x="174096" y="529"/>
                      <a:pt x="221192" y="8201"/>
                      <a:pt x="244475" y="7937"/>
                    </a:cubicBezTo>
                    <a:cubicBezTo>
                      <a:pt x="267758" y="7673"/>
                      <a:pt x="270404" y="3836"/>
                      <a:pt x="273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72D598BB-3D30-441D-8847-ECF4D9DAB2A2}"/>
                  </a:ext>
                </a:extLst>
              </p:cNvPr>
              <p:cNvSpPr/>
              <p:nvPr/>
            </p:nvSpPr>
            <p:spPr>
              <a:xfrm>
                <a:off x="5691188" y="4791075"/>
                <a:ext cx="66675" cy="227013"/>
              </a:xfrm>
              <a:custGeom>
                <a:avLst/>
                <a:gdLst>
                  <a:gd name="connsiteX0" fmla="*/ 66675 w 66675"/>
                  <a:gd name="connsiteY0" fmla="*/ 0 h 227013"/>
                  <a:gd name="connsiteX1" fmla="*/ 0 w 66675"/>
                  <a:gd name="connsiteY1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27013">
                    <a:moveTo>
                      <a:pt x="66675" y="0"/>
                    </a:moveTo>
                    <a:cubicBezTo>
                      <a:pt x="39158" y="95382"/>
                      <a:pt x="11642" y="190765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57789ED-61DC-4DD5-9677-A9714D058F91}"/>
                  </a:ext>
                </a:extLst>
              </p:cNvPr>
              <p:cNvSpPr/>
              <p:nvPr/>
            </p:nvSpPr>
            <p:spPr>
              <a:xfrm>
                <a:off x="5753100" y="4768850"/>
                <a:ext cx="234950" cy="17463"/>
              </a:xfrm>
              <a:custGeom>
                <a:avLst/>
                <a:gdLst>
                  <a:gd name="connsiteX0" fmla="*/ 0 w 234950"/>
                  <a:gd name="connsiteY0" fmla="*/ 17463 h 17463"/>
                  <a:gd name="connsiteX1" fmla="*/ 114300 w 234950"/>
                  <a:gd name="connsiteY1" fmla="*/ 4763 h 17463"/>
                  <a:gd name="connsiteX2" fmla="*/ 234950 w 234950"/>
                  <a:gd name="connsiteY2" fmla="*/ 0 h 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950" h="17463">
                    <a:moveTo>
                      <a:pt x="0" y="17463"/>
                    </a:moveTo>
                    <a:cubicBezTo>
                      <a:pt x="37571" y="12568"/>
                      <a:pt x="75142" y="7673"/>
                      <a:pt x="114300" y="4763"/>
                    </a:cubicBezTo>
                    <a:cubicBezTo>
                      <a:pt x="153458" y="1853"/>
                      <a:pt x="215371" y="2646"/>
                      <a:pt x="234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9212D5C-25F2-449F-902C-9791BAC954F2}"/>
                  </a:ext>
                </a:extLst>
              </p:cNvPr>
              <p:cNvSpPr/>
              <p:nvPr/>
            </p:nvSpPr>
            <p:spPr>
              <a:xfrm>
                <a:off x="5919788" y="4781550"/>
                <a:ext cx="77787" cy="201613"/>
              </a:xfrm>
              <a:custGeom>
                <a:avLst/>
                <a:gdLst>
                  <a:gd name="connsiteX0" fmla="*/ 77787 w 77787"/>
                  <a:gd name="connsiteY0" fmla="*/ 0 h 201613"/>
                  <a:gd name="connsiteX1" fmla="*/ 0 w 77787"/>
                  <a:gd name="connsiteY1" fmla="*/ 201613 h 2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787" h="201613">
                    <a:moveTo>
                      <a:pt x="77787" y="0"/>
                    </a:moveTo>
                    <a:lnTo>
                      <a:pt x="0" y="201613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6B8C686D-269D-442C-9BCC-850004776463}"/>
                  </a:ext>
                </a:extLst>
              </p:cNvPr>
              <p:cNvSpPr/>
              <p:nvPr/>
            </p:nvSpPr>
            <p:spPr>
              <a:xfrm>
                <a:off x="5695950" y="4984750"/>
                <a:ext cx="238125" cy="39688"/>
              </a:xfrm>
              <a:custGeom>
                <a:avLst/>
                <a:gdLst>
                  <a:gd name="connsiteX0" fmla="*/ 0 w 238125"/>
                  <a:gd name="connsiteY0" fmla="*/ 39688 h 39688"/>
                  <a:gd name="connsiteX1" fmla="*/ 142875 w 238125"/>
                  <a:gd name="connsiteY1" fmla="*/ 12700 h 39688"/>
                  <a:gd name="connsiteX2" fmla="*/ 238125 w 238125"/>
                  <a:gd name="connsiteY2" fmla="*/ 0 h 3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39688">
                    <a:moveTo>
                      <a:pt x="0" y="39688"/>
                    </a:moveTo>
                    <a:lnTo>
                      <a:pt x="142875" y="12700"/>
                    </a:lnTo>
                    <a:cubicBezTo>
                      <a:pt x="182562" y="6085"/>
                      <a:pt x="238125" y="0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0F4AA2C-7ED9-4952-BD69-DEE0BA1CB01F}"/>
                  </a:ext>
                </a:extLst>
              </p:cNvPr>
              <p:cNvSpPr/>
              <p:nvPr/>
            </p:nvSpPr>
            <p:spPr>
              <a:xfrm>
                <a:off x="5565775" y="5143500"/>
                <a:ext cx="84138" cy="266700"/>
              </a:xfrm>
              <a:custGeom>
                <a:avLst/>
                <a:gdLst>
                  <a:gd name="connsiteX0" fmla="*/ 84138 w 84138"/>
                  <a:gd name="connsiteY0" fmla="*/ 0 h 266700"/>
                  <a:gd name="connsiteX1" fmla="*/ 0 w 84138"/>
                  <a:gd name="connsiteY1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38" h="266700">
                    <a:moveTo>
                      <a:pt x="84138" y="0"/>
                    </a:moveTo>
                    <a:lnTo>
                      <a:pt x="0" y="266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86CBDF1-AF05-452F-98FA-596502C60103}"/>
                  </a:ext>
                </a:extLst>
              </p:cNvPr>
              <p:cNvSpPr/>
              <p:nvPr/>
            </p:nvSpPr>
            <p:spPr>
              <a:xfrm>
                <a:off x="5910263" y="4708525"/>
                <a:ext cx="184150" cy="368300"/>
              </a:xfrm>
              <a:custGeom>
                <a:avLst/>
                <a:gdLst>
                  <a:gd name="connsiteX0" fmla="*/ 184150 w 184150"/>
                  <a:gd name="connsiteY0" fmla="*/ 0 h 368300"/>
                  <a:gd name="connsiteX1" fmla="*/ 92075 w 184150"/>
                  <a:gd name="connsiteY1" fmla="*/ 279400 h 368300"/>
                  <a:gd name="connsiteX2" fmla="*/ 0 w 184150"/>
                  <a:gd name="connsiteY2" fmla="*/ 3683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150" h="368300">
                    <a:moveTo>
                      <a:pt x="184150" y="0"/>
                    </a:moveTo>
                    <a:cubicBezTo>
                      <a:pt x="153458" y="109008"/>
                      <a:pt x="122767" y="218017"/>
                      <a:pt x="92075" y="279400"/>
                    </a:cubicBezTo>
                    <a:cubicBezTo>
                      <a:pt x="61383" y="340783"/>
                      <a:pt x="30691" y="354541"/>
                      <a:pt x="0" y="3683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1B2043F-D104-4BF6-8DC3-E6AFCCE1A278}"/>
                  </a:ext>
                </a:extLst>
              </p:cNvPr>
              <p:cNvSpPr/>
              <p:nvPr/>
            </p:nvSpPr>
            <p:spPr>
              <a:xfrm>
                <a:off x="5653088" y="5080000"/>
                <a:ext cx="246062" cy="50800"/>
              </a:xfrm>
              <a:custGeom>
                <a:avLst/>
                <a:gdLst>
                  <a:gd name="connsiteX0" fmla="*/ 0 w 246062"/>
                  <a:gd name="connsiteY0" fmla="*/ 50800 h 50800"/>
                  <a:gd name="connsiteX1" fmla="*/ 246062 w 246062"/>
                  <a:gd name="connsiteY1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062" h="50800">
                    <a:moveTo>
                      <a:pt x="0" y="50800"/>
                    </a:moveTo>
                    <a:lnTo>
                      <a:pt x="246062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C5995FB-AB3D-48C3-84B2-F2E592A18448}"/>
                  </a:ext>
                </a:extLst>
              </p:cNvPr>
              <p:cNvSpPr/>
              <p:nvPr/>
            </p:nvSpPr>
            <p:spPr>
              <a:xfrm>
                <a:off x="6099175" y="4705350"/>
                <a:ext cx="214313" cy="6350"/>
              </a:xfrm>
              <a:custGeom>
                <a:avLst/>
                <a:gdLst>
                  <a:gd name="connsiteX0" fmla="*/ 0 w 214313"/>
                  <a:gd name="connsiteY0" fmla="*/ 0 h 6350"/>
                  <a:gd name="connsiteX1" fmla="*/ 214313 w 214313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3" h="6350">
                    <a:moveTo>
                      <a:pt x="0" y="0"/>
                    </a:moveTo>
                    <a:lnTo>
                      <a:pt x="214313" y="63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40A4B97-A78D-41ED-B350-6518555637D5}"/>
                  </a:ext>
                </a:extLst>
              </p:cNvPr>
              <p:cNvSpPr/>
              <p:nvPr/>
            </p:nvSpPr>
            <p:spPr>
              <a:xfrm>
                <a:off x="5942013" y="4724400"/>
                <a:ext cx="374650" cy="649288"/>
              </a:xfrm>
              <a:custGeom>
                <a:avLst/>
                <a:gdLst>
                  <a:gd name="connsiteX0" fmla="*/ 374650 w 374650"/>
                  <a:gd name="connsiteY0" fmla="*/ 0 h 649288"/>
                  <a:gd name="connsiteX1" fmla="*/ 233362 w 374650"/>
                  <a:gd name="connsiteY1" fmla="*/ 430213 h 649288"/>
                  <a:gd name="connsiteX2" fmla="*/ 0 w 374650"/>
                  <a:gd name="connsiteY2" fmla="*/ 649288 h 64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650" h="649288">
                    <a:moveTo>
                      <a:pt x="374650" y="0"/>
                    </a:moveTo>
                    <a:cubicBezTo>
                      <a:pt x="335227" y="160999"/>
                      <a:pt x="295804" y="321998"/>
                      <a:pt x="233362" y="430213"/>
                    </a:cubicBezTo>
                    <a:cubicBezTo>
                      <a:pt x="170920" y="538428"/>
                      <a:pt x="85460" y="593858"/>
                      <a:pt x="0" y="6492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097D3CA-650C-4476-87C2-2A1350CE3792}"/>
                  </a:ext>
                </a:extLst>
              </p:cNvPr>
              <p:cNvSpPr/>
              <p:nvPr/>
            </p:nvSpPr>
            <p:spPr>
              <a:xfrm>
                <a:off x="5568950" y="5375275"/>
                <a:ext cx="381000" cy="52388"/>
              </a:xfrm>
              <a:custGeom>
                <a:avLst/>
                <a:gdLst>
                  <a:gd name="connsiteX0" fmla="*/ 0 w 381000"/>
                  <a:gd name="connsiteY0" fmla="*/ 52388 h 52388"/>
                  <a:gd name="connsiteX1" fmla="*/ 239713 w 381000"/>
                  <a:gd name="connsiteY1" fmla="*/ 22225 h 52388"/>
                  <a:gd name="connsiteX2" fmla="*/ 381000 w 381000"/>
                  <a:gd name="connsiteY2" fmla="*/ 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52388">
                    <a:moveTo>
                      <a:pt x="0" y="52388"/>
                    </a:moveTo>
                    <a:lnTo>
                      <a:pt x="239713" y="22225"/>
                    </a:lnTo>
                    <a:cubicBezTo>
                      <a:pt x="303213" y="13494"/>
                      <a:pt x="342106" y="6747"/>
                      <a:pt x="3810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B458F446-9533-4839-84CE-4C9E2BB0B9A1}"/>
                  </a:ext>
                </a:extLst>
              </p:cNvPr>
              <p:cNvSpPr/>
              <p:nvPr/>
            </p:nvSpPr>
            <p:spPr>
              <a:xfrm>
                <a:off x="6303963" y="4791075"/>
                <a:ext cx="39687" cy="141288"/>
              </a:xfrm>
              <a:custGeom>
                <a:avLst/>
                <a:gdLst>
                  <a:gd name="connsiteX0" fmla="*/ 39687 w 39687"/>
                  <a:gd name="connsiteY0" fmla="*/ 0 h 141288"/>
                  <a:gd name="connsiteX1" fmla="*/ 0 w 39687"/>
                  <a:gd name="connsiteY1" fmla="*/ 141288 h 1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41288">
                    <a:moveTo>
                      <a:pt x="39687" y="0"/>
                    </a:moveTo>
                    <a:lnTo>
                      <a:pt x="0" y="14128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C62C88BF-2A50-4A9D-8F9B-CD7477D95826}"/>
                  </a:ext>
                </a:extLst>
              </p:cNvPr>
              <p:cNvSpPr/>
              <p:nvPr/>
            </p:nvSpPr>
            <p:spPr>
              <a:xfrm>
                <a:off x="6302375" y="4932363"/>
                <a:ext cx="238125" cy="12700"/>
              </a:xfrm>
              <a:custGeom>
                <a:avLst/>
                <a:gdLst>
                  <a:gd name="connsiteX0" fmla="*/ 0 w 238125"/>
                  <a:gd name="connsiteY0" fmla="*/ 0 h 12700"/>
                  <a:gd name="connsiteX1" fmla="*/ 238125 w 238125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12700">
                    <a:moveTo>
                      <a:pt x="0" y="0"/>
                    </a:moveTo>
                    <a:lnTo>
                      <a:pt x="238125" y="12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41501377-C18D-4804-9B04-981120BA1731}"/>
                  </a:ext>
                </a:extLst>
              </p:cNvPr>
              <p:cNvSpPr/>
              <p:nvPr/>
            </p:nvSpPr>
            <p:spPr>
              <a:xfrm>
                <a:off x="6523038" y="4938713"/>
                <a:ext cx="15875" cy="53975"/>
              </a:xfrm>
              <a:custGeom>
                <a:avLst/>
                <a:gdLst>
                  <a:gd name="connsiteX0" fmla="*/ 15875 w 15875"/>
                  <a:gd name="connsiteY0" fmla="*/ 0 h 53975"/>
                  <a:gd name="connsiteX1" fmla="*/ 0 w 15875"/>
                  <a:gd name="connsiteY1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53975">
                    <a:moveTo>
                      <a:pt x="15875" y="0"/>
                    </a:moveTo>
                    <a:lnTo>
                      <a:pt x="0" y="539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B2894532-F4FD-47F2-A039-A5B4894F2953}"/>
                  </a:ext>
                </a:extLst>
              </p:cNvPr>
              <p:cNvSpPr/>
              <p:nvPr/>
            </p:nvSpPr>
            <p:spPr>
              <a:xfrm>
                <a:off x="6289675" y="4986338"/>
                <a:ext cx="231775" cy="6913"/>
              </a:xfrm>
              <a:custGeom>
                <a:avLst/>
                <a:gdLst>
                  <a:gd name="connsiteX0" fmla="*/ 0 w 231775"/>
                  <a:gd name="connsiteY0" fmla="*/ 0 h 6913"/>
                  <a:gd name="connsiteX1" fmla="*/ 231775 w 231775"/>
                  <a:gd name="connsiteY1" fmla="*/ 6350 h 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775" h="6913">
                    <a:moveTo>
                      <a:pt x="0" y="0"/>
                    </a:moveTo>
                    <a:cubicBezTo>
                      <a:pt x="96573" y="4233"/>
                      <a:pt x="193146" y="8467"/>
                      <a:pt x="231775" y="6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48D1763-1551-4436-9D9B-B2759E154C1E}"/>
                  </a:ext>
                </a:extLst>
              </p:cNvPr>
              <p:cNvSpPr/>
              <p:nvPr/>
            </p:nvSpPr>
            <p:spPr>
              <a:xfrm>
                <a:off x="6253163" y="4992688"/>
                <a:ext cx="34925" cy="107950"/>
              </a:xfrm>
              <a:custGeom>
                <a:avLst/>
                <a:gdLst>
                  <a:gd name="connsiteX0" fmla="*/ 34925 w 34925"/>
                  <a:gd name="connsiteY0" fmla="*/ 0 h 107950"/>
                  <a:gd name="connsiteX1" fmla="*/ 0 w 34925"/>
                  <a:gd name="connsiteY1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925" h="107950">
                    <a:moveTo>
                      <a:pt x="34925" y="0"/>
                    </a:moveTo>
                    <a:lnTo>
                      <a:pt x="0" y="1079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A7A82136-F712-46BE-9349-016A445F8312}"/>
                  </a:ext>
                </a:extLst>
              </p:cNvPr>
              <p:cNvSpPr/>
              <p:nvPr/>
            </p:nvSpPr>
            <p:spPr>
              <a:xfrm>
                <a:off x="6251575" y="5103813"/>
                <a:ext cx="234950" cy="14287"/>
              </a:xfrm>
              <a:custGeom>
                <a:avLst/>
                <a:gdLst>
                  <a:gd name="connsiteX0" fmla="*/ 0 w 234950"/>
                  <a:gd name="connsiteY0" fmla="*/ 0 h 14287"/>
                  <a:gd name="connsiteX1" fmla="*/ 234950 w 234950"/>
                  <a:gd name="connsiteY1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950" h="14287">
                    <a:moveTo>
                      <a:pt x="0" y="0"/>
                    </a:moveTo>
                    <a:lnTo>
                      <a:pt x="234950" y="142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88F3D50A-49CD-4DB2-BE74-03C7ACB51C80}"/>
                  </a:ext>
                </a:extLst>
              </p:cNvPr>
              <p:cNvSpPr/>
              <p:nvPr/>
            </p:nvSpPr>
            <p:spPr>
              <a:xfrm>
                <a:off x="6237284" y="5106987"/>
                <a:ext cx="240408" cy="51281"/>
              </a:xfrm>
              <a:custGeom>
                <a:avLst/>
                <a:gdLst>
                  <a:gd name="connsiteX0" fmla="*/ 0 w 240408"/>
                  <a:gd name="connsiteY0" fmla="*/ 44450 h 51281"/>
                  <a:gd name="connsiteX1" fmla="*/ 215900 w 240408"/>
                  <a:gd name="connsiteY1" fmla="*/ 47625 h 51281"/>
                  <a:gd name="connsiteX2" fmla="*/ 238125 w 240408"/>
                  <a:gd name="connsiteY2" fmla="*/ 0 h 5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08" h="51281">
                    <a:moveTo>
                      <a:pt x="0" y="44450"/>
                    </a:moveTo>
                    <a:cubicBezTo>
                      <a:pt x="88106" y="49741"/>
                      <a:pt x="176213" y="55033"/>
                      <a:pt x="215900" y="47625"/>
                    </a:cubicBezTo>
                    <a:cubicBezTo>
                      <a:pt x="255587" y="40217"/>
                      <a:pt x="234156" y="9525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B9CDC668-AFC0-4A50-B87A-9FF9C2569A36}"/>
                  </a:ext>
                </a:extLst>
              </p:cNvPr>
              <p:cNvSpPr/>
              <p:nvPr/>
            </p:nvSpPr>
            <p:spPr>
              <a:xfrm>
                <a:off x="6175375" y="5165725"/>
                <a:ext cx="55563" cy="168275"/>
              </a:xfrm>
              <a:custGeom>
                <a:avLst/>
                <a:gdLst>
                  <a:gd name="connsiteX0" fmla="*/ 55563 w 55563"/>
                  <a:gd name="connsiteY0" fmla="*/ 0 h 168275"/>
                  <a:gd name="connsiteX1" fmla="*/ 0 w 55563"/>
                  <a:gd name="connsiteY1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63" h="168275">
                    <a:moveTo>
                      <a:pt x="55563" y="0"/>
                    </a:moveTo>
                    <a:lnTo>
                      <a:pt x="0" y="168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0FB0F6F5-5E81-4A59-B1A4-945D098AAA82}"/>
                  </a:ext>
                </a:extLst>
              </p:cNvPr>
              <p:cNvSpPr/>
              <p:nvPr/>
            </p:nvSpPr>
            <p:spPr>
              <a:xfrm>
                <a:off x="6350000" y="4779919"/>
                <a:ext cx="419100" cy="34969"/>
              </a:xfrm>
              <a:custGeom>
                <a:avLst/>
                <a:gdLst>
                  <a:gd name="connsiteX0" fmla="*/ 0 w 419100"/>
                  <a:gd name="connsiteY0" fmla="*/ 7981 h 34969"/>
                  <a:gd name="connsiteX1" fmla="*/ 182563 w 419100"/>
                  <a:gd name="connsiteY1" fmla="*/ 44 h 34969"/>
                  <a:gd name="connsiteX2" fmla="*/ 282575 w 419100"/>
                  <a:gd name="connsiteY2" fmla="*/ 11156 h 34969"/>
                  <a:gd name="connsiteX3" fmla="*/ 419100 w 419100"/>
                  <a:gd name="connsiteY3" fmla="*/ 34969 h 3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34969">
                    <a:moveTo>
                      <a:pt x="0" y="7981"/>
                    </a:moveTo>
                    <a:cubicBezTo>
                      <a:pt x="67733" y="3748"/>
                      <a:pt x="135467" y="-485"/>
                      <a:pt x="182563" y="44"/>
                    </a:cubicBezTo>
                    <a:cubicBezTo>
                      <a:pt x="229659" y="573"/>
                      <a:pt x="243152" y="5335"/>
                      <a:pt x="282575" y="11156"/>
                    </a:cubicBezTo>
                    <a:cubicBezTo>
                      <a:pt x="321998" y="16977"/>
                      <a:pt x="396346" y="29148"/>
                      <a:pt x="419100" y="34969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26B2968-C7DA-4AEE-8355-C56B9269F39F}"/>
                  </a:ext>
                </a:extLst>
              </p:cNvPr>
              <p:cNvSpPr/>
              <p:nvPr/>
            </p:nvSpPr>
            <p:spPr>
              <a:xfrm>
                <a:off x="6173788" y="4818063"/>
                <a:ext cx="590550" cy="522289"/>
              </a:xfrm>
              <a:custGeom>
                <a:avLst/>
                <a:gdLst>
                  <a:gd name="connsiteX0" fmla="*/ 590550 w 590550"/>
                  <a:gd name="connsiteY0" fmla="*/ 0 h 522289"/>
                  <a:gd name="connsiteX1" fmla="*/ 546100 w 590550"/>
                  <a:gd name="connsiteY1" fmla="*/ 139700 h 522289"/>
                  <a:gd name="connsiteX2" fmla="*/ 484187 w 590550"/>
                  <a:gd name="connsiteY2" fmla="*/ 339725 h 522289"/>
                  <a:gd name="connsiteX3" fmla="*/ 455612 w 590550"/>
                  <a:gd name="connsiteY3" fmla="*/ 414337 h 522289"/>
                  <a:gd name="connsiteX4" fmla="*/ 382587 w 590550"/>
                  <a:gd name="connsiteY4" fmla="*/ 476250 h 522289"/>
                  <a:gd name="connsiteX5" fmla="*/ 311150 w 590550"/>
                  <a:gd name="connsiteY5" fmla="*/ 500062 h 522289"/>
                  <a:gd name="connsiteX6" fmla="*/ 212725 w 590550"/>
                  <a:gd name="connsiteY6" fmla="*/ 520700 h 522289"/>
                  <a:gd name="connsiteX7" fmla="*/ 117475 w 590550"/>
                  <a:gd name="connsiteY7" fmla="*/ 520700 h 522289"/>
                  <a:gd name="connsiteX8" fmla="*/ 52387 w 590550"/>
                  <a:gd name="connsiteY8" fmla="*/ 519112 h 522289"/>
                  <a:gd name="connsiteX9" fmla="*/ 0 w 590550"/>
                  <a:gd name="connsiteY9" fmla="*/ 515937 h 52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550" h="522289">
                    <a:moveTo>
                      <a:pt x="590550" y="0"/>
                    </a:moveTo>
                    <a:cubicBezTo>
                      <a:pt x="577188" y="41539"/>
                      <a:pt x="563827" y="83079"/>
                      <a:pt x="546100" y="139700"/>
                    </a:cubicBezTo>
                    <a:cubicBezTo>
                      <a:pt x="528373" y="196321"/>
                      <a:pt x="499268" y="293952"/>
                      <a:pt x="484187" y="339725"/>
                    </a:cubicBezTo>
                    <a:cubicBezTo>
                      <a:pt x="469106" y="385498"/>
                      <a:pt x="472545" y="391583"/>
                      <a:pt x="455612" y="414337"/>
                    </a:cubicBezTo>
                    <a:cubicBezTo>
                      <a:pt x="438679" y="437091"/>
                      <a:pt x="406664" y="461963"/>
                      <a:pt x="382587" y="476250"/>
                    </a:cubicBezTo>
                    <a:cubicBezTo>
                      <a:pt x="358510" y="490537"/>
                      <a:pt x="339460" y="492654"/>
                      <a:pt x="311150" y="500062"/>
                    </a:cubicBezTo>
                    <a:cubicBezTo>
                      <a:pt x="282840" y="507470"/>
                      <a:pt x="245004" y="517260"/>
                      <a:pt x="212725" y="520700"/>
                    </a:cubicBezTo>
                    <a:cubicBezTo>
                      <a:pt x="180446" y="524140"/>
                      <a:pt x="144198" y="520965"/>
                      <a:pt x="117475" y="520700"/>
                    </a:cubicBezTo>
                    <a:cubicBezTo>
                      <a:pt x="90752" y="520435"/>
                      <a:pt x="71966" y="519906"/>
                      <a:pt x="52387" y="519112"/>
                    </a:cubicBezTo>
                    <a:cubicBezTo>
                      <a:pt x="32808" y="518318"/>
                      <a:pt x="7673" y="523081"/>
                      <a:pt x="0" y="5159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8531C9C-FA1B-4D77-8AD3-14B3B2434689}"/>
                  </a:ext>
                </a:extLst>
              </p:cNvPr>
              <p:cNvSpPr/>
              <p:nvPr/>
            </p:nvSpPr>
            <p:spPr>
              <a:xfrm>
                <a:off x="6110288" y="4503738"/>
                <a:ext cx="39687" cy="150812"/>
              </a:xfrm>
              <a:custGeom>
                <a:avLst/>
                <a:gdLst>
                  <a:gd name="connsiteX0" fmla="*/ 39687 w 39687"/>
                  <a:gd name="connsiteY0" fmla="*/ 0 h 150812"/>
                  <a:gd name="connsiteX1" fmla="*/ 0 w 39687"/>
                  <a:gd name="connsiteY1" fmla="*/ 150812 h 1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50812">
                    <a:moveTo>
                      <a:pt x="39687" y="0"/>
                    </a:moveTo>
                    <a:lnTo>
                      <a:pt x="0" y="150812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81E590D2-E7B4-4A74-8D65-7F2E6ECB1E92}"/>
                  </a:ext>
                </a:extLst>
              </p:cNvPr>
              <p:cNvSpPr/>
              <p:nvPr/>
            </p:nvSpPr>
            <p:spPr>
              <a:xfrm>
                <a:off x="6153150" y="4503738"/>
                <a:ext cx="88900" cy="1587"/>
              </a:xfrm>
              <a:custGeom>
                <a:avLst/>
                <a:gdLst>
                  <a:gd name="connsiteX0" fmla="*/ 0 w 88900"/>
                  <a:gd name="connsiteY0" fmla="*/ 0 h 1587"/>
                  <a:gd name="connsiteX1" fmla="*/ 88900 w 88900"/>
                  <a:gd name="connsiteY1" fmla="*/ 1587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1587">
                    <a:moveTo>
                      <a:pt x="0" y="0"/>
                    </a:moveTo>
                    <a:lnTo>
                      <a:pt x="88900" y="15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55051364-A628-4A8B-8BD7-96E43A0BA416}"/>
                  </a:ext>
                </a:extLst>
              </p:cNvPr>
              <p:cNvSpPr/>
              <p:nvPr/>
            </p:nvSpPr>
            <p:spPr>
              <a:xfrm>
                <a:off x="6197600" y="4505325"/>
                <a:ext cx="50800" cy="146050"/>
              </a:xfrm>
              <a:custGeom>
                <a:avLst/>
                <a:gdLst>
                  <a:gd name="connsiteX0" fmla="*/ 50800 w 50800"/>
                  <a:gd name="connsiteY0" fmla="*/ 0 h 146050"/>
                  <a:gd name="connsiteX1" fmla="*/ 0 w 50800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46050">
                    <a:moveTo>
                      <a:pt x="50800" y="0"/>
                    </a:moveTo>
                    <a:lnTo>
                      <a:pt x="0" y="1460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9AE4FFF6-5634-4ACD-80D2-358221DB862D}"/>
                  </a:ext>
                </a:extLst>
              </p:cNvPr>
              <p:cNvSpPr/>
              <p:nvPr/>
            </p:nvSpPr>
            <p:spPr>
              <a:xfrm>
                <a:off x="6107113" y="4649788"/>
                <a:ext cx="96837" cy="4762"/>
              </a:xfrm>
              <a:custGeom>
                <a:avLst/>
                <a:gdLst>
                  <a:gd name="connsiteX0" fmla="*/ 0 w 96837"/>
                  <a:gd name="connsiteY0" fmla="*/ 0 h 4762"/>
                  <a:gd name="connsiteX1" fmla="*/ 96837 w 96837"/>
                  <a:gd name="connsiteY1" fmla="*/ 476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837" h="4762">
                    <a:moveTo>
                      <a:pt x="0" y="0"/>
                    </a:moveTo>
                    <a:cubicBezTo>
                      <a:pt x="32279" y="1587"/>
                      <a:pt x="79110" y="4762"/>
                      <a:pt x="96837" y="47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E3E3834C-7BBB-4CF8-835D-93CB4E9504AE}"/>
                  </a:ext>
                </a:extLst>
              </p:cNvPr>
              <p:cNvSpPr/>
              <p:nvPr/>
            </p:nvSpPr>
            <p:spPr>
              <a:xfrm>
                <a:off x="6237288" y="4508500"/>
                <a:ext cx="39687" cy="133350"/>
              </a:xfrm>
              <a:custGeom>
                <a:avLst/>
                <a:gdLst>
                  <a:gd name="connsiteX0" fmla="*/ 39687 w 39687"/>
                  <a:gd name="connsiteY0" fmla="*/ 0 h 133350"/>
                  <a:gd name="connsiteX1" fmla="*/ 0 w 39687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33350">
                    <a:moveTo>
                      <a:pt x="39687" y="0"/>
                    </a:moveTo>
                    <a:cubicBezTo>
                      <a:pt x="23547" y="56356"/>
                      <a:pt x="7408" y="11271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7D175679-6D39-4E67-A09A-766E42F9E6DC}"/>
                  </a:ext>
                </a:extLst>
              </p:cNvPr>
              <p:cNvSpPr/>
              <p:nvPr/>
            </p:nvSpPr>
            <p:spPr>
              <a:xfrm>
                <a:off x="6278563" y="4502975"/>
                <a:ext cx="88900" cy="763"/>
              </a:xfrm>
              <a:custGeom>
                <a:avLst/>
                <a:gdLst>
                  <a:gd name="connsiteX0" fmla="*/ 0 w 88900"/>
                  <a:gd name="connsiteY0" fmla="*/ 763 h 763"/>
                  <a:gd name="connsiteX1" fmla="*/ 88900 w 88900"/>
                  <a:gd name="connsiteY1" fmla="*/ 763 h 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763">
                    <a:moveTo>
                      <a:pt x="0" y="763"/>
                    </a:moveTo>
                    <a:cubicBezTo>
                      <a:pt x="37041" y="101"/>
                      <a:pt x="74083" y="-560"/>
                      <a:pt x="88900" y="7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A06CECF8-8679-45A2-BBF5-A53DD2738D88}"/>
                  </a:ext>
                </a:extLst>
              </p:cNvPr>
              <p:cNvSpPr/>
              <p:nvPr/>
            </p:nvSpPr>
            <p:spPr>
              <a:xfrm>
                <a:off x="6327775" y="4506913"/>
                <a:ext cx="46038" cy="146050"/>
              </a:xfrm>
              <a:custGeom>
                <a:avLst/>
                <a:gdLst>
                  <a:gd name="connsiteX0" fmla="*/ 46038 w 46038"/>
                  <a:gd name="connsiteY0" fmla="*/ 0 h 146050"/>
                  <a:gd name="connsiteX1" fmla="*/ 0 w 46038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038" h="146050">
                    <a:moveTo>
                      <a:pt x="46038" y="0"/>
                    </a:moveTo>
                    <a:cubicBezTo>
                      <a:pt x="24606" y="60854"/>
                      <a:pt x="3175" y="121708"/>
                      <a:pt x="0" y="146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14C7E30E-1C4C-4763-AE08-9C3DC2D56B85}"/>
                  </a:ext>
                </a:extLst>
              </p:cNvPr>
              <p:cNvSpPr/>
              <p:nvPr/>
            </p:nvSpPr>
            <p:spPr>
              <a:xfrm>
                <a:off x="6240463" y="4649788"/>
                <a:ext cx="82550" cy="1587"/>
              </a:xfrm>
              <a:custGeom>
                <a:avLst/>
                <a:gdLst>
                  <a:gd name="connsiteX0" fmla="*/ 0 w 82550"/>
                  <a:gd name="connsiteY0" fmla="*/ 1587 h 1587"/>
                  <a:gd name="connsiteX1" fmla="*/ 82550 w 82550"/>
                  <a:gd name="connsiteY1" fmla="*/ 0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 h="1587">
                    <a:moveTo>
                      <a:pt x="0" y="1587"/>
                    </a:moveTo>
                    <a:lnTo>
                      <a:pt x="8255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8651A41-E18C-4925-BAF5-40E8ECF83DA3}"/>
                </a:ext>
              </a:extLst>
            </p:cNvPr>
            <p:cNvSpPr txBox="1"/>
            <p:nvPr/>
          </p:nvSpPr>
          <p:spPr>
            <a:xfrm>
              <a:off x="4980527" y="1838499"/>
              <a:ext cx="2358669" cy="400683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3399">
                  <a:alpha val="60000"/>
                </a:srgbClr>
              </a:glow>
            </a:effectLst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Broadway" panose="04040905080B02020502" pitchFamily="82" charset="0"/>
                </a:rPr>
                <a:t>Stand Host Bar</a:t>
              </a:r>
              <a:endParaRPr kumimoji="1" lang="ja-JP" altLang="en-US" sz="2800" dirty="0"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Broadway" panose="04040905080B020205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5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"/>
    </mc:Choice>
    <mc:Fallback xmlns="">
      <p:transition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926E0D2-BA36-4FDF-84AF-8EF12D291DE4}"/>
              </a:ext>
            </a:extLst>
          </p:cNvPr>
          <p:cNvGrpSpPr/>
          <p:nvPr/>
        </p:nvGrpSpPr>
        <p:grpSpPr>
          <a:xfrm>
            <a:off x="3503216" y="685048"/>
            <a:ext cx="5185567" cy="5487904"/>
            <a:chOff x="4468745" y="138196"/>
            <a:chExt cx="2870451" cy="303780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C87EDAA-BA96-4574-B7D2-89B1791E54A1}"/>
                </a:ext>
              </a:extLst>
            </p:cNvPr>
            <p:cNvGrpSpPr/>
            <p:nvPr/>
          </p:nvGrpSpPr>
          <p:grpSpPr>
            <a:xfrm>
              <a:off x="4468745" y="138196"/>
              <a:ext cx="2716999" cy="2325233"/>
              <a:chOff x="3989388" y="130696"/>
              <a:chExt cx="3965315" cy="3393554"/>
            </a:xfrm>
            <a:noFill/>
            <a:effectLst>
              <a:glow rad="50800">
                <a:srgbClr val="FF3399">
                  <a:alpha val="60000"/>
                </a:srgbClr>
              </a:glow>
            </a:effectLst>
          </p:grpSpPr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0EC57366-85E0-4666-801A-35FC9130A71E}"/>
                  </a:ext>
                </a:extLst>
              </p:cNvPr>
              <p:cNvSpPr/>
              <p:nvPr/>
            </p:nvSpPr>
            <p:spPr>
              <a:xfrm>
                <a:off x="4946650" y="958850"/>
                <a:ext cx="242888" cy="598488"/>
              </a:xfrm>
              <a:custGeom>
                <a:avLst/>
                <a:gdLst>
                  <a:gd name="connsiteX0" fmla="*/ 242888 w 242888"/>
                  <a:gd name="connsiteY0" fmla="*/ 0 h 598488"/>
                  <a:gd name="connsiteX1" fmla="*/ 193675 w 242888"/>
                  <a:gd name="connsiteY1" fmla="*/ 28575 h 598488"/>
                  <a:gd name="connsiteX2" fmla="*/ 179388 w 242888"/>
                  <a:gd name="connsiteY2" fmla="*/ 63500 h 598488"/>
                  <a:gd name="connsiteX3" fmla="*/ 198438 w 242888"/>
                  <a:gd name="connsiteY3" fmla="*/ 117475 h 598488"/>
                  <a:gd name="connsiteX4" fmla="*/ 215900 w 242888"/>
                  <a:gd name="connsiteY4" fmla="*/ 195263 h 598488"/>
                  <a:gd name="connsiteX5" fmla="*/ 230188 w 242888"/>
                  <a:gd name="connsiteY5" fmla="*/ 247650 h 598488"/>
                  <a:gd name="connsiteX6" fmla="*/ 193675 w 242888"/>
                  <a:gd name="connsiteY6" fmla="*/ 309563 h 598488"/>
                  <a:gd name="connsiteX7" fmla="*/ 136525 w 242888"/>
                  <a:gd name="connsiteY7" fmla="*/ 393700 h 598488"/>
                  <a:gd name="connsiteX8" fmla="*/ 100013 w 242888"/>
                  <a:gd name="connsiteY8" fmla="*/ 455613 h 598488"/>
                  <a:gd name="connsiteX9" fmla="*/ 46038 w 242888"/>
                  <a:gd name="connsiteY9" fmla="*/ 527050 h 598488"/>
                  <a:gd name="connsiteX10" fmla="*/ 0 w 242888"/>
                  <a:gd name="connsiteY10" fmla="*/ 598488 h 5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88" h="598488">
                    <a:moveTo>
                      <a:pt x="242888" y="0"/>
                    </a:moveTo>
                    <a:cubicBezTo>
                      <a:pt x="223573" y="8996"/>
                      <a:pt x="204258" y="17992"/>
                      <a:pt x="193675" y="28575"/>
                    </a:cubicBezTo>
                    <a:cubicBezTo>
                      <a:pt x="183092" y="39158"/>
                      <a:pt x="178594" y="48683"/>
                      <a:pt x="179388" y="63500"/>
                    </a:cubicBezTo>
                    <a:cubicBezTo>
                      <a:pt x="180182" y="78317"/>
                      <a:pt x="192353" y="95514"/>
                      <a:pt x="198438" y="117475"/>
                    </a:cubicBezTo>
                    <a:cubicBezTo>
                      <a:pt x="204523" y="139436"/>
                      <a:pt x="210608" y="173567"/>
                      <a:pt x="215900" y="195263"/>
                    </a:cubicBezTo>
                    <a:cubicBezTo>
                      <a:pt x="221192" y="216959"/>
                      <a:pt x="233892" y="228600"/>
                      <a:pt x="230188" y="247650"/>
                    </a:cubicBezTo>
                    <a:cubicBezTo>
                      <a:pt x="226484" y="266700"/>
                      <a:pt x="209285" y="285221"/>
                      <a:pt x="193675" y="309563"/>
                    </a:cubicBezTo>
                    <a:cubicBezTo>
                      <a:pt x="178065" y="333905"/>
                      <a:pt x="152135" y="369359"/>
                      <a:pt x="136525" y="393700"/>
                    </a:cubicBezTo>
                    <a:cubicBezTo>
                      <a:pt x="120915" y="418041"/>
                      <a:pt x="115094" y="433388"/>
                      <a:pt x="100013" y="455613"/>
                    </a:cubicBezTo>
                    <a:cubicBezTo>
                      <a:pt x="84932" y="477838"/>
                      <a:pt x="62707" y="503238"/>
                      <a:pt x="46038" y="527050"/>
                    </a:cubicBezTo>
                    <a:cubicBezTo>
                      <a:pt x="29369" y="550863"/>
                      <a:pt x="11642" y="589228"/>
                      <a:pt x="0" y="5984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A71E66D0-86F2-49DD-A35F-41CAC24276AD}"/>
                  </a:ext>
                </a:extLst>
              </p:cNvPr>
              <p:cNvSpPr/>
              <p:nvPr/>
            </p:nvSpPr>
            <p:spPr>
              <a:xfrm>
                <a:off x="4775200" y="1458913"/>
                <a:ext cx="176232" cy="121758"/>
              </a:xfrm>
              <a:custGeom>
                <a:avLst/>
                <a:gdLst>
                  <a:gd name="connsiteX0" fmla="*/ 0 w 176232"/>
                  <a:gd name="connsiteY0" fmla="*/ 0 h 121758"/>
                  <a:gd name="connsiteX1" fmla="*/ 15875 w 176232"/>
                  <a:gd name="connsiteY1" fmla="*/ 77787 h 121758"/>
                  <a:gd name="connsiteX2" fmla="*/ 61913 w 176232"/>
                  <a:gd name="connsiteY2" fmla="*/ 117475 h 121758"/>
                  <a:gd name="connsiteX3" fmla="*/ 122238 w 176232"/>
                  <a:gd name="connsiteY3" fmla="*/ 119062 h 121758"/>
                  <a:gd name="connsiteX4" fmla="*/ 165100 w 176232"/>
                  <a:gd name="connsiteY4" fmla="*/ 103187 h 121758"/>
                  <a:gd name="connsiteX5" fmla="*/ 176213 w 176232"/>
                  <a:gd name="connsiteY5" fmla="*/ 93662 h 12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32" h="121758">
                    <a:moveTo>
                      <a:pt x="0" y="0"/>
                    </a:moveTo>
                    <a:cubicBezTo>
                      <a:pt x="2778" y="29104"/>
                      <a:pt x="5556" y="58208"/>
                      <a:pt x="15875" y="77787"/>
                    </a:cubicBezTo>
                    <a:cubicBezTo>
                      <a:pt x="26194" y="97366"/>
                      <a:pt x="44186" y="110596"/>
                      <a:pt x="61913" y="117475"/>
                    </a:cubicBezTo>
                    <a:cubicBezTo>
                      <a:pt x="79640" y="124354"/>
                      <a:pt x="105040" y="121443"/>
                      <a:pt x="122238" y="119062"/>
                    </a:cubicBezTo>
                    <a:cubicBezTo>
                      <a:pt x="139436" y="116681"/>
                      <a:pt x="156104" y="107420"/>
                      <a:pt x="165100" y="103187"/>
                    </a:cubicBezTo>
                    <a:cubicBezTo>
                      <a:pt x="174096" y="98954"/>
                      <a:pt x="176477" y="96308"/>
                      <a:pt x="176213" y="936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4FC45548-9539-4A3C-986F-F7B2840DC5D4}"/>
                  </a:ext>
                </a:extLst>
              </p:cNvPr>
              <p:cNvSpPr/>
              <p:nvPr/>
            </p:nvSpPr>
            <p:spPr>
              <a:xfrm>
                <a:off x="4664075" y="1368425"/>
                <a:ext cx="150877" cy="90119"/>
              </a:xfrm>
              <a:custGeom>
                <a:avLst/>
                <a:gdLst>
                  <a:gd name="connsiteX0" fmla="*/ 0 w 150877"/>
                  <a:gd name="connsiteY0" fmla="*/ 0 h 90119"/>
                  <a:gd name="connsiteX1" fmla="*/ 33338 w 150877"/>
                  <a:gd name="connsiteY1" fmla="*/ 74613 h 90119"/>
                  <a:gd name="connsiteX2" fmla="*/ 79375 w 150877"/>
                  <a:gd name="connsiteY2" fmla="*/ 88900 h 90119"/>
                  <a:gd name="connsiteX3" fmla="*/ 112713 w 150877"/>
                  <a:gd name="connsiteY3" fmla="*/ 84138 h 90119"/>
                  <a:gd name="connsiteX4" fmla="*/ 144463 w 150877"/>
                  <a:gd name="connsiteY4" fmla="*/ 42863 h 90119"/>
                  <a:gd name="connsiteX5" fmla="*/ 150813 w 150877"/>
                  <a:gd name="connsiteY5" fmla="*/ 7938 h 9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77" h="90119">
                    <a:moveTo>
                      <a:pt x="0" y="0"/>
                    </a:moveTo>
                    <a:cubicBezTo>
                      <a:pt x="10054" y="29898"/>
                      <a:pt x="20109" y="59796"/>
                      <a:pt x="33338" y="74613"/>
                    </a:cubicBezTo>
                    <a:cubicBezTo>
                      <a:pt x="46567" y="89430"/>
                      <a:pt x="66146" y="87313"/>
                      <a:pt x="79375" y="88900"/>
                    </a:cubicBezTo>
                    <a:cubicBezTo>
                      <a:pt x="92604" y="90487"/>
                      <a:pt x="101865" y="91811"/>
                      <a:pt x="112713" y="84138"/>
                    </a:cubicBezTo>
                    <a:cubicBezTo>
                      <a:pt x="123561" y="76465"/>
                      <a:pt x="138113" y="55563"/>
                      <a:pt x="144463" y="42863"/>
                    </a:cubicBezTo>
                    <a:cubicBezTo>
                      <a:pt x="150813" y="30163"/>
                      <a:pt x="151078" y="15611"/>
                      <a:pt x="150813" y="7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23FCB930-77F0-4389-95FD-F9BDECBAD986}"/>
                  </a:ext>
                </a:extLst>
              </p:cNvPr>
              <p:cNvSpPr/>
              <p:nvPr/>
            </p:nvSpPr>
            <p:spPr>
              <a:xfrm>
                <a:off x="4672013" y="1309688"/>
                <a:ext cx="129989" cy="85911"/>
              </a:xfrm>
              <a:custGeom>
                <a:avLst/>
                <a:gdLst>
                  <a:gd name="connsiteX0" fmla="*/ 0 w 129989"/>
                  <a:gd name="connsiteY0" fmla="*/ 50800 h 85911"/>
                  <a:gd name="connsiteX1" fmla="*/ 53975 w 129989"/>
                  <a:gd name="connsiteY1" fmla="*/ 85725 h 85911"/>
                  <a:gd name="connsiteX2" fmla="*/ 71437 w 129989"/>
                  <a:gd name="connsiteY2" fmla="*/ 63500 h 85911"/>
                  <a:gd name="connsiteX3" fmla="*/ 88900 w 129989"/>
                  <a:gd name="connsiteY3" fmla="*/ 38100 h 85911"/>
                  <a:gd name="connsiteX4" fmla="*/ 125412 w 129989"/>
                  <a:gd name="connsiteY4" fmla="*/ 20637 h 85911"/>
                  <a:gd name="connsiteX5" fmla="*/ 128587 w 129989"/>
                  <a:gd name="connsiteY5" fmla="*/ 0 h 8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89" h="85911">
                    <a:moveTo>
                      <a:pt x="0" y="50800"/>
                    </a:moveTo>
                    <a:cubicBezTo>
                      <a:pt x="21034" y="67204"/>
                      <a:pt x="42069" y="83608"/>
                      <a:pt x="53975" y="85725"/>
                    </a:cubicBezTo>
                    <a:cubicBezTo>
                      <a:pt x="65881" y="87842"/>
                      <a:pt x="65616" y="71437"/>
                      <a:pt x="71437" y="63500"/>
                    </a:cubicBezTo>
                    <a:cubicBezTo>
                      <a:pt x="77258" y="55563"/>
                      <a:pt x="79904" y="45244"/>
                      <a:pt x="88900" y="38100"/>
                    </a:cubicBezTo>
                    <a:cubicBezTo>
                      <a:pt x="97896" y="30956"/>
                      <a:pt x="118798" y="26987"/>
                      <a:pt x="125412" y="20637"/>
                    </a:cubicBezTo>
                    <a:cubicBezTo>
                      <a:pt x="132026" y="14287"/>
                      <a:pt x="129910" y="3439"/>
                      <a:pt x="12858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85BC1E82-8C1B-49E4-95CD-4931AA4B7C84}"/>
                  </a:ext>
                </a:extLst>
              </p:cNvPr>
              <p:cNvSpPr/>
              <p:nvPr/>
            </p:nvSpPr>
            <p:spPr>
              <a:xfrm>
                <a:off x="4670425" y="1287530"/>
                <a:ext cx="127000" cy="55495"/>
              </a:xfrm>
              <a:custGeom>
                <a:avLst/>
                <a:gdLst>
                  <a:gd name="connsiteX0" fmla="*/ 0 w 127000"/>
                  <a:gd name="connsiteY0" fmla="*/ 55495 h 55495"/>
                  <a:gd name="connsiteX1" fmla="*/ 42863 w 127000"/>
                  <a:gd name="connsiteY1" fmla="*/ 6283 h 55495"/>
                  <a:gd name="connsiteX2" fmla="*/ 68263 w 127000"/>
                  <a:gd name="connsiteY2" fmla="*/ 1520 h 55495"/>
                  <a:gd name="connsiteX3" fmla="*/ 127000 w 127000"/>
                  <a:gd name="connsiteY3" fmla="*/ 14220 h 5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55495">
                    <a:moveTo>
                      <a:pt x="0" y="55495"/>
                    </a:moveTo>
                    <a:cubicBezTo>
                      <a:pt x="15743" y="35387"/>
                      <a:pt x="31486" y="15279"/>
                      <a:pt x="42863" y="6283"/>
                    </a:cubicBezTo>
                    <a:cubicBezTo>
                      <a:pt x="54240" y="-2713"/>
                      <a:pt x="54240" y="197"/>
                      <a:pt x="68263" y="1520"/>
                    </a:cubicBezTo>
                    <a:cubicBezTo>
                      <a:pt x="82286" y="2843"/>
                      <a:pt x="104643" y="8531"/>
                      <a:pt x="127000" y="1422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B3FC08FF-0EA0-4BAD-8B76-BA6157885D66}"/>
                  </a:ext>
                </a:extLst>
              </p:cNvPr>
              <p:cNvSpPr/>
              <p:nvPr/>
            </p:nvSpPr>
            <p:spPr>
              <a:xfrm>
                <a:off x="4600575" y="1258633"/>
                <a:ext cx="180975" cy="84278"/>
              </a:xfrm>
              <a:custGeom>
                <a:avLst/>
                <a:gdLst>
                  <a:gd name="connsiteX0" fmla="*/ 180975 w 180975"/>
                  <a:gd name="connsiteY0" fmla="*/ 27242 h 84278"/>
                  <a:gd name="connsiteX1" fmla="*/ 90488 w 180975"/>
                  <a:gd name="connsiteY1" fmla="*/ 255 h 84278"/>
                  <a:gd name="connsiteX2" fmla="*/ 63500 w 180975"/>
                  <a:gd name="connsiteY2" fmla="*/ 41530 h 84278"/>
                  <a:gd name="connsiteX3" fmla="*/ 44450 w 180975"/>
                  <a:gd name="connsiteY3" fmla="*/ 82805 h 84278"/>
                  <a:gd name="connsiteX4" fmla="*/ 0 w 180975"/>
                  <a:gd name="connsiteY4" fmla="*/ 73280 h 8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84278">
                    <a:moveTo>
                      <a:pt x="180975" y="27242"/>
                    </a:moveTo>
                    <a:cubicBezTo>
                      <a:pt x="145521" y="12558"/>
                      <a:pt x="110067" y="-2126"/>
                      <a:pt x="90488" y="255"/>
                    </a:cubicBezTo>
                    <a:cubicBezTo>
                      <a:pt x="70909" y="2636"/>
                      <a:pt x="71173" y="27772"/>
                      <a:pt x="63500" y="41530"/>
                    </a:cubicBezTo>
                    <a:cubicBezTo>
                      <a:pt x="55827" y="55288"/>
                      <a:pt x="55033" y="77513"/>
                      <a:pt x="44450" y="82805"/>
                    </a:cubicBezTo>
                    <a:cubicBezTo>
                      <a:pt x="33867" y="88097"/>
                      <a:pt x="7937" y="77778"/>
                      <a:pt x="0" y="732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60A12FED-7AE0-4032-9351-B09A3DD330E3}"/>
                  </a:ext>
                </a:extLst>
              </p:cNvPr>
              <p:cNvSpPr/>
              <p:nvPr/>
            </p:nvSpPr>
            <p:spPr>
              <a:xfrm>
                <a:off x="4592313" y="1152525"/>
                <a:ext cx="79700" cy="231775"/>
              </a:xfrm>
              <a:custGeom>
                <a:avLst/>
                <a:gdLst>
                  <a:gd name="connsiteX0" fmla="*/ 57475 w 79700"/>
                  <a:gd name="connsiteY0" fmla="*/ 231775 h 231775"/>
                  <a:gd name="connsiteX1" fmla="*/ 8262 w 79700"/>
                  <a:gd name="connsiteY1" fmla="*/ 212725 h 231775"/>
                  <a:gd name="connsiteX2" fmla="*/ 325 w 79700"/>
                  <a:gd name="connsiteY2" fmla="*/ 195263 h 231775"/>
                  <a:gd name="connsiteX3" fmla="*/ 11437 w 79700"/>
                  <a:gd name="connsiteY3" fmla="*/ 158750 h 231775"/>
                  <a:gd name="connsiteX4" fmla="*/ 28900 w 79700"/>
                  <a:gd name="connsiteY4" fmla="*/ 130175 h 231775"/>
                  <a:gd name="connsiteX5" fmla="*/ 63825 w 79700"/>
                  <a:gd name="connsiteY5" fmla="*/ 84138 h 231775"/>
                  <a:gd name="connsiteX6" fmla="*/ 79700 w 79700"/>
                  <a:gd name="connsiteY6" fmla="*/ 36513 h 231775"/>
                  <a:gd name="connsiteX7" fmla="*/ 63825 w 79700"/>
                  <a:gd name="connsiteY7" fmla="*/ 0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700" h="231775">
                    <a:moveTo>
                      <a:pt x="57475" y="231775"/>
                    </a:moveTo>
                    <a:cubicBezTo>
                      <a:pt x="37631" y="225292"/>
                      <a:pt x="17787" y="218810"/>
                      <a:pt x="8262" y="212725"/>
                    </a:cubicBezTo>
                    <a:cubicBezTo>
                      <a:pt x="-1263" y="206640"/>
                      <a:pt x="-204" y="204259"/>
                      <a:pt x="325" y="195263"/>
                    </a:cubicBezTo>
                    <a:cubicBezTo>
                      <a:pt x="854" y="186267"/>
                      <a:pt x="6675" y="169598"/>
                      <a:pt x="11437" y="158750"/>
                    </a:cubicBezTo>
                    <a:cubicBezTo>
                      <a:pt x="16199" y="147902"/>
                      <a:pt x="20169" y="142610"/>
                      <a:pt x="28900" y="130175"/>
                    </a:cubicBezTo>
                    <a:cubicBezTo>
                      <a:pt x="37631" y="117740"/>
                      <a:pt x="55358" y="99748"/>
                      <a:pt x="63825" y="84138"/>
                    </a:cubicBezTo>
                    <a:cubicBezTo>
                      <a:pt x="72292" y="68528"/>
                      <a:pt x="79700" y="50536"/>
                      <a:pt x="79700" y="36513"/>
                    </a:cubicBezTo>
                    <a:cubicBezTo>
                      <a:pt x="79700" y="22490"/>
                      <a:pt x="67794" y="6350"/>
                      <a:pt x="6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631570AA-4ECC-459A-B257-9ABBA8A27C42}"/>
                  </a:ext>
                </a:extLst>
              </p:cNvPr>
              <p:cNvSpPr/>
              <p:nvPr/>
            </p:nvSpPr>
            <p:spPr>
              <a:xfrm>
                <a:off x="4700588" y="1304925"/>
                <a:ext cx="71437" cy="65088"/>
              </a:xfrm>
              <a:custGeom>
                <a:avLst/>
                <a:gdLst>
                  <a:gd name="connsiteX0" fmla="*/ 0 w 71437"/>
                  <a:gd name="connsiteY0" fmla="*/ 65088 h 65088"/>
                  <a:gd name="connsiteX1" fmla="*/ 38100 w 71437"/>
                  <a:gd name="connsiteY1" fmla="*/ 6350 h 65088"/>
                  <a:gd name="connsiteX2" fmla="*/ 71437 w 71437"/>
                  <a:gd name="connsiteY2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65088">
                    <a:moveTo>
                      <a:pt x="0" y="65088"/>
                    </a:moveTo>
                    <a:cubicBezTo>
                      <a:pt x="13097" y="41143"/>
                      <a:pt x="26194" y="17198"/>
                      <a:pt x="38100" y="6350"/>
                    </a:cubicBezTo>
                    <a:cubicBezTo>
                      <a:pt x="50006" y="-4498"/>
                      <a:pt x="66410" y="2646"/>
                      <a:pt x="7143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62EB4BE5-C033-4DE4-9A31-CCAFFC9A40DD}"/>
                  </a:ext>
                </a:extLst>
              </p:cNvPr>
              <p:cNvSpPr/>
              <p:nvPr/>
            </p:nvSpPr>
            <p:spPr>
              <a:xfrm>
                <a:off x="4450353" y="917575"/>
                <a:ext cx="151810" cy="400050"/>
              </a:xfrm>
              <a:custGeom>
                <a:avLst/>
                <a:gdLst>
                  <a:gd name="connsiteX0" fmla="*/ 997 w 151810"/>
                  <a:gd name="connsiteY0" fmla="*/ 0 h 400050"/>
                  <a:gd name="connsiteX1" fmla="*/ 2585 w 151810"/>
                  <a:gd name="connsiteY1" fmla="*/ 50800 h 400050"/>
                  <a:gd name="connsiteX2" fmla="*/ 23222 w 151810"/>
                  <a:gd name="connsiteY2" fmla="*/ 107950 h 400050"/>
                  <a:gd name="connsiteX3" fmla="*/ 58147 w 151810"/>
                  <a:gd name="connsiteY3" fmla="*/ 176213 h 400050"/>
                  <a:gd name="connsiteX4" fmla="*/ 112122 w 151810"/>
                  <a:gd name="connsiteY4" fmla="*/ 195263 h 400050"/>
                  <a:gd name="connsiteX5" fmla="*/ 96247 w 151810"/>
                  <a:gd name="connsiteY5" fmla="*/ 238125 h 400050"/>
                  <a:gd name="connsiteX6" fmla="*/ 80372 w 151810"/>
                  <a:gd name="connsiteY6" fmla="*/ 271463 h 400050"/>
                  <a:gd name="connsiteX7" fmla="*/ 69260 w 151810"/>
                  <a:gd name="connsiteY7" fmla="*/ 309563 h 400050"/>
                  <a:gd name="connsiteX8" fmla="*/ 40685 w 151810"/>
                  <a:gd name="connsiteY8" fmla="*/ 347663 h 400050"/>
                  <a:gd name="connsiteX9" fmla="*/ 34335 w 151810"/>
                  <a:gd name="connsiteY9" fmla="*/ 374650 h 400050"/>
                  <a:gd name="connsiteX10" fmla="*/ 67672 w 151810"/>
                  <a:gd name="connsiteY10" fmla="*/ 390525 h 400050"/>
                  <a:gd name="connsiteX11" fmla="*/ 112122 w 151810"/>
                  <a:gd name="connsiteY11" fmla="*/ 396875 h 400050"/>
                  <a:gd name="connsiteX12" fmla="*/ 151810 w 151810"/>
                  <a:gd name="connsiteY12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810" h="400050">
                    <a:moveTo>
                      <a:pt x="997" y="0"/>
                    </a:moveTo>
                    <a:cubicBezTo>
                      <a:pt x="-61" y="16404"/>
                      <a:pt x="-1119" y="32808"/>
                      <a:pt x="2585" y="50800"/>
                    </a:cubicBezTo>
                    <a:cubicBezTo>
                      <a:pt x="6289" y="68792"/>
                      <a:pt x="13962" y="87048"/>
                      <a:pt x="23222" y="107950"/>
                    </a:cubicBezTo>
                    <a:cubicBezTo>
                      <a:pt x="32482" y="128852"/>
                      <a:pt x="43330" y="161661"/>
                      <a:pt x="58147" y="176213"/>
                    </a:cubicBezTo>
                    <a:cubicBezTo>
                      <a:pt x="72964" y="190765"/>
                      <a:pt x="105772" y="184944"/>
                      <a:pt x="112122" y="195263"/>
                    </a:cubicBezTo>
                    <a:cubicBezTo>
                      <a:pt x="118472" y="205582"/>
                      <a:pt x="101539" y="225425"/>
                      <a:pt x="96247" y="238125"/>
                    </a:cubicBezTo>
                    <a:cubicBezTo>
                      <a:pt x="90955" y="250825"/>
                      <a:pt x="84870" y="259557"/>
                      <a:pt x="80372" y="271463"/>
                    </a:cubicBezTo>
                    <a:cubicBezTo>
                      <a:pt x="75874" y="283369"/>
                      <a:pt x="75874" y="296863"/>
                      <a:pt x="69260" y="309563"/>
                    </a:cubicBezTo>
                    <a:cubicBezTo>
                      <a:pt x="62646" y="322263"/>
                      <a:pt x="46506" y="336815"/>
                      <a:pt x="40685" y="347663"/>
                    </a:cubicBezTo>
                    <a:cubicBezTo>
                      <a:pt x="34864" y="358511"/>
                      <a:pt x="29837" y="367506"/>
                      <a:pt x="34335" y="374650"/>
                    </a:cubicBezTo>
                    <a:cubicBezTo>
                      <a:pt x="38833" y="381794"/>
                      <a:pt x="54708" y="386821"/>
                      <a:pt x="67672" y="390525"/>
                    </a:cubicBezTo>
                    <a:cubicBezTo>
                      <a:pt x="80636" y="394229"/>
                      <a:pt x="98099" y="395288"/>
                      <a:pt x="112122" y="396875"/>
                    </a:cubicBezTo>
                    <a:cubicBezTo>
                      <a:pt x="126145" y="398462"/>
                      <a:pt x="151810" y="400050"/>
                      <a:pt x="151810" y="400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FD11003C-0AEF-497D-B34F-4EEA4A66198B}"/>
                  </a:ext>
                </a:extLst>
              </p:cNvPr>
              <p:cNvSpPr/>
              <p:nvPr/>
            </p:nvSpPr>
            <p:spPr>
              <a:xfrm>
                <a:off x="4595813" y="1223814"/>
                <a:ext cx="69850" cy="31899"/>
              </a:xfrm>
              <a:custGeom>
                <a:avLst/>
                <a:gdLst>
                  <a:gd name="connsiteX0" fmla="*/ 0 w 69850"/>
                  <a:gd name="connsiteY0" fmla="*/ 31899 h 31899"/>
                  <a:gd name="connsiteX1" fmla="*/ 46037 w 69850"/>
                  <a:gd name="connsiteY1" fmla="*/ 3324 h 31899"/>
                  <a:gd name="connsiteX2" fmla="*/ 69850 w 69850"/>
                  <a:gd name="connsiteY2" fmla="*/ 1736 h 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" h="31899">
                    <a:moveTo>
                      <a:pt x="0" y="31899"/>
                    </a:moveTo>
                    <a:cubicBezTo>
                      <a:pt x="17197" y="20125"/>
                      <a:pt x="34395" y="8351"/>
                      <a:pt x="46037" y="3324"/>
                    </a:cubicBezTo>
                    <a:cubicBezTo>
                      <a:pt x="57679" y="-1703"/>
                      <a:pt x="63764" y="16"/>
                      <a:pt x="69850" y="173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1E3ECB8A-6788-4CA9-B5AD-6BB22453FFD8}"/>
                  </a:ext>
                </a:extLst>
              </p:cNvPr>
              <p:cNvSpPr/>
              <p:nvPr/>
            </p:nvSpPr>
            <p:spPr>
              <a:xfrm>
                <a:off x="4610100" y="877888"/>
                <a:ext cx="155575" cy="106362"/>
              </a:xfrm>
              <a:custGeom>
                <a:avLst/>
                <a:gdLst>
                  <a:gd name="connsiteX0" fmla="*/ 0 w 155575"/>
                  <a:gd name="connsiteY0" fmla="*/ 106362 h 106362"/>
                  <a:gd name="connsiteX1" fmla="*/ 44450 w 155575"/>
                  <a:gd name="connsiteY1" fmla="*/ 52387 h 106362"/>
                  <a:gd name="connsiteX2" fmla="*/ 80963 w 155575"/>
                  <a:gd name="connsiteY2" fmla="*/ 34925 h 106362"/>
                  <a:gd name="connsiteX3" fmla="*/ 155575 w 155575"/>
                  <a:gd name="connsiteY3" fmla="*/ 0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575" h="106362">
                    <a:moveTo>
                      <a:pt x="0" y="106362"/>
                    </a:moveTo>
                    <a:cubicBezTo>
                      <a:pt x="15478" y="85327"/>
                      <a:pt x="30956" y="64293"/>
                      <a:pt x="44450" y="52387"/>
                    </a:cubicBezTo>
                    <a:cubicBezTo>
                      <a:pt x="57944" y="40481"/>
                      <a:pt x="80963" y="34925"/>
                      <a:pt x="80963" y="34925"/>
                    </a:cubicBezTo>
                    <a:lnTo>
                      <a:pt x="155575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C7C6AFBE-19A9-4205-ABDB-41E024121212}"/>
                  </a:ext>
                </a:extLst>
              </p:cNvPr>
              <p:cNvSpPr/>
              <p:nvPr/>
            </p:nvSpPr>
            <p:spPr>
              <a:xfrm>
                <a:off x="4689475" y="879475"/>
                <a:ext cx="74613" cy="190500"/>
              </a:xfrm>
              <a:custGeom>
                <a:avLst/>
                <a:gdLst>
                  <a:gd name="connsiteX0" fmla="*/ 0 w 74613"/>
                  <a:gd name="connsiteY0" fmla="*/ 190500 h 190500"/>
                  <a:gd name="connsiteX1" fmla="*/ 47625 w 74613"/>
                  <a:gd name="connsiteY1" fmla="*/ 100013 h 190500"/>
                  <a:gd name="connsiteX2" fmla="*/ 68263 w 74613"/>
                  <a:gd name="connsiteY2" fmla="*/ 41275 h 190500"/>
                  <a:gd name="connsiteX3" fmla="*/ 74613 w 74613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13" h="190500">
                    <a:moveTo>
                      <a:pt x="0" y="190500"/>
                    </a:moveTo>
                    <a:cubicBezTo>
                      <a:pt x="18124" y="157692"/>
                      <a:pt x="36248" y="124884"/>
                      <a:pt x="47625" y="100013"/>
                    </a:cubicBezTo>
                    <a:cubicBezTo>
                      <a:pt x="59002" y="75142"/>
                      <a:pt x="63765" y="57944"/>
                      <a:pt x="68263" y="41275"/>
                    </a:cubicBezTo>
                    <a:cubicBezTo>
                      <a:pt x="72761" y="24606"/>
                      <a:pt x="74613" y="9525"/>
                      <a:pt x="7461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1A783449-A03E-40C9-B5B6-B65BCA9C13D5}"/>
                  </a:ext>
                </a:extLst>
              </p:cNvPr>
              <p:cNvSpPr/>
              <p:nvPr/>
            </p:nvSpPr>
            <p:spPr>
              <a:xfrm>
                <a:off x="4629150" y="963613"/>
                <a:ext cx="73025" cy="69850"/>
              </a:xfrm>
              <a:custGeom>
                <a:avLst/>
                <a:gdLst>
                  <a:gd name="connsiteX0" fmla="*/ 0 w 73025"/>
                  <a:gd name="connsiteY0" fmla="*/ 0 h 69850"/>
                  <a:gd name="connsiteX1" fmla="*/ 25400 w 73025"/>
                  <a:gd name="connsiteY1" fmla="*/ 46037 h 69850"/>
                  <a:gd name="connsiteX2" fmla="*/ 73025 w 73025"/>
                  <a:gd name="connsiteY2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69850">
                    <a:moveTo>
                      <a:pt x="0" y="0"/>
                    </a:moveTo>
                    <a:cubicBezTo>
                      <a:pt x="6614" y="17197"/>
                      <a:pt x="13229" y="34395"/>
                      <a:pt x="25400" y="46037"/>
                    </a:cubicBezTo>
                    <a:cubicBezTo>
                      <a:pt x="37571" y="57679"/>
                      <a:pt x="73025" y="69850"/>
                      <a:pt x="73025" y="69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994DE92E-C6CC-4337-9DD3-5BD498500A44}"/>
                  </a:ext>
                </a:extLst>
              </p:cNvPr>
              <p:cNvSpPr/>
              <p:nvPr/>
            </p:nvSpPr>
            <p:spPr>
              <a:xfrm>
                <a:off x="4670425" y="919163"/>
                <a:ext cx="57150" cy="85725"/>
              </a:xfrm>
              <a:custGeom>
                <a:avLst/>
                <a:gdLst>
                  <a:gd name="connsiteX0" fmla="*/ 0 w 57150"/>
                  <a:gd name="connsiteY0" fmla="*/ 0 h 85725"/>
                  <a:gd name="connsiteX1" fmla="*/ 42863 w 57150"/>
                  <a:gd name="connsiteY1" fmla="*/ 42862 h 85725"/>
                  <a:gd name="connsiteX2" fmla="*/ 57150 w 57150"/>
                  <a:gd name="connsiteY2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85725">
                    <a:moveTo>
                      <a:pt x="0" y="0"/>
                    </a:moveTo>
                    <a:cubicBezTo>
                      <a:pt x="16669" y="14287"/>
                      <a:pt x="33338" y="28575"/>
                      <a:pt x="42863" y="42862"/>
                    </a:cubicBezTo>
                    <a:cubicBezTo>
                      <a:pt x="52388" y="57149"/>
                      <a:pt x="54769" y="71437"/>
                      <a:pt x="57150" y="85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6A666EF4-90F6-45C6-A8F9-E2906068FD94}"/>
                  </a:ext>
                </a:extLst>
              </p:cNvPr>
              <p:cNvSpPr/>
              <p:nvPr/>
            </p:nvSpPr>
            <p:spPr>
              <a:xfrm rot="17614685">
                <a:off x="4647446" y="924535"/>
                <a:ext cx="45719" cy="65087"/>
              </a:xfrm>
              <a:prstGeom prst="ellipse">
                <a:avLst/>
              </a:pr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2D39CC91-B10F-4494-9434-F647743D87C4}"/>
                  </a:ext>
                </a:extLst>
              </p:cNvPr>
              <p:cNvSpPr/>
              <p:nvPr/>
            </p:nvSpPr>
            <p:spPr>
              <a:xfrm>
                <a:off x="4562880" y="804863"/>
                <a:ext cx="53570" cy="255587"/>
              </a:xfrm>
              <a:custGeom>
                <a:avLst/>
                <a:gdLst>
                  <a:gd name="connsiteX0" fmla="*/ 53570 w 53570"/>
                  <a:gd name="connsiteY0" fmla="*/ 0 h 255587"/>
                  <a:gd name="connsiteX1" fmla="*/ 44045 w 53570"/>
                  <a:gd name="connsiteY1" fmla="*/ 52387 h 255587"/>
                  <a:gd name="connsiteX2" fmla="*/ 2770 w 53570"/>
                  <a:gd name="connsiteY2" fmla="*/ 206375 h 255587"/>
                  <a:gd name="connsiteX3" fmla="*/ 5945 w 53570"/>
                  <a:gd name="connsiteY3" fmla="*/ 246062 h 255587"/>
                  <a:gd name="connsiteX4" fmla="*/ 23408 w 53570"/>
                  <a:gd name="connsiteY4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0" h="255587">
                    <a:moveTo>
                      <a:pt x="53570" y="0"/>
                    </a:moveTo>
                    <a:cubicBezTo>
                      <a:pt x="53041" y="8995"/>
                      <a:pt x="52512" y="17991"/>
                      <a:pt x="44045" y="52387"/>
                    </a:cubicBezTo>
                    <a:cubicBezTo>
                      <a:pt x="35578" y="86783"/>
                      <a:pt x="9120" y="174096"/>
                      <a:pt x="2770" y="206375"/>
                    </a:cubicBezTo>
                    <a:cubicBezTo>
                      <a:pt x="-3580" y="238654"/>
                      <a:pt x="2505" y="237860"/>
                      <a:pt x="5945" y="246062"/>
                    </a:cubicBezTo>
                    <a:cubicBezTo>
                      <a:pt x="9385" y="254264"/>
                      <a:pt x="16396" y="254925"/>
                      <a:pt x="23408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4F0BA38B-9A8D-4794-BB01-35D743779D0F}"/>
                  </a:ext>
                </a:extLst>
              </p:cNvPr>
              <p:cNvSpPr/>
              <p:nvPr/>
            </p:nvSpPr>
            <p:spPr>
              <a:xfrm>
                <a:off x="4616450" y="782638"/>
                <a:ext cx="150813" cy="25400"/>
              </a:xfrm>
              <a:custGeom>
                <a:avLst/>
                <a:gdLst>
                  <a:gd name="connsiteX0" fmla="*/ 0 w 150813"/>
                  <a:gd name="connsiteY0" fmla="*/ 25400 h 25400"/>
                  <a:gd name="connsiteX1" fmla="*/ 150813 w 150813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813" h="25400">
                    <a:moveTo>
                      <a:pt x="0" y="25400"/>
                    </a:moveTo>
                    <a:lnTo>
                      <a:pt x="150813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BDB1CBFB-7DD2-43FF-9521-080FFA6812D1}"/>
                  </a:ext>
                </a:extLst>
              </p:cNvPr>
              <p:cNvSpPr/>
              <p:nvPr/>
            </p:nvSpPr>
            <p:spPr>
              <a:xfrm>
                <a:off x="4592638" y="784225"/>
                <a:ext cx="174625" cy="273050"/>
              </a:xfrm>
              <a:custGeom>
                <a:avLst/>
                <a:gdLst>
                  <a:gd name="connsiteX0" fmla="*/ 0 w 174625"/>
                  <a:gd name="connsiteY0" fmla="*/ 273050 h 273050"/>
                  <a:gd name="connsiteX1" fmla="*/ 52387 w 174625"/>
                  <a:gd name="connsiteY1" fmla="*/ 47625 h 273050"/>
                  <a:gd name="connsiteX2" fmla="*/ 174625 w 174625"/>
                  <a:gd name="connsiteY2" fmla="*/ 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625" h="273050">
                    <a:moveTo>
                      <a:pt x="0" y="273050"/>
                    </a:moveTo>
                    <a:cubicBezTo>
                      <a:pt x="11641" y="183091"/>
                      <a:pt x="23283" y="93133"/>
                      <a:pt x="52387" y="47625"/>
                    </a:cubicBezTo>
                    <a:cubicBezTo>
                      <a:pt x="81491" y="2117"/>
                      <a:pt x="155046" y="9260"/>
                      <a:pt x="1746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AB30771E-B34D-46E1-873A-8E637E6C1777}"/>
                  </a:ext>
                </a:extLst>
              </p:cNvPr>
              <p:cNvSpPr/>
              <p:nvPr/>
            </p:nvSpPr>
            <p:spPr>
              <a:xfrm>
                <a:off x="4605338" y="806450"/>
                <a:ext cx="144462" cy="125413"/>
              </a:xfrm>
              <a:custGeom>
                <a:avLst/>
                <a:gdLst>
                  <a:gd name="connsiteX0" fmla="*/ 144462 w 144462"/>
                  <a:gd name="connsiteY0" fmla="*/ 0 h 125413"/>
                  <a:gd name="connsiteX1" fmla="*/ 112712 w 144462"/>
                  <a:gd name="connsiteY1" fmla="*/ 55563 h 125413"/>
                  <a:gd name="connsiteX2" fmla="*/ 80962 w 144462"/>
                  <a:gd name="connsiteY2" fmla="*/ 80963 h 125413"/>
                  <a:gd name="connsiteX3" fmla="*/ 0 w 144462"/>
                  <a:gd name="connsiteY3" fmla="*/ 125413 h 12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2" h="125413">
                    <a:moveTo>
                      <a:pt x="144462" y="0"/>
                    </a:moveTo>
                    <a:cubicBezTo>
                      <a:pt x="133878" y="21034"/>
                      <a:pt x="123295" y="42069"/>
                      <a:pt x="112712" y="55563"/>
                    </a:cubicBezTo>
                    <a:cubicBezTo>
                      <a:pt x="102129" y="69057"/>
                      <a:pt x="99747" y="69321"/>
                      <a:pt x="80962" y="80963"/>
                    </a:cubicBezTo>
                    <a:cubicBezTo>
                      <a:pt x="62177" y="92605"/>
                      <a:pt x="31088" y="109009"/>
                      <a:pt x="0" y="125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D6267724-F8A5-4757-81C9-F7CCA7700109}"/>
                  </a:ext>
                </a:extLst>
              </p:cNvPr>
              <p:cNvSpPr/>
              <p:nvPr/>
            </p:nvSpPr>
            <p:spPr>
              <a:xfrm>
                <a:off x="4699142" y="1048926"/>
                <a:ext cx="80736" cy="88589"/>
              </a:xfrm>
              <a:custGeom>
                <a:avLst/>
                <a:gdLst>
                  <a:gd name="connsiteX0" fmla="*/ 3033 w 80736"/>
                  <a:gd name="connsiteY0" fmla="*/ 412 h 88589"/>
                  <a:gd name="connsiteX1" fmla="*/ 14146 w 80736"/>
                  <a:gd name="connsiteY1" fmla="*/ 65499 h 88589"/>
                  <a:gd name="connsiteX2" fmla="*/ 79233 w 80736"/>
                  <a:gd name="connsiteY2" fmla="*/ 87724 h 88589"/>
                  <a:gd name="connsiteX3" fmla="*/ 55421 w 80736"/>
                  <a:gd name="connsiteY3" fmla="*/ 40099 h 88589"/>
                  <a:gd name="connsiteX4" fmla="*/ 3033 w 80736"/>
                  <a:gd name="connsiteY4" fmla="*/ 412 h 8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36" h="88589">
                    <a:moveTo>
                      <a:pt x="3033" y="412"/>
                    </a:moveTo>
                    <a:cubicBezTo>
                      <a:pt x="-3846" y="4645"/>
                      <a:pt x="1446" y="50947"/>
                      <a:pt x="14146" y="65499"/>
                    </a:cubicBezTo>
                    <a:cubicBezTo>
                      <a:pt x="26846" y="80051"/>
                      <a:pt x="72354" y="91957"/>
                      <a:pt x="79233" y="87724"/>
                    </a:cubicBezTo>
                    <a:cubicBezTo>
                      <a:pt x="86112" y="83491"/>
                      <a:pt x="67856" y="54651"/>
                      <a:pt x="55421" y="40099"/>
                    </a:cubicBezTo>
                    <a:cubicBezTo>
                      <a:pt x="42986" y="25547"/>
                      <a:pt x="9912" y="-3821"/>
                      <a:pt x="3033" y="412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F14BBC84-C88A-43AD-A28F-078EEC31F865}"/>
                  </a:ext>
                </a:extLst>
              </p:cNvPr>
              <p:cNvSpPr/>
              <p:nvPr/>
            </p:nvSpPr>
            <p:spPr>
              <a:xfrm>
                <a:off x="4554538" y="1133394"/>
                <a:ext cx="104775" cy="14369"/>
              </a:xfrm>
              <a:custGeom>
                <a:avLst/>
                <a:gdLst>
                  <a:gd name="connsiteX0" fmla="*/ 0 w 104775"/>
                  <a:gd name="connsiteY0" fmla="*/ 14369 h 14369"/>
                  <a:gd name="connsiteX1" fmla="*/ 49212 w 104775"/>
                  <a:gd name="connsiteY1" fmla="*/ 81 h 14369"/>
                  <a:gd name="connsiteX2" fmla="*/ 104775 w 104775"/>
                  <a:gd name="connsiteY2" fmla="*/ 9606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4369">
                    <a:moveTo>
                      <a:pt x="0" y="14369"/>
                    </a:moveTo>
                    <a:cubicBezTo>
                      <a:pt x="15875" y="7622"/>
                      <a:pt x="31750" y="875"/>
                      <a:pt x="49212" y="81"/>
                    </a:cubicBezTo>
                    <a:cubicBezTo>
                      <a:pt x="66674" y="-713"/>
                      <a:pt x="85724" y="4446"/>
                      <a:pt x="104775" y="9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A8243743-0B84-4CFC-BD02-A4EF704A27C5}"/>
                  </a:ext>
                </a:extLst>
              </p:cNvPr>
              <p:cNvSpPr/>
              <p:nvPr/>
            </p:nvSpPr>
            <p:spPr>
              <a:xfrm>
                <a:off x="4530725" y="1141413"/>
                <a:ext cx="123825" cy="52387"/>
              </a:xfrm>
              <a:custGeom>
                <a:avLst/>
                <a:gdLst>
                  <a:gd name="connsiteX0" fmla="*/ 0 w 123825"/>
                  <a:gd name="connsiteY0" fmla="*/ 52387 h 52387"/>
                  <a:gd name="connsiteX1" fmla="*/ 57150 w 123825"/>
                  <a:gd name="connsiteY1" fmla="*/ 30162 h 52387"/>
                  <a:gd name="connsiteX2" fmla="*/ 104775 w 123825"/>
                  <a:gd name="connsiteY2" fmla="*/ 25400 h 52387"/>
                  <a:gd name="connsiteX3" fmla="*/ 123825 w 123825"/>
                  <a:gd name="connsiteY3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52387">
                    <a:moveTo>
                      <a:pt x="0" y="52387"/>
                    </a:moveTo>
                    <a:cubicBezTo>
                      <a:pt x="19844" y="43523"/>
                      <a:pt x="39688" y="34660"/>
                      <a:pt x="57150" y="30162"/>
                    </a:cubicBezTo>
                    <a:cubicBezTo>
                      <a:pt x="74612" y="25664"/>
                      <a:pt x="93663" y="30427"/>
                      <a:pt x="104775" y="25400"/>
                    </a:cubicBezTo>
                    <a:cubicBezTo>
                      <a:pt x="115887" y="20373"/>
                      <a:pt x="119856" y="10186"/>
                      <a:pt x="12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332111D6-EE82-4168-B8CE-1AAD2AE78F5D}"/>
                  </a:ext>
                </a:extLst>
              </p:cNvPr>
              <p:cNvSpPr/>
              <p:nvPr/>
            </p:nvSpPr>
            <p:spPr>
              <a:xfrm>
                <a:off x="4456113" y="938213"/>
                <a:ext cx="65087" cy="36512"/>
              </a:xfrm>
              <a:custGeom>
                <a:avLst/>
                <a:gdLst>
                  <a:gd name="connsiteX0" fmla="*/ 0 w 65087"/>
                  <a:gd name="connsiteY0" fmla="*/ 0 h 36512"/>
                  <a:gd name="connsiteX1" fmla="*/ 49212 w 65087"/>
                  <a:gd name="connsiteY1" fmla="*/ 22225 h 36512"/>
                  <a:gd name="connsiteX2" fmla="*/ 65087 w 65087"/>
                  <a:gd name="connsiteY2" fmla="*/ 36512 h 3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87" h="36512">
                    <a:moveTo>
                      <a:pt x="0" y="0"/>
                    </a:moveTo>
                    <a:cubicBezTo>
                      <a:pt x="19182" y="8070"/>
                      <a:pt x="38364" y="16140"/>
                      <a:pt x="49212" y="22225"/>
                    </a:cubicBezTo>
                    <a:cubicBezTo>
                      <a:pt x="60060" y="28310"/>
                      <a:pt x="62573" y="32411"/>
                      <a:pt x="65087" y="365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7952A7B6-8B8B-4D9E-B72E-A42D7F316B19}"/>
                  </a:ext>
                </a:extLst>
              </p:cNvPr>
              <p:cNvSpPr/>
              <p:nvPr/>
            </p:nvSpPr>
            <p:spPr>
              <a:xfrm>
                <a:off x="4505317" y="931863"/>
                <a:ext cx="28583" cy="144462"/>
              </a:xfrm>
              <a:custGeom>
                <a:avLst/>
                <a:gdLst>
                  <a:gd name="connsiteX0" fmla="*/ 28583 w 28583"/>
                  <a:gd name="connsiteY0" fmla="*/ 144462 h 144462"/>
                  <a:gd name="connsiteX1" fmla="*/ 8 w 28583"/>
                  <a:gd name="connsiteY1" fmla="*/ 76200 h 144462"/>
                  <a:gd name="connsiteX2" fmla="*/ 25408 w 28583"/>
                  <a:gd name="connsiteY2" fmla="*/ 34925 h 144462"/>
                  <a:gd name="connsiteX3" fmla="*/ 6358 w 28583"/>
                  <a:gd name="connsiteY3" fmla="*/ 0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83" h="144462">
                    <a:moveTo>
                      <a:pt x="28583" y="144462"/>
                    </a:moveTo>
                    <a:cubicBezTo>
                      <a:pt x="14560" y="119459"/>
                      <a:pt x="537" y="94456"/>
                      <a:pt x="8" y="76200"/>
                    </a:cubicBezTo>
                    <a:cubicBezTo>
                      <a:pt x="-521" y="57944"/>
                      <a:pt x="24350" y="47625"/>
                      <a:pt x="25408" y="34925"/>
                    </a:cubicBezTo>
                    <a:cubicBezTo>
                      <a:pt x="26466" y="22225"/>
                      <a:pt x="16412" y="11112"/>
                      <a:pt x="6358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92C89B24-885F-4B73-B033-F34B958E1F4F}"/>
                  </a:ext>
                </a:extLst>
              </p:cNvPr>
              <p:cNvSpPr/>
              <p:nvPr/>
            </p:nvSpPr>
            <p:spPr>
              <a:xfrm>
                <a:off x="4833938" y="782638"/>
                <a:ext cx="177800" cy="438150"/>
              </a:xfrm>
              <a:custGeom>
                <a:avLst/>
                <a:gdLst>
                  <a:gd name="connsiteX0" fmla="*/ 0 w 177800"/>
                  <a:gd name="connsiteY0" fmla="*/ 0 h 438150"/>
                  <a:gd name="connsiteX1" fmla="*/ 42862 w 177800"/>
                  <a:gd name="connsiteY1" fmla="*/ 76200 h 438150"/>
                  <a:gd name="connsiteX2" fmla="*/ 85725 w 177800"/>
                  <a:gd name="connsiteY2" fmla="*/ 161925 h 438150"/>
                  <a:gd name="connsiteX3" fmla="*/ 123825 w 177800"/>
                  <a:gd name="connsiteY3" fmla="*/ 268287 h 438150"/>
                  <a:gd name="connsiteX4" fmla="*/ 149225 w 177800"/>
                  <a:gd name="connsiteY4" fmla="*/ 333375 h 438150"/>
                  <a:gd name="connsiteX5" fmla="*/ 160337 w 177800"/>
                  <a:gd name="connsiteY5" fmla="*/ 406400 h 438150"/>
                  <a:gd name="connsiteX6" fmla="*/ 177800 w 177800"/>
                  <a:gd name="connsiteY6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00" h="438150">
                    <a:moveTo>
                      <a:pt x="0" y="0"/>
                    </a:moveTo>
                    <a:cubicBezTo>
                      <a:pt x="14287" y="24606"/>
                      <a:pt x="28575" y="49213"/>
                      <a:pt x="42862" y="76200"/>
                    </a:cubicBezTo>
                    <a:cubicBezTo>
                      <a:pt x="57150" y="103188"/>
                      <a:pt x="72231" y="129911"/>
                      <a:pt x="85725" y="161925"/>
                    </a:cubicBezTo>
                    <a:cubicBezTo>
                      <a:pt x="99219" y="193940"/>
                      <a:pt x="113242" y="239712"/>
                      <a:pt x="123825" y="268287"/>
                    </a:cubicBezTo>
                    <a:cubicBezTo>
                      <a:pt x="134408" y="296862"/>
                      <a:pt x="143140" y="310356"/>
                      <a:pt x="149225" y="333375"/>
                    </a:cubicBezTo>
                    <a:cubicBezTo>
                      <a:pt x="155310" y="356394"/>
                      <a:pt x="155574" y="388937"/>
                      <a:pt x="160337" y="406400"/>
                    </a:cubicBezTo>
                    <a:cubicBezTo>
                      <a:pt x="165100" y="423863"/>
                      <a:pt x="171450" y="431006"/>
                      <a:pt x="177800" y="4381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E2719337-09B6-4FA2-A3CE-C7B3F0655B3A}"/>
                  </a:ext>
                </a:extLst>
              </p:cNvPr>
              <p:cNvSpPr/>
              <p:nvPr/>
            </p:nvSpPr>
            <p:spPr>
              <a:xfrm>
                <a:off x="4322763" y="1201738"/>
                <a:ext cx="196850" cy="217487"/>
              </a:xfrm>
              <a:custGeom>
                <a:avLst/>
                <a:gdLst>
                  <a:gd name="connsiteX0" fmla="*/ 196850 w 196850"/>
                  <a:gd name="connsiteY0" fmla="*/ 0 h 217487"/>
                  <a:gd name="connsiteX1" fmla="*/ 133350 w 196850"/>
                  <a:gd name="connsiteY1" fmla="*/ 33337 h 217487"/>
                  <a:gd name="connsiteX2" fmla="*/ 117475 w 196850"/>
                  <a:gd name="connsiteY2" fmla="*/ 98425 h 217487"/>
                  <a:gd name="connsiteX3" fmla="*/ 85725 w 196850"/>
                  <a:gd name="connsiteY3" fmla="*/ 155575 h 217487"/>
                  <a:gd name="connsiteX4" fmla="*/ 0 w 196850"/>
                  <a:gd name="connsiteY4" fmla="*/ 217487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850" h="217487">
                    <a:moveTo>
                      <a:pt x="196850" y="0"/>
                    </a:moveTo>
                    <a:cubicBezTo>
                      <a:pt x="171714" y="8466"/>
                      <a:pt x="146579" y="16933"/>
                      <a:pt x="133350" y="33337"/>
                    </a:cubicBezTo>
                    <a:cubicBezTo>
                      <a:pt x="120121" y="49741"/>
                      <a:pt x="125412" y="78052"/>
                      <a:pt x="117475" y="98425"/>
                    </a:cubicBezTo>
                    <a:cubicBezTo>
                      <a:pt x="109538" y="118798"/>
                      <a:pt x="105304" y="135731"/>
                      <a:pt x="85725" y="155575"/>
                    </a:cubicBezTo>
                    <a:cubicBezTo>
                      <a:pt x="66146" y="175419"/>
                      <a:pt x="15875" y="207962"/>
                      <a:pt x="0" y="217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AE59C53E-0C81-4FD2-876B-5529C8765F7D}"/>
                  </a:ext>
                </a:extLst>
              </p:cNvPr>
              <p:cNvSpPr/>
              <p:nvPr/>
            </p:nvSpPr>
            <p:spPr>
              <a:xfrm>
                <a:off x="4375174" y="1171575"/>
                <a:ext cx="63476" cy="211138"/>
              </a:xfrm>
              <a:custGeom>
                <a:avLst/>
                <a:gdLst>
                  <a:gd name="connsiteX0" fmla="*/ 63476 w 63476"/>
                  <a:gd name="connsiteY0" fmla="*/ 0 h 211138"/>
                  <a:gd name="connsiteX1" fmla="*/ 1564 w 63476"/>
                  <a:gd name="connsiteY1" fmla="*/ 57150 h 211138"/>
                  <a:gd name="connsiteX2" fmla="*/ 17439 w 63476"/>
                  <a:gd name="connsiteY2" fmla="*/ 115888 h 211138"/>
                  <a:gd name="connsiteX3" fmla="*/ 4739 w 63476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6" h="211138">
                    <a:moveTo>
                      <a:pt x="63476" y="0"/>
                    </a:moveTo>
                    <a:cubicBezTo>
                      <a:pt x="36356" y="18917"/>
                      <a:pt x="9237" y="37835"/>
                      <a:pt x="1564" y="57150"/>
                    </a:cubicBezTo>
                    <a:cubicBezTo>
                      <a:pt x="-6109" y="76465"/>
                      <a:pt x="16910" y="90223"/>
                      <a:pt x="17439" y="115888"/>
                    </a:cubicBezTo>
                    <a:cubicBezTo>
                      <a:pt x="17968" y="141553"/>
                      <a:pt x="9766" y="196322"/>
                      <a:pt x="4739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E685D5B3-F2C0-40A4-95B3-7506B6BC4AA0}"/>
                  </a:ext>
                </a:extLst>
              </p:cNvPr>
              <p:cNvSpPr/>
              <p:nvPr/>
            </p:nvSpPr>
            <p:spPr>
              <a:xfrm>
                <a:off x="4094163" y="1177925"/>
                <a:ext cx="325437" cy="122238"/>
              </a:xfrm>
              <a:custGeom>
                <a:avLst/>
                <a:gdLst>
                  <a:gd name="connsiteX0" fmla="*/ 325437 w 325437"/>
                  <a:gd name="connsiteY0" fmla="*/ 0 h 122238"/>
                  <a:gd name="connsiteX1" fmla="*/ 234950 w 325437"/>
                  <a:gd name="connsiteY1" fmla="*/ 12700 h 122238"/>
                  <a:gd name="connsiteX2" fmla="*/ 200025 w 325437"/>
                  <a:gd name="connsiteY2" fmla="*/ 23813 h 122238"/>
                  <a:gd name="connsiteX3" fmla="*/ 150812 w 325437"/>
                  <a:gd name="connsiteY3" fmla="*/ 66675 h 122238"/>
                  <a:gd name="connsiteX4" fmla="*/ 123825 w 325437"/>
                  <a:gd name="connsiteY4" fmla="*/ 80963 h 122238"/>
                  <a:gd name="connsiteX5" fmla="*/ 87312 w 325437"/>
                  <a:gd name="connsiteY5" fmla="*/ 76200 h 122238"/>
                  <a:gd name="connsiteX6" fmla="*/ 50800 w 325437"/>
                  <a:gd name="connsiteY6" fmla="*/ 80963 h 122238"/>
                  <a:gd name="connsiteX7" fmla="*/ 0 w 325437"/>
                  <a:gd name="connsiteY7" fmla="*/ 122238 h 12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437" h="122238">
                    <a:moveTo>
                      <a:pt x="325437" y="0"/>
                    </a:moveTo>
                    <a:cubicBezTo>
                      <a:pt x="290644" y="4365"/>
                      <a:pt x="255852" y="8731"/>
                      <a:pt x="234950" y="12700"/>
                    </a:cubicBezTo>
                    <a:cubicBezTo>
                      <a:pt x="214048" y="16669"/>
                      <a:pt x="214048" y="14817"/>
                      <a:pt x="200025" y="23813"/>
                    </a:cubicBezTo>
                    <a:cubicBezTo>
                      <a:pt x="186002" y="32809"/>
                      <a:pt x="163512" y="57150"/>
                      <a:pt x="150812" y="66675"/>
                    </a:cubicBezTo>
                    <a:cubicBezTo>
                      <a:pt x="138112" y="76200"/>
                      <a:pt x="134408" y="79376"/>
                      <a:pt x="123825" y="80963"/>
                    </a:cubicBezTo>
                    <a:cubicBezTo>
                      <a:pt x="113242" y="82551"/>
                      <a:pt x="99483" y="76200"/>
                      <a:pt x="87312" y="76200"/>
                    </a:cubicBezTo>
                    <a:cubicBezTo>
                      <a:pt x="75141" y="76200"/>
                      <a:pt x="65352" y="73290"/>
                      <a:pt x="50800" y="80963"/>
                    </a:cubicBezTo>
                    <a:cubicBezTo>
                      <a:pt x="36248" y="88636"/>
                      <a:pt x="11112" y="118799"/>
                      <a:pt x="0" y="1222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B16755D2-ABA2-4E0C-A150-0AAEFE1FA303}"/>
                  </a:ext>
                </a:extLst>
              </p:cNvPr>
              <p:cNvSpPr/>
              <p:nvPr/>
            </p:nvSpPr>
            <p:spPr>
              <a:xfrm>
                <a:off x="4097338" y="1065213"/>
                <a:ext cx="165100" cy="234950"/>
              </a:xfrm>
              <a:custGeom>
                <a:avLst/>
                <a:gdLst>
                  <a:gd name="connsiteX0" fmla="*/ 165100 w 165100"/>
                  <a:gd name="connsiteY0" fmla="*/ 0 h 234950"/>
                  <a:gd name="connsiteX1" fmla="*/ 120650 w 165100"/>
                  <a:gd name="connsiteY1" fmla="*/ 71437 h 234950"/>
                  <a:gd name="connsiteX2" fmla="*/ 128587 w 165100"/>
                  <a:gd name="connsiteY2" fmla="*/ 114300 h 234950"/>
                  <a:gd name="connsiteX3" fmla="*/ 128587 w 165100"/>
                  <a:gd name="connsiteY3" fmla="*/ 139700 h 234950"/>
                  <a:gd name="connsiteX4" fmla="*/ 96837 w 165100"/>
                  <a:gd name="connsiteY4" fmla="*/ 155575 h 234950"/>
                  <a:gd name="connsiteX5" fmla="*/ 63500 w 165100"/>
                  <a:gd name="connsiteY5" fmla="*/ 155575 h 234950"/>
                  <a:gd name="connsiteX6" fmla="*/ 0 w 165100"/>
                  <a:gd name="connsiteY6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100" h="234950">
                    <a:moveTo>
                      <a:pt x="165100" y="0"/>
                    </a:moveTo>
                    <a:cubicBezTo>
                      <a:pt x="145917" y="26193"/>
                      <a:pt x="126735" y="52387"/>
                      <a:pt x="120650" y="71437"/>
                    </a:cubicBezTo>
                    <a:cubicBezTo>
                      <a:pt x="114565" y="90487"/>
                      <a:pt x="127264" y="102923"/>
                      <a:pt x="128587" y="114300"/>
                    </a:cubicBezTo>
                    <a:cubicBezTo>
                      <a:pt x="129910" y="125677"/>
                      <a:pt x="133879" y="132821"/>
                      <a:pt x="128587" y="139700"/>
                    </a:cubicBezTo>
                    <a:cubicBezTo>
                      <a:pt x="123295" y="146579"/>
                      <a:pt x="107685" y="152929"/>
                      <a:pt x="96837" y="155575"/>
                    </a:cubicBezTo>
                    <a:cubicBezTo>
                      <a:pt x="85989" y="158221"/>
                      <a:pt x="79639" y="142346"/>
                      <a:pt x="63500" y="155575"/>
                    </a:cubicBezTo>
                    <a:cubicBezTo>
                      <a:pt x="47361" y="168804"/>
                      <a:pt x="12435" y="222250"/>
                      <a:pt x="0" y="234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DE06E544-080E-44EB-B05E-919EBEF3EFA6}"/>
                  </a:ext>
                </a:extLst>
              </p:cNvPr>
              <p:cNvSpPr/>
              <p:nvPr/>
            </p:nvSpPr>
            <p:spPr>
              <a:xfrm>
                <a:off x="4170363" y="1038411"/>
                <a:ext cx="100012" cy="49027"/>
              </a:xfrm>
              <a:custGeom>
                <a:avLst/>
                <a:gdLst>
                  <a:gd name="connsiteX0" fmla="*/ 100012 w 100012"/>
                  <a:gd name="connsiteY0" fmla="*/ 29977 h 49027"/>
                  <a:gd name="connsiteX1" fmla="*/ 47625 w 100012"/>
                  <a:gd name="connsiteY1" fmla="*/ 2989 h 49027"/>
                  <a:gd name="connsiteX2" fmla="*/ 36512 w 100012"/>
                  <a:gd name="connsiteY2" fmla="*/ 2989 h 49027"/>
                  <a:gd name="connsiteX3" fmla="*/ 12700 w 100012"/>
                  <a:gd name="connsiteY3" fmla="*/ 23627 h 49027"/>
                  <a:gd name="connsiteX4" fmla="*/ 0 w 100012"/>
                  <a:gd name="connsiteY4" fmla="*/ 49027 h 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2" h="49027">
                    <a:moveTo>
                      <a:pt x="100012" y="29977"/>
                    </a:moveTo>
                    <a:cubicBezTo>
                      <a:pt x="79110" y="18732"/>
                      <a:pt x="58208" y="7487"/>
                      <a:pt x="47625" y="2989"/>
                    </a:cubicBezTo>
                    <a:cubicBezTo>
                      <a:pt x="37042" y="-1509"/>
                      <a:pt x="42333" y="-451"/>
                      <a:pt x="36512" y="2989"/>
                    </a:cubicBezTo>
                    <a:cubicBezTo>
                      <a:pt x="30691" y="6429"/>
                      <a:pt x="18785" y="15954"/>
                      <a:pt x="12700" y="23627"/>
                    </a:cubicBezTo>
                    <a:cubicBezTo>
                      <a:pt x="6615" y="31300"/>
                      <a:pt x="3307" y="40163"/>
                      <a:pt x="0" y="4902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101A14A2-F615-4439-A7AE-363B0C992137}"/>
                  </a:ext>
                </a:extLst>
              </p:cNvPr>
              <p:cNvSpPr/>
              <p:nvPr/>
            </p:nvSpPr>
            <p:spPr>
              <a:xfrm>
                <a:off x="4163848" y="759708"/>
                <a:ext cx="147802" cy="321380"/>
              </a:xfrm>
              <a:custGeom>
                <a:avLst/>
                <a:gdLst>
                  <a:gd name="connsiteX0" fmla="*/ 147802 w 147802"/>
                  <a:gd name="connsiteY0" fmla="*/ 705 h 321380"/>
                  <a:gd name="connsiteX1" fmla="*/ 77952 w 147802"/>
                  <a:gd name="connsiteY1" fmla="*/ 7055 h 321380"/>
                  <a:gd name="connsiteX2" fmla="*/ 22390 w 147802"/>
                  <a:gd name="connsiteY2" fmla="*/ 51505 h 321380"/>
                  <a:gd name="connsiteX3" fmla="*/ 17627 w 147802"/>
                  <a:gd name="connsiteY3" fmla="*/ 92780 h 321380"/>
                  <a:gd name="connsiteX4" fmla="*/ 8102 w 147802"/>
                  <a:gd name="connsiteY4" fmla="*/ 124530 h 321380"/>
                  <a:gd name="connsiteX5" fmla="*/ 165 w 147802"/>
                  <a:gd name="connsiteY5" fmla="*/ 173742 h 321380"/>
                  <a:gd name="connsiteX6" fmla="*/ 4927 w 147802"/>
                  <a:gd name="connsiteY6" fmla="*/ 215017 h 321380"/>
                  <a:gd name="connsiteX7" fmla="*/ 28740 w 147802"/>
                  <a:gd name="connsiteY7" fmla="*/ 240417 h 321380"/>
                  <a:gd name="connsiteX8" fmla="*/ 44615 w 147802"/>
                  <a:gd name="connsiteY8" fmla="*/ 254705 h 321380"/>
                  <a:gd name="connsiteX9" fmla="*/ 8102 w 147802"/>
                  <a:gd name="connsiteY9" fmla="*/ 321380 h 32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02" h="321380">
                    <a:moveTo>
                      <a:pt x="147802" y="705"/>
                    </a:moveTo>
                    <a:cubicBezTo>
                      <a:pt x="123328" y="-354"/>
                      <a:pt x="98854" y="-1412"/>
                      <a:pt x="77952" y="7055"/>
                    </a:cubicBezTo>
                    <a:cubicBezTo>
                      <a:pt x="57050" y="15522"/>
                      <a:pt x="32444" y="37218"/>
                      <a:pt x="22390" y="51505"/>
                    </a:cubicBezTo>
                    <a:cubicBezTo>
                      <a:pt x="12336" y="65792"/>
                      <a:pt x="20008" y="80609"/>
                      <a:pt x="17627" y="92780"/>
                    </a:cubicBezTo>
                    <a:cubicBezTo>
                      <a:pt x="15246" y="104951"/>
                      <a:pt x="11012" y="111036"/>
                      <a:pt x="8102" y="124530"/>
                    </a:cubicBezTo>
                    <a:cubicBezTo>
                      <a:pt x="5192" y="138024"/>
                      <a:pt x="694" y="158661"/>
                      <a:pt x="165" y="173742"/>
                    </a:cubicBezTo>
                    <a:cubicBezTo>
                      <a:pt x="-364" y="188823"/>
                      <a:pt x="165" y="203905"/>
                      <a:pt x="4927" y="215017"/>
                    </a:cubicBezTo>
                    <a:cubicBezTo>
                      <a:pt x="9689" y="226129"/>
                      <a:pt x="22125" y="233802"/>
                      <a:pt x="28740" y="240417"/>
                    </a:cubicBezTo>
                    <a:cubicBezTo>
                      <a:pt x="35355" y="247032"/>
                      <a:pt x="48055" y="241211"/>
                      <a:pt x="44615" y="254705"/>
                    </a:cubicBezTo>
                    <a:cubicBezTo>
                      <a:pt x="41175" y="268199"/>
                      <a:pt x="24638" y="294789"/>
                      <a:pt x="8102" y="3213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C5B01DFA-2BBB-4E96-8D78-367FEFF8EFE8}"/>
                  </a:ext>
                </a:extLst>
              </p:cNvPr>
              <p:cNvSpPr/>
              <p:nvPr/>
            </p:nvSpPr>
            <p:spPr>
              <a:xfrm>
                <a:off x="3989388" y="667354"/>
                <a:ext cx="322262" cy="131167"/>
              </a:xfrm>
              <a:custGeom>
                <a:avLst/>
                <a:gdLst>
                  <a:gd name="connsiteX0" fmla="*/ 322262 w 322262"/>
                  <a:gd name="connsiteY0" fmla="*/ 93059 h 131167"/>
                  <a:gd name="connsiteX1" fmla="*/ 265112 w 322262"/>
                  <a:gd name="connsiteY1" fmla="*/ 62896 h 131167"/>
                  <a:gd name="connsiteX2" fmla="*/ 212725 w 322262"/>
                  <a:gd name="connsiteY2" fmla="*/ 91471 h 131167"/>
                  <a:gd name="connsiteX3" fmla="*/ 173037 w 322262"/>
                  <a:gd name="connsiteY3" fmla="*/ 131159 h 131167"/>
                  <a:gd name="connsiteX4" fmla="*/ 195262 w 322262"/>
                  <a:gd name="connsiteY4" fmla="*/ 94646 h 131167"/>
                  <a:gd name="connsiteX5" fmla="*/ 204787 w 322262"/>
                  <a:gd name="connsiteY5" fmla="*/ 61309 h 131167"/>
                  <a:gd name="connsiteX6" fmla="*/ 244475 w 322262"/>
                  <a:gd name="connsiteY6" fmla="*/ 42259 h 131167"/>
                  <a:gd name="connsiteX7" fmla="*/ 307975 w 322262"/>
                  <a:gd name="connsiteY7" fmla="*/ 39084 h 131167"/>
                  <a:gd name="connsiteX8" fmla="*/ 276225 w 322262"/>
                  <a:gd name="connsiteY8" fmla="*/ 16859 h 131167"/>
                  <a:gd name="connsiteX9" fmla="*/ 236537 w 322262"/>
                  <a:gd name="connsiteY9" fmla="*/ 5746 h 131167"/>
                  <a:gd name="connsiteX10" fmla="*/ 220662 w 322262"/>
                  <a:gd name="connsiteY10" fmla="*/ 984 h 131167"/>
                  <a:gd name="connsiteX11" fmla="*/ 187325 w 322262"/>
                  <a:gd name="connsiteY11" fmla="*/ 24796 h 131167"/>
                  <a:gd name="connsiteX12" fmla="*/ 142875 w 322262"/>
                  <a:gd name="connsiteY12" fmla="*/ 42259 h 131167"/>
                  <a:gd name="connsiteX13" fmla="*/ 106362 w 322262"/>
                  <a:gd name="connsiteY13" fmla="*/ 53371 h 131167"/>
                  <a:gd name="connsiteX14" fmla="*/ 0 w 322262"/>
                  <a:gd name="connsiteY14" fmla="*/ 15271 h 13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2262" h="131167">
                    <a:moveTo>
                      <a:pt x="322262" y="93059"/>
                    </a:moveTo>
                    <a:cubicBezTo>
                      <a:pt x="302815" y="78110"/>
                      <a:pt x="283368" y="63161"/>
                      <a:pt x="265112" y="62896"/>
                    </a:cubicBezTo>
                    <a:cubicBezTo>
                      <a:pt x="246856" y="62631"/>
                      <a:pt x="228071" y="80094"/>
                      <a:pt x="212725" y="91471"/>
                    </a:cubicBezTo>
                    <a:cubicBezTo>
                      <a:pt x="197379" y="102848"/>
                      <a:pt x="175947" y="130630"/>
                      <a:pt x="173037" y="131159"/>
                    </a:cubicBezTo>
                    <a:cubicBezTo>
                      <a:pt x="170126" y="131688"/>
                      <a:pt x="189970" y="106288"/>
                      <a:pt x="195262" y="94646"/>
                    </a:cubicBezTo>
                    <a:cubicBezTo>
                      <a:pt x="200554" y="83004"/>
                      <a:pt x="196585" y="70040"/>
                      <a:pt x="204787" y="61309"/>
                    </a:cubicBezTo>
                    <a:cubicBezTo>
                      <a:pt x="212989" y="52578"/>
                      <a:pt x="227277" y="45963"/>
                      <a:pt x="244475" y="42259"/>
                    </a:cubicBezTo>
                    <a:cubicBezTo>
                      <a:pt x="261673" y="38555"/>
                      <a:pt x="302683" y="43317"/>
                      <a:pt x="307975" y="39084"/>
                    </a:cubicBezTo>
                    <a:cubicBezTo>
                      <a:pt x="313267" y="34851"/>
                      <a:pt x="288131" y="22415"/>
                      <a:pt x="276225" y="16859"/>
                    </a:cubicBezTo>
                    <a:cubicBezTo>
                      <a:pt x="264319" y="11303"/>
                      <a:pt x="245797" y="8392"/>
                      <a:pt x="236537" y="5746"/>
                    </a:cubicBezTo>
                    <a:cubicBezTo>
                      <a:pt x="227276" y="3100"/>
                      <a:pt x="228864" y="-2191"/>
                      <a:pt x="220662" y="984"/>
                    </a:cubicBezTo>
                    <a:cubicBezTo>
                      <a:pt x="212460" y="4159"/>
                      <a:pt x="200289" y="17917"/>
                      <a:pt x="187325" y="24796"/>
                    </a:cubicBezTo>
                    <a:cubicBezTo>
                      <a:pt x="174361" y="31675"/>
                      <a:pt x="156369" y="37497"/>
                      <a:pt x="142875" y="42259"/>
                    </a:cubicBezTo>
                    <a:cubicBezTo>
                      <a:pt x="129381" y="47021"/>
                      <a:pt x="130174" y="57869"/>
                      <a:pt x="106362" y="53371"/>
                    </a:cubicBezTo>
                    <a:cubicBezTo>
                      <a:pt x="82549" y="48873"/>
                      <a:pt x="41274" y="32072"/>
                      <a:pt x="0" y="1527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0E6DA711-07E5-48C1-AA79-9A5B62CCDF4B}"/>
                  </a:ext>
                </a:extLst>
              </p:cNvPr>
              <p:cNvSpPr/>
              <p:nvPr/>
            </p:nvSpPr>
            <p:spPr>
              <a:xfrm>
                <a:off x="3992563" y="614363"/>
                <a:ext cx="206375" cy="60325"/>
              </a:xfrm>
              <a:custGeom>
                <a:avLst/>
                <a:gdLst>
                  <a:gd name="connsiteX0" fmla="*/ 206375 w 206375"/>
                  <a:gd name="connsiteY0" fmla="*/ 0 h 60325"/>
                  <a:gd name="connsiteX1" fmla="*/ 161925 w 206375"/>
                  <a:gd name="connsiteY1" fmla="*/ 33337 h 60325"/>
                  <a:gd name="connsiteX2" fmla="*/ 123825 w 206375"/>
                  <a:gd name="connsiteY2" fmla="*/ 55562 h 60325"/>
                  <a:gd name="connsiteX3" fmla="*/ 76200 w 206375"/>
                  <a:gd name="connsiteY3" fmla="*/ 60325 h 60325"/>
                  <a:gd name="connsiteX4" fmla="*/ 0 w 206375"/>
                  <a:gd name="connsiteY4" fmla="*/ 58737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60325">
                    <a:moveTo>
                      <a:pt x="206375" y="0"/>
                    </a:moveTo>
                    <a:cubicBezTo>
                      <a:pt x="191029" y="12038"/>
                      <a:pt x="175683" y="24077"/>
                      <a:pt x="161925" y="33337"/>
                    </a:cubicBezTo>
                    <a:cubicBezTo>
                      <a:pt x="148167" y="42597"/>
                      <a:pt x="138112" y="51064"/>
                      <a:pt x="123825" y="55562"/>
                    </a:cubicBezTo>
                    <a:cubicBezTo>
                      <a:pt x="109538" y="60060"/>
                      <a:pt x="76200" y="60325"/>
                      <a:pt x="76200" y="60325"/>
                    </a:cubicBezTo>
                    <a:lnTo>
                      <a:pt x="0" y="5873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8E9CC0C2-B80A-4DE3-94E3-1B477F7A5EA4}"/>
                  </a:ext>
                </a:extLst>
              </p:cNvPr>
              <p:cNvSpPr/>
              <p:nvPr/>
            </p:nvSpPr>
            <p:spPr>
              <a:xfrm>
                <a:off x="4114773" y="492125"/>
                <a:ext cx="207990" cy="134938"/>
              </a:xfrm>
              <a:custGeom>
                <a:avLst/>
                <a:gdLst>
                  <a:gd name="connsiteX0" fmla="*/ 207990 w 207990"/>
                  <a:gd name="connsiteY0" fmla="*/ 0 h 134938"/>
                  <a:gd name="connsiteX1" fmla="*/ 154015 w 207990"/>
                  <a:gd name="connsiteY1" fmla="*/ 19050 h 134938"/>
                  <a:gd name="connsiteX2" fmla="*/ 109565 w 207990"/>
                  <a:gd name="connsiteY2" fmla="*/ 61913 h 134938"/>
                  <a:gd name="connsiteX3" fmla="*/ 84165 w 207990"/>
                  <a:gd name="connsiteY3" fmla="*/ 93663 h 134938"/>
                  <a:gd name="connsiteX4" fmla="*/ 65115 w 207990"/>
                  <a:gd name="connsiteY4" fmla="*/ 115888 h 134938"/>
                  <a:gd name="connsiteX5" fmla="*/ 27 w 207990"/>
                  <a:gd name="connsiteY5" fmla="*/ 123825 h 134938"/>
                  <a:gd name="connsiteX6" fmla="*/ 58765 w 207990"/>
                  <a:gd name="connsiteY6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90" h="134938">
                    <a:moveTo>
                      <a:pt x="207990" y="0"/>
                    </a:moveTo>
                    <a:cubicBezTo>
                      <a:pt x="189204" y="4365"/>
                      <a:pt x="170419" y="8731"/>
                      <a:pt x="154015" y="19050"/>
                    </a:cubicBezTo>
                    <a:cubicBezTo>
                      <a:pt x="137611" y="29369"/>
                      <a:pt x="121207" y="49478"/>
                      <a:pt x="109565" y="61913"/>
                    </a:cubicBezTo>
                    <a:cubicBezTo>
                      <a:pt x="97923" y="74349"/>
                      <a:pt x="91573" y="84667"/>
                      <a:pt x="84165" y="93663"/>
                    </a:cubicBezTo>
                    <a:cubicBezTo>
                      <a:pt x="76757" y="102659"/>
                      <a:pt x="79138" y="110861"/>
                      <a:pt x="65115" y="115888"/>
                    </a:cubicBezTo>
                    <a:cubicBezTo>
                      <a:pt x="51092" y="120915"/>
                      <a:pt x="1085" y="120650"/>
                      <a:pt x="27" y="123825"/>
                    </a:cubicBezTo>
                    <a:cubicBezTo>
                      <a:pt x="-1031" y="127000"/>
                      <a:pt x="28867" y="130969"/>
                      <a:pt x="58765" y="134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673BB21B-4EAA-4832-B8C5-998EAD6FFA82}"/>
                  </a:ext>
                </a:extLst>
              </p:cNvPr>
              <p:cNvSpPr/>
              <p:nvPr/>
            </p:nvSpPr>
            <p:spPr>
              <a:xfrm>
                <a:off x="4213225" y="387350"/>
                <a:ext cx="449263" cy="103188"/>
              </a:xfrm>
              <a:custGeom>
                <a:avLst/>
                <a:gdLst>
                  <a:gd name="connsiteX0" fmla="*/ 115888 w 449263"/>
                  <a:gd name="connsiteY0" fmla="*/ 103188 h 103188"/>
                  <a:gd name="connsiteX1" fmla="*/ 55563 w 449263"/>
                  <a:gd name="connsiteY1" fmla="*/ 90488 h 103188"/>
                  <a:gd name="connsiteX2" fmla="*/ 0 w 449263"/>
                  <a:gd name="connsiteY2" fmla="*/ 85725 h 103188"/>
                  <a:gd name="connsiteX3" fmla="*/ 55563 w 449263"/>
                  <a:gd name="connsiteY3" fmla="*/ 55563 h 103188"/>
                  <a:gd name="connsiteX4" fmla="*/ 134938 w 449263"/>
                  <a:gd name="connsiteY4" fmla="*/ 34925 h 103188"/>
                  <a:gd name="connsiteX5" fmla="*/ 184150 w 449263"/>
                  <a:gd name="connsiteY5" fmla="*/ 33338 h 103188"/>
                  <a:gd name="connsiteX6" fmla="*/ 250825 w 449263"/>
                  <a:gd name="connsiteY6" fmla="*/ 52388 h 103188"/>
                  <a:gd name="connsiteX7" fmla="*/ 292100 w 449263"/>
                  <a:gd name="connsiteY7" fmla="*/ 20638 h 103188"/>
                  <a:gd name="connsiteX8" fmla="*/ 328613 w 449263"/>
                  <a:gd name="connsiteY8" fmla="*/ 17463 h 103188"/>
                  <a:gd name="connsiteX9" fmla="*/ 369888 w 449263"/>
                  <a:gd name="connsiteY9" fmla="*/ 9525 h 103188"/>
                  <a:gd name="connsiteX10" fmla="*/ 449263 w 449263"/>
                  <a:gd name="connsiteY10" fmla="*/ 0 h 10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263" h="103188">
                    <a:moveTo>
                      <a:pt x="115888" y="103188"/>
                    </a:moveTo>
                    <a:cubicBezTo>
                      <a:pt x="95383" y="98293"/>
                      <a:pt x="74878" y="93398"/>
                      <a:pt x="55563" y="90488"/>
                    </a:cubicBezTo>
                    <a:cubicBezTo>
                      <a:pt x="36248" y="87577"/>
                      <a:pt x="0" y="91546"/>
                      <a:pt x="0" y="85725"/>
                    </a:cubicBezTo>
                    <a:cubicBezTo>
                      <a:pt x="0" y="79904"/>
                      <a:pt x="33073" y="64030"/>
                      <a:pt x="55563" y="55563"/>
                    </a:cubicBezTo>
                    <a:cubicBezTo>
                      <a:pt x="78053" y="47096"/>
                      <a:pt x="113507" y="38629"/>
                      <a:pt x="134938" y="34925"/>
                    </a:cubicBezTo>
                    <a:cubicBezTo>
                      <a:pt x="156369" y="31221"/>
                      <a:pt x="164836" y="30427"/>
                      <a:pt x="184150" y="33338"/>
                    </a:cubicBezTo>
                    <a:cubicBezTo>
                      <a:pt x="203465" y="36248"/>
                      <a:pt x="232833" y="54505"/>
                      <a:pt x="250825" y="52388"/>
                    </a:cubicBezTo>
                    <a:cubicBezTo>
                      <a:pt x="268817" y="50271"/>
                      <a:pt x="279135" y="26459"/>
                      <a:pt x="292100" y="20638"/>
                    </a:cubicBezTo>
                    <a:cubicBezTo>
                      <a:pt x="305065" y="14817"/>
                      <a:pt x="315648" y="19315"/>
                      <a:pt x="328613" y="17463"/>
                    </a:cubicBezTo>
                    <a:cubicBezTo>
                      <a:pt x="341578" y="15611"/>
                      <a:pt x="349780" y="12435"/>
                      <a:pt x="369888" y="9525"/>
                    </a:cubicBezTo>
                    <a:cubicBezTo>
                      <a:pt x="389996" y="6615"/>
                      <a:pt x="431007" y="6085"/>
                      <a:pt x="44926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E031CA18-0130-4726-A239-44E1DE9AAACC}"/>
                  </a:ext>
                </a:extLst>
              </p:cNvPr>
              <p:cNvSpPr/>
              <p:nvPr/>
            </p:nvSpPr>
            <p:spPr>
              <a:xfrm>
                <a:off x="4646730" y="171237"/>
                <a:ext cx="414220" cy="211351"/>
              </a:xfrm>
              <a:custGeom>
                <a:avLst/>
                <a:gdLst>
                  <a:gd name="connsiteX0" fmla="*/ 10995 w 414220"/>
                  <a:gd name="connsiteY0" fmla="*/ 211351 h 211351"/>
                  <a:gd name="connsiteX1" fmla="*/ 4645 w 414220"/>
                  <a:gd name="connsiteY1" fmla="*/ 160551 h 211351"/>
                  <a:gd name="connsiteX2" fmla="*/ 71320 w 414220"/>
                  <a:gd name="connsiteY2" fmla="*/ 138326 h 211351"/>
                  <a:gd name="connsiteX3" fmla="*/ 98308 w 414220"/>
                  <a:gd name="connsiteY3" fmla="*/ 114513 h 211351"/>
                  <a:gd name="connsiteX4" fmla="*/ 171333 w 414220"/>
                  <a:gd name="connsiteY4" fmla="*/ 136738 h 211351"/>
                  <a:gd name="connsiteX5" fmla="*/ 220545 w 414220"/>
                  <a:gd name="connsiteY5" fmla="*/ 114513 h 211351"/>
                  <a:gd name="connsiteX6" fmla="*/ 223720 w 414220"/>
                  <a:gd name="connsiteY6" fmla="*/ 92288 h 211351"/>
                  <a:gd name="connsiteX7" fmla="*/ 195145 w 414220"/>
                  <a:gd name="connsiteY7" fmla="*/ 66888 h 211351"/>
                  <a:gd name="connsiteX8" fmla="*/ 137995 w 414220"/>
                  <a:gd name="connsiteY8" fmla="*/ 63713 h 211351"/>
                  <a:gd name="connsiteX9" fmla="*/ 184033 w 414220"/>
                  <a:gd name="connsiteY9" fmla="*/ 28788 h 211351"/>
                  <a:gd name="connsiteX10" fmla="*/ 231658 w 414220"/>
                  <a:gd name="connsiteY10" fmla="*/ 213 h 211351"/>
                  <a:gd name="connsiteX11" fmla="*/ 284045 w 414220"/>
                  <a:gd name="connsiteY11" fmla="*/ 17676 h 211351"/>
                  <a:gd name="connsiteX12" fmla="*/ 331670 w 414220"/>
                  <a:gd name="connsiteY12" fmla="*/ 52601 h 211351"/>
                  <a:gd name="connsiteX13" fmla="*/ 347545 w 414220"/>
                  <a:gd name="connsiteY13" fmla="*/ 60538 h 211351"/>
                  <a:gd name="connsiteX14" fmla="*/ 414220 w 414220"/>
                  <a:gd name="connsiteY14" fmla="*/ 100226 h 21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220" h="211351">
                    <a:moveTo>
                      <a:pt x="10995" y="211351"/>
                    </a:moveTo>
                    <a:cubicBezTo>
                      <a:pt x="2793" y="192036"/>
                      <a:pt x="-5409" y="172722"/>
                      <a:pt x="4645" y="160551"/>
                    </a:cubicBezTo>
                    <a:cubicBezTo>
                      <a:pt x="14699" y="148380"/>
                      <a:pt x="55710" y="145999"/>
                      <a:pt x="71320" y="138326"/>
                    </a:cubicBezTo>
                    <a:cubicBezTo>
                      <a:pt x="86930" y="130653"/>
                      <a:pt x="81639" y="114778"/>
                      <a:pt x="98308" y="114513"/>
                    </a:cubicBezTo>
                    <a:cubicBezTo>
                      <a:pt x="114977" y="114248"/>
                      <a:pt x="150960" y="136738"/>
                      <a:pt x="171333" y="136738"/>
                    </a:cubicBezTo>
                    <a:cubicBezTo>
                      <a:pt x="191706" y="136738"/>
                      <a:pt x="211814" y="121921"/>
                      <a:pt x="220545" y="114513"/>
                    </a:cubicBezTo>
                    <a:cubicBezTo>
                      <a:pt x="229276" y="107105"/>
                      <a:pt x="227953" y="100225"/>
                      <a:pt x="223720" y="92288"/>
                    </a:cubicBezTo>
                    <a:cubicBezTo>
                      <a:pt x="219487" y="84351"/>
                      <a:pt x="209433" y="71651"/>
                      <a:pt x="195145" y="66888"/>
                    </a:cubicBezTo>
                    <a:cubicBezTo>
                      <a:pt x="180857" y="62125"/>
                      <a:pt x="139847" y="70063"/>
                      <a:pt x="137995" y="63713"/>
                    </a:cubicBezTo>
                    <a:cubicBezTo>
                      <a:pt x="136143" y="57363"/>
                      <a:pt x="168423" y="39371"/>
                      <a:pt x="184033" y="28788"/>
                    </a:cubicBezTo>
                    <a:cubicBezTo>
                      <a:pt x="199643" y="18205"/>
                      <a:pt x="214990" y="2065"/>
                      <a:pt x="231658" y="213"/>
                    </a:cubicBezTo>
                    <a:cubicBezTo>
                      <a:pt x="248326" y="-1639"/>
                      <a:pt x="267376" y="8945"/>
                      <a:pt x="284045" y="17676"/>
                    </a:cubicBezTo>
                    <a:cubicBezTo>
                      <a:pt x="300714" y="26407"/>
                      <a:pt x="321087" y="45457"/>
                      <a:pt x="331670" y="52601"/>
                    </a:cubicBezTo>
                    <a:cubicBezTo>
                      <a:pt x="342253" y="59745"/>
                      <a:pt x="333787" y="52600"/>
                      <a:pt x="347545" y="60538"/>
                    </a:cubicBezTo>
                    <a:cubicBezTo>
                      <a:pt x="361303" y="68475"/>
                      <a:pt x="387761" y="84350"/>
                      <a:pt x="414220" y="1002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37BC8B6D-3338-434A-8510-10ED725F3E3A}"/>
                  </a:ext>
                </a:extLst>
              </p:cNvPr>
              <p:cNvSpPr/>
              <p:nvPr/>
            </p:nvSpPr>
            <p:spPr>
              <a:xfrm>
                <a:off x="4961288" y="130696"/>
                <a:ext cx="610837" cy="585267"/>
              </a:xfrm>
              <a:custGeom>
                <a:avLst/>
                <a:gdLst>
                  <a:gd name="connsiteX0" fmla="*/ 91725 w 610837"/>
                  <a:gd name="connsiteY0" fmla="*/ 134417 h 585267"/>
                  <a:gd name="connsiteX1" fmla="*/ 50450 w 610837"/>
                  <a:gd name="connsiteY1" fmla="*/ 53454 h 585267"/>
                  <a:gd name="connsiteX2" fmla="*/ 10762 w 610837"/>
                  <a:gd name="connsiteY2" fmla="*/ 32817 h 585267"/>
                  <a:gd name="connsiteX3" fmla="*/ 1237 w 610837"/>
                  <a:gd name="connsiteY3" fmla="*/ 5829 h 585267"/>
                  <a:gd name="connsiteX4" fmla="*/ 32987 w 610837"/>
                  <a:gd name="connsiteY4" fmla="*/ 2654 h 585267"/>
                  <a:gd name="connsiteX5" fmla="*/ 64737 w 610837"/>
                  <a:gd name="connsiteY5" fmla="*/ 37579 h 585267"/>
                  <a:gd name="connsiteX6" fmla="*/ 120300 w 610837"/>
                  <a:gd name="connsiteY6" fmla="*/ 62979 h 585267"/>
                  <a:gd name="connsiteX7" fmla="*/ 166337 w 610837"/>
                  <a:gd name="connsiteY7" fmla="*/ 66154 h 585267"/>
                  <a:gd name="connsiteX8" fmla="*/ 182212 w 610837"/>
                  <a:gd name="connsiteY8" fmla="*/ 93142 h 585267"/>
                  <a:gd name="connsiteX9" fmla="*/ 202850 w 610837"/>
                  <a:gd name="connsiteY9" fmla="*/ 123304 h 585267"/>
                  <a:gd name="connsiteX10" fmla="*/ 258412 w 610837"/>
                  <a:gd name="connsiteY10" fmla="*/ 142354 h 585267"/>
                  <a:gd name="connsiteX11" fmla="*/ 388587 w 610837"/>
                  <a:gd name="connsiteY11" fmla="*/ 207442 h 585267"/>
                  <a:gd name="connsiteX12" fmla="*/ 467962 w 610837"/>
                  <a:gd name="connsiteY12" fmla="*/ 316979 h 585267"/>
                  <a:gd name="connsiteX13" fmla="*/ 525112 w 610837"/>
                  <a:gd name="connsiteY13" fmla="*/ 467792 h 585267"/>
                  <a:gd name="connsiteX14" fmla="*/ 569562 w 610837"/>
                  <a:gd name="connsiteY14" fmla="*/ 528117 h 585267"/>
                  <a:gd name="connsiteX15" fmla="*/ 610837 w 610837"/>
                  <a:gd name="connsiteY15" fmla="*/ 585267 h 5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0837" h="585267">
                    <a:moveTo>
                      <a:pt x="91725" y="134417"/>
                    </a:moveTo>
                    <a:cubicBezTo>
                      <a:pt x="77834" y="102402"/>
                      <a:pt x="63944" y="70387"/>
                      <a:pt x="50450" y="53454"/>
                    </a:cubicBezTo>
                    <a:cubicBezTo>
                      <a:pt x="36956" y="36521"/>
                      <a:pt x="18964" y="40754"/>
                      <a:pt x="10762" y="32817"/>
                    </a:cubicBezTo>
                    <a:cubicBezTo>
                      <a:pt x="2560" y="24880"/>
                      <a:pt x="-2467" y="10856"/>
                      <a:pt x="1237" y="5829"/>
                    </a:cubicBezTo>
                    <a:cubicBezTo>
                      <a:pt x="4941" y="802"/>
                      <a:pt x="22404" y="-2638"/>
                      <a:pt x="32987" y="2654"/>
                    </a:cubicBezTo>
                    <a:cubicBezTo>
                      <a:pt x="43570" y="7946"/>
                      <a:pt x="50185" y="27525"/>
                      <a:pt x="64737" y="37579"/>
                    </a:cubicBezTo>
                    <a:cubicBezTo>
                      <a:pt x="79289" y="47633"/>
                      <a:pt x="103367" y="58217"/>
                      <a:pt x="120300" y="62979"/>
                    </a:cubicBezTo>
                    <a:cubicBezTo>
                      <a:pt x="137233" y="67741"/>
                      <a:pt x="156018" y="61127"/>
                      <a:pt x="166337" y="66154"/>
                    </a:cubicBezTo>
                    <a:cubicBezTo>
                      <a:pt x="176656" y="71181"/>
                      <a:pt x="176127" y="83617"/>
                      <a:pt x="182212" y="93142"/>
                    </a:cubicBezTo>
                    <a:cubicBezTo>
                      <a:pt x="188297" y="102667"/>
                      <a:pt x="190150" y="115102"/>
                      <a:pt x="202850" y="123304"/>
                    </a:cubicBezTo>
                    <a:cubicBezTo>
                      <a:pt x="215550" y="131506"/>
                      <a:pt x="227456" y="128331"/>
                      <a:pt x="258412" y="142354"/>
                    </a:cubicBezTo>
                    <a:cubicBezTo>
                      <a:pt x="289368" y="156377"/>
                      <a:pt x="353662" y="178338"/>
                      <a:pt x="388587" y="207442"/>
                    </a:cubicBezTo>
                    <a:cubicBezTo>
                      <a:pt x="423512" y="236546"/>
                      <a:pt x="445208" y="273587"/>
                      <a:pt x="467962" y="316979"/>
                    </a:cubicBezTo>
                    <a:cubicBezTo>
                      <a:pt x="490716" y="360371"/>
                      <a:pt x="508179" y="432602"/>
                      <a:pt x="525112" y="467792"/>
                    </a:cubicBezTo>
                    <a:cubicBezTo>
                      <a:pt x="542045" y="502982"/>
                      <a:pt x="555275" y="508538"/>
                      <a:pt x="569562" y="528117"/>
                    </a:cubicBezTo>
                    <a:cubicBezTo>
                      <a:pt x="583849" y="547696"/>
                      <a:pt x="610837" y="585267"/>
                      <a:pt x="610837" y="5852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9E4ACDCA-C7B5-4AE4-9D33-D4F1DD1AF1E6}"/>
                  </a:ext>
                </a:extLst>
              </p:cNvPr>
              <p:cNvSpPr/>
              <p:nvPr/>
            </p:nvSpPr>
            <p:spPr>
              <a:xfrm>
                <a:off x="5552937" y="714375"/>
                <a:ext cx="380605" cy="355600"/>
              </a:xfrm>
              <a:custGeom>
                <a:avLst/>
                <a:gdLst>
                  <a:gd name="connsiteX0" fmla="*/ 23951 w 380605"/>
                  <a:gd name="connsiteY0" fmla="*/ 0 h 355600"/>
                  <a:gd name="connsiteX1" fmla="*/ 11251 w 380605"/>
                  <a:gd name="connsiteY1" fmla="*/ 84138 h 355600"/>
                  <a:gd name="connsiteX2" fmla="*/ 138 w 380605"/>
                  <a:gd name="connsiteY2" fmla="*/ 150813 h 355600"/>
                  <a:gd name="connsiteX3" fmla="*/ 19188 w 380605"/>
                  <a:gd name="connsiteY3" fmla="*/ 196850 h 355600"/>
                  <a:gd name="connsiteX4" fmla="*/ 111263 w 380605"/>
                  <a:gd name="connsiteY4" fmla="*/ 215900 h 355600"/>
                  <a:gd name="connsiteX5" fmla="*/ 166826 w 380605"/>
                  <a:gd name="connsiteY5" fmla="*/ 166688 h 355600"/>
                  <a:gd name="connsiteX6" fmla="*/ 206513 w 380605"/>
                  <a:gd name="connsiteY6" fmla="*/ 117475 h 355600"/>
                  <a:gd name="connsiteX7" fmla="*/ 250963 w 380605"/>
                  <a:gd name="connsiteY7" fmla="*/ 74613 h 355600"/>
                  <a:gd name="connsiteX8" fmla="*/ 281126 w 380605"/>
                  <a:gd name="connsiteY8" fmla="*/ 66675 h 355600"/>
                  <a:gd name="connsiteX9" fmla="*/ 379551 w 380605"/>
                  <a:gd name="connsiteY9" fmla="*/ 219075 h 355600"/>
                  <a:gd name="connsiteX10" fmla="*/ 331926 w 380605"/>
                  <a:gd name="connsiteY10" fmla="*/ 258763 h 355600"/>
                  <a:gd name="connsiteX11" fmla="*/ 312876 w 380605"/>
                  <a:gd name="connsiteY11" fmla="*/ 287338 h 355600"/>
                  <a:gd name="connsiteX12" fmla="*/ 303351 w 380605"/>
                  <a:gd name="connsiteY12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605" h="355600">
                    <a:moveTo>
                      <a:pt x="23951" y="0"/>
                    </a:moveTo>
                    <a:cubicBezTo>
                      <a:pt x="19585" y="29501"/>
                      <a:pt x="15220" y="59003"/>
                      <a:pt x="11251" y="84138"/>
                    </a:cubicBezTo>
                    <a:cubicBezTo>
                      <a:pt x="7282" y="109274"/>
                      <a:pt x="-1185" y="132028"/>
                      <a:pt x="138" y="150813"/>
                    </a:cubicBezTo>
                    <a:cubicBezTo>
                      <a:pt x="1461" y="169598"/>
                      <a:pt x="667" y="186002"/>
                      <a:pt x="19188" y="196850"/>
                    </a:cubicBezTo>
                    <a:cubicBezTo>
                      <a:pt x="37709" y="207698"/>
                      <a:pt x="86657" y="220927"/>
                      <a:pt x="111263" y="215900"/>
                    </a:cubicBezTo>
                    <a:cubicBezTo>
                      <a:pt x="135869" y="210873"/>
                      <a:pt x="150951" y="183092"/>
                      <a:pt x="166826" y="166688"/>
                    </a:cubicBezTo>
                    <a:cubicBezTo>
                      <a:pt x="182701" y="150284"/>
                      <a:pt x="192490" y="132821"/>
                      <a:pt x="206513" y="117475"/>
                    </a:cubicBezTo>
                    <a:cubicBezTo>
                      <a:pt x="220536" y="102129"/>
                      <a:pt x="238528" y="83080"/>
                      <a:pt x="250963" y="74613"/>
                    </a:cubicBezTo>
                    <a:cubicBezTo>
                      <a:pt x="263398" y="66146"/>
                      <a:pt x="259695" y="42598"/>
                      <a:pt x="281126" y="66675"/>
                    </a:cubicBezTo>
                    <a:cubicBezTo>
                      <a:pt x="302557" y="90752"/>
                      <a:pt x="371084" y="187060"/>
                      <a:pt x="379551" y="219075"/>
                    </a:cubicBezTo>
                    <a:cubicBezTo>
                      <a:pt x="388018" y="251090"/>
                      <a:pt x="343039" y="247386"/>
                      <a:pt x="331926" y="258763"/>
                    </a:cubicBezTo>
                    <a:cubicBezTo>
                      <a:pt x="320814" y="270140"/>
                      <a:pt x="317639" y="271199"/>
                      <a:pt x="312876" y="287338"/>
                    </a:cubicBezTo>
                    <a:cubicBezTo>
                      <a:pt x="308114" y="303478"/>
                      <a:pt x="305732" y="329539"/>
                      <a:pt x="303351" y="355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CE03B464-2F2C-41EF-9F02-D6A878D51B20}"/>
                  </a:ext>
                </a:extLst>
              </p:cNvPr>
              <p:cNvSpPr/>
              <p:nvPr/>
            </p:nvSpPr>
            <p:spPr>
              <a:xfrm>
                <a:off x="4860925" y="662557"/>
                <a:ext cx="727075" cy="326508"/>
              </a:xfrm>
              <a:custGeom>
                <a:avLst/>
                <a:gdLst>
                  <a:gd name="connsiteX0" fmla="*/ 0 w 727075"/>
                  <a:gd name="connsiteY0" fmla="*/ 150243 h 326508"/>
                  <a:gd name="connsiteX1" fmla="*/ 69850 w 727075"/>
                  <a:gd name="connsiteY1" fmla="*/ 115318 h 326508"/>
                  <a:gd name="connsiteX2" fmla="*/ 88900 w 727075"/>
                  <a:gd name="connsiteY2" fmla="*/ 140718 h 326508"/>
                  <a:gd name="connsiteX3" fmla="*/ 109538 w 727075"/>
                  <a:gd name="connsiteY3" fmla="*/ 175643 h 326508"/>
                  <a:gd name="connsiteX4" fmla="*/ 163513 w 727075"/>
                  <a:gd name="connsiteY4" fmla="*/ 183581 h 326508"/>
                  <a:gd name="connsiteX5" fmla="*/ 187325 w 727075"/>
                  <a:gd name="connsiteY5" fmla="*/ 140718 h 326508"/>
                  <a:gd name="connsiteX6" fmla="*/ 206375 w 727075"/>
                  <a:gd name="connsiteY6" fmla="*/ 96268 h 326508"/>
                  <a:gd name="connsiteX7" fmla="*/ 219075 w 727075"/>
                  <a:gd name="connsiteY7" fmla="*/ 59756 h 326508"/>
                  <a:gd name="connsiteX8" fmla="*/ 227013 w 727075"/>
                  <a:gd name="connsiteY8" fmla="*/ 37531 h 326508"/>
                  <a:gd name="connsiteX9" fmla="*/ 273050 w 727075"/>
                  <a:gd name="connsiteY9" fmla="*/ 13718 h 326508"/>
                  <a:gd name="connsiteX10" fmla="*/ 328613 w 727075"/>
                  <a:gd name="connsiteY10" fmla="*/ 1018 h 326508"/>
                  <a:gd name="connsiteX11" fmla="*/ 363538 w 727075"/>
                  <a:gd name="connsiteY11" fmla="*/ 4193 h 326508"/>
                  <a:gd name="connsiteX12" fmla="*/ 400050 w 727075"/>
                  <a:gd name="connsiteY12" fmla="*/ 31181 h 326508"/>
                  <a:gd name="connsiteX13" fmla="*/ 428625 w 727075"/>
                  <a:gd name="connsiteY13" fmla="*/ 77218 h 326508"/>
                  <a:gd name="connsiteX14" fmla="*/ 458788 w 727075"/>
                  <a:gd name="connsiteY14" fmla="*/ 134368 h 326508"/>
                  <a:gd name="connsiteX15" fmla="*/ 501650 w 727075"/>
                  <a:gd name="connsiteY15" fmla="*/ 186756 h 326508"/>
                  <a:gd name="connsiteX16" fmla="*/ 563563 w 727075"/>
                  <a:gd name="connsiteY16" fmla="*/ 199456 h 326508"/>
                  <a:gd name="connsiteX17" fmla="*/ 608013 w 727075"/>
                  <a:gd name="connsiteY17" fmla="*/ 224856 h 326508"/>
                  <a:gd name="connsiteX18" fmla="*/ 636588 w 727075"/>
                  <a:gd name="connsiteY18" fmla="*/ 248668 h 326508"/>
                  <a:gd name="connsiteX19" fmla="*/ 649288 w 727075"/>
                  <a:gd name="connsiteY19" fmla="*/ 299468 h 326508"/>
                  <a:gd name="connsiteX20" fmla="*/ 695325 w 727075"/>
                  <a:gd name="connsiteY20" fmla="*/ 326456 h 326508"/>
                  <a:gd name="connsiteX21" fmla="*/ 719138 w 727075"/>
                  <a:gd name="connsiteY21" fmla="*/ 293118 h 326508"/>
                  <a:gd name="connsiteX22" fmla="*/ 727075 w 727075"/>
                  <a:gd name="connsiteY22" fmla="*/ 256606 h 32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7075" h="326508">
                    <a:moveTo>
                      <a:pt x="0" y="150243"/>
                    </a:moveTo>
                    <a:cubicBezTo>
                      <a:pt x="27516" y="133574"/>
                      <a:pt x="55033" y="116905"/>
                      <a:pt x="69850" y="115318"/>
                    </a:cubicBezTo>
                    <a:cubicBezTo>
                      <a:pt x="84667" y="113731"/>
                      <a:pt x="82285" y="130664"/>
                      <a:pt x="88900" y="140718"/>
                    </a:cubicBezTo>
                    <a:cubicBezTo>
                      <a:pt x="95515" y="150772"/>
                      <a:pt x="97102" y="168499"/>
                      <a:pt x="109538" y="175643"/>
                    </a:cubicBezTo>
                    <a:cubicBezTo>
                      <a:pt x="121974" y="182787"/>
                      <a:pt x="150549" y="189402"/>
                      <a:pt x="163513" y="183581"/>
                    </a:cubicBezTo>
                    <a:cubicBezTo>
                      <a:pt x="176477" y="177760"/>
                      <a:pt x="180181" y="155270"/>
                      <a:pt x="187325" y="140718"/>
                    </a:cubicBezTo>
                    <a:cubicBezTo>
                      <a:pt x="194469" y="126166"/>
                      <a:pt x="201083" y="109762"/>
                      <a:pt x="206375" y="96268"/>
                    </a:cubicBezTo>
                    <a:cubicBezTo>
                      <a:pt x="211667" y="82774"/>
                      <a:pt x="215635" y="69545"/>
                      <a:pt x="219075" y="59756"/>
                    </a:cubicBezTo>
                    <a:cubicBezTo>
                      <a:pt x="222515" y="49966"/>
                      <a:pt x="218017" y="45204"/>
                      <a:pt x="227013" y="37531"/>
                    </a:cubicBezTo>
                    <a:cubicBezTo>
                      <a:pt x="236009" y="29858"/>
                      <a:pt x="256117" y="19803"/>
                      <a:pt x="273050" y="13718"/>
                    </a:cubicBezTo>
                    <a:cubicBezTo>
                      <a:pt x="289983" y="7633"/>
                      <a:pt x="313532" y="2605"/>
                      <a:pt x="328613" y="1018"/>
                    </a:cubicBezTo>
                    <a:cubicBezTo>
                      <a:pt x="343694" y="-569"/>
                      <a:pt x="351632" y="-834"/>
                      <a:pt x="363538" y="4193"/>
                    </a:cubicBezTo>
                    <a:cubicBezTo>
                      <a:pt x="375444" y="9220"/>
                      <a:pt x="389202" y="19010"/>
                      <a:pt x="400050" y="31181"/>
                    </a:cubicBezTo>
                    <a:cubicBezTo>
                      <a:pt x="410898" y="43352"/>
                      <a:pt x="418835" y="60020"/>
                      <a:pt x="428625" y="77218"/>
                    </a:cubicBezTo>
                    <a:cubicBezTo>
                      <a:pt x="438415" y="94416"/>
                      <a:pt x="446617" y="116112"/>
                      <a:pt x="458788" y="134368"/>
                    </a:cubicBezTo>
                    <a:cubicBezTo>
                      <a:pt x="470959" y="152624"/>
                      <a:pt x="484188" y="175908"/>
                      <a:pt x="501650" y="186756"/>
                    </a:cubicBezTo>
                    <a:cubicBezTo>
                      <a:pt x="519112" y="197604"/>
                      <a:pt x="545836" y="193106"/>
                      <a:pt x="563563" y="199456"/>
                    </a:cubicBezTo>
                    <a:cubicBezTo>
                      <a:pt x="581290" y="205806"/>
                      <a:pt x="595842" y="216654"/>
                      <a:pt x="608013" y="224856"/>
                    </a:cubicBezTo>
                    <a:cubicBezTo>
                      <a:pt x="620184" y="233058"/>
                      <a:pt x="629709" y="236233"/>
                      <a:pt x="636588" y="248668"/>
                    </a:cubicBezTo>
                    <a:cubicBezTo>
                      <a:pt x="643467" y="261103"/>
                      <a:pt x="639499" y="286503"/>
                      <a:pt x="649288" y="299468"/>
                    </a:cubicBezTo>
                    <a:cubicBezTo>
                      <a:pt x="659078" y="312433"/>
                      <a:pt x="683683" y="327514"/>
                      <a:pt x="695325" y="326456"/>
                    </a:cubicBezTo>
                    <a:cubicBezTo>
                      <a:pt x="706967" y="325398"/>
                      <a:pt x="713846" y="304760"/>
                      <a:pt x="719138" y="293118"/>
                    </a:cubicBezTo>
                    <a:cubicBezTo>
                      <a:pt x="724430" y="281476"/>
                      <a:pt x="725752" y="269041"/>
                      <a:pt x="727075" y="256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5F080875-F22D-499F-AE8D-173AC43CDE39}"/>
                  </a:ext>
                </a:extLst>
              </p:cNvPr>
              <p:cNvSpPr/>
              <p:nvPr/>
            </p:nvSpPr>
            <p:spPr>
              <a:xfrm>
                <a:off x="5565775" y="989013"/>
                <a:ext cx="134938" cy="41275"/>
              </a:xfrm>
              <a:custGeom>
                <a:avLst/>
                <a:gdLst>
                  <a:gd name="connsiteX0" fmla="*/ 0 w 134938"/>
                  <a:gd name="connsiteY0" fmla="*/ 0 h 41275"/>
                  <a:gd name="connsiteX1" fmla="*/ 52388 w 134938"/>
                  <a:gd name="connsiteY1" fmla="*/ 28575 h 41275"/>
                  <a:gd name="connsiteX2" fmla="*/ 134938 w 134938"/>
                  <a:gd name="connsiteY2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38" h="41275">
                    <a:moveTo>
                      <a:pt x="0" y="0"/>
                    </a:moveTo>
                    <a:cubicBezTo>
                      <a:pt x="14949" y="10848"/>
                      <a:pt x="29898" y="21696"/>
                      <a:pt x="52388" y="28575"/>
                    </a:cubicBezTo>
                    <a:cubicBezTo>
                      <a:pt x="74878" y="35454"/>
                      <a:pt x="104908" y="38364"/>
                      <a:pt x="134938" y="412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BF317D7-D6FB-4729-A647-4460B79A3A1F}"/>
                  </a:ext>
                </a:extLst>
              </p:cNvPr>
              <p:cNvSpPr/>
              <p:nvPr/>
            </p:nvSpPr>
            <p:spPr>
              <a:xfrm>
                <a:off x="5664200" y="930275"/>
                <a:ext cx="30454" cy="119063"/>
              </a:xfrm>
              <a:custGeom>
                <a:avLst/>
                <a:gdLst>
                  <a:gd name="connsiteX0" fmla="*/ 0 w 30454"/>
                  <a:gd name="connsiteY0" fmla="*/ 0 h 119063"/>
                  <a:gd name="connsiteX1" fmla="*/ 30163 w 30454"/>
                  <a:gd name="connsiteY1" fmla="*/ 82550 h 119063"/>
                  <a:gd name="connsiteX2" fmla="*/ 12700 w 30454"/>
                  <a:gd name="connsiteY2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54" h="119063">
                    <a:moveTo>
                      <a:pt x="0" y="0"/>
                    </a:moveTo>
                    <a:cubicBezTo>
                      <a:pt x="14023" y="31353"/>
                      <a:pt x="28046" y="62706"/>
                      <a:pt x="30163" y="82550"/>
                    </a:cubicBezTo>
                    <a:cubicBezTo>
                      <a:pt x="32280" y="102394"/>
                      <a:pt x="22490" y="110728"/>
                      <a:pt x="12700" y="1190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87FC9D83-37F7-4D94-B19A-C0A7E71E8B40}"/>
                  </a:ext>
                </a:extLst>
              </p:cNvPr>
              <p:cNvSpPr/>
              <p:nvPr/>
            </p:nvSpPr>
            <p:spPr>
              <a:xfrm>
                <a:off x="5676900" y="935038"/>
                <a:ext cx="79680" cy="127000"/>
              </a:xfrm>
              <a:custGeom>
                <a:avLst/>
                <a:gdLst>
                  <a:gd name="connsiteX0" fmla="*/ 0 w 79680"/>
                  <a:gd name="connsiteY0" fmla="*/ 0 h 127000"/>
                  <a:gd name="connsiteX1" fmla="*/ 46038 w 79680"/>
                  <a:gd name="connsiteY1" fmla="*/ 36512 h 127000"/>
                  <a:gd name="connsiteX2" fmla="*/ 76200 w 79680"/>
                  <a:gd name="connsiteY2" fmla="*/ 53975 h 127000"/>
                  <a:gd name="connsiteX3" fmla="*/ 79375 w 79680"/>
                  <a:gd name="connsiteY3" fmla="*/ 90487 h 127000"/>
                  <a:gd name="connsiteX4" fmla="*/ 79375 w 79680"/>
                  <a:gd name="connsiteY4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80" h="127000">
                    <a:moveTo>
                      <a:pt x="0" y="0"/>
                    </a:moveTo>
                    <a:cubicBezTo>
                      <a:pt x="16669" y="13758"/>
                      <a:pt x="33338" y="27516"/>
                      <a:pt x="46038" y="36512"/>
                    </a:cubicBezTo>
                    <a:cubicBezTo>
                      <a:pt x="58738" y="45508"/>
                      <a:pt x="70644" y="44979"/>
                      <a:pt x="76200" y="53975"/>
                    </a:cubicBezTo>
                    <a:cubicBezTo>
                      <a:pt x="81756" y="62971"/>
                      <a:pt x="78846" y="78316"/>
                      <a:pt x="79375" y="90487"/>
                    </a:cubicBezTo>
                    <a:cubicBezTo>
                      <a:pt x="79904" y="102658"/>
                      <a:pt x="79639" y="114829"/>
                      <a:pt x="79375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A02A5A2B-F4D0-4C74-9A3F-C673AADD208A}"/>
                  </a:ext>
                </a:extLst>
              </p:cNvPr>
              <p:cNvSpPr/>
              <p:nvPr/>
            </p:nvSpPr>
            <p:spPr>
              <a:xfrm>
                <a:off x="5564188" y="990600"/>
                <a:ext cx="295275" cy="86195"/>
              </a:xfrm>
              <a:custGeom>
                <a:avLst/>
                <a:gdLst>
                  <a:gd name="connsiteX0" fmla="*/ 0 w 295275"/>
                  <a:gd name="connsiteY0" fmla="*/ 0 h 86195"/>
                  <a:gd name="connsiteX1" fmla="*/ 23812 w 295275"/>
                  <a:gd name="connsiteY1" fmla="*/ 52388 h 86195"/>
                  <a:gd name="connsiteX2" fmla="*/ 77787 w 295275"/>
                  <a:gd name="connsiteY2" fmla="*/ 79375 h 86195"/>
                  <a:gd name="connsiteX3" fmla="*/ 122237 w 295275"/>
                  <a:gd name="connsiteY3" fmla="*/ 85725 h 86195"/>
                  <a:gd name="connsiteX4" fmla="*/ 201612 w 295275"/>
                  <a:gd name="connsiteY4" fmla="*/ 85725 h 86195"/>
                  <a:gd name="connsiteX5" fmla="*/ 277812 w 295275"/>
                  <a:gd name="connsiteY5" fmla="*/ 85725 h 86195"/>
                  <a:gd name="connsiteX6" fmla="*/ 295275 w 295275"/>
                  <a:gd name="connsiteY6" fmla="*/ 85725 h 8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5" h="86195">
                    <a:moveTo>
                      <a:pt x="0" y="0"/>
                    </a:moveTo>
                    <a:cubicBezTo>
                      <a:pt x="5424" y="19579"/>
                      <a:pt x="10848" y="39159"/>
                      <a:pt x="23812" y="52388"/>
                    </a:cubicBezTo>
                    <a:cubicBezTo>
                      <a:pt x="36776" y="65617"/>
                      <a:pt x="61383" y="73819"/>
                      <a:pt x="77787" y="79375"/>
                    </a:cubicBezTo>
                    <a:cubicBezTo>
                      <a:pt x="94191" y="84931"/>
                      <a:pt x="101600" y="84667"/>
                      <a:pt x="122237" y="85725"/>
                    </a:cubicBezTo>
                    <a:cubicBezTo>
                      <a:pt x="142874" y="86783"/>
                      <a:pt x="201612" y="85725"/>
                      <a:pt x="201612" y="85725"/>
                    </a:cubicBezTo>
                    <a:lnTo>
                      <a:pt x="277812" y="85725"/>
                    </a:lnTo>
                    <a:lnTo>
                      <a:pt x="295275" y="85725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F9647964-8A65-4244-A0C8-325462A623E1}"/>
                  </a:ext>
                </a:extLst>
              </p:cNvPr>
              <p:cNvSpPr/>
              <p:nvPr/>
            </p:nvSpPr>
            <p:spPr>
              <a:xfrm>
                <a:off x="5133975" y="831850"/>
                <a:ext cx="204788" cy="211209"/>
              </a:xfrm>
              <a:custGeom>
                <a:avLst/>
                <a:gdLst>
                  <a:gd name="connsiteX0" fmla="*/ 204788 w 204788"/>
                  <a:gd name="connsiteY0" fmla="*/ 0 h 211209"/>
                  <a:gd name="connsiteX1" fmla="*/ 171450 w 204788"/>
                  <a:gd name="connsiteY1" fmla="*/ 125413 h 211209"/>
                  <a:gd name="connsiteX2" fmla="*/ 161925 w 204788"/>
                  <a:gd name="connsiteY2" fmla="*/ 153988 h 211209"/>
                  <a:gd name="connsiteX3" fmla="*/ 136525 w 204788"/>
                  <a:gd name="connsiteY3" fmla="*/ 184150 h 211209"/>
                  <a:gd name="connsiteX4" fmla="*/ 90488 w 204788"/>
                  <a:gd name="connsiteY4" fmla="*/ 188913 h 211209"/>
                  <a:gd name="connsiteX5" fmla="*/ 39688 w 204788"/>
                  <a:gd name="connsiteY5" fmla="*/ 206375 h 211209"/>
                  <a:gd name="connsiteX6" fmla="*/ 28575 w 204788"/>
                  <a:gd name="connsiteY6" fmla="*/ 207963 h 211209"/>
                  <a:gd name="connsiteX7" fmla="*/ 0 w 204788"/>
                  <a:gd name="connsiteY7" fmla="*/ 16668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88" h="211209">
                    <a:moveTo>
                      <a:pt x="204788" y="0"/>
                    </a:moveTo>
                    <a:cubicBezTo>
                      <a:pt x="191691" y="49874"/>
                      <a:pt x="178594" y="99748"/>
                      <a:pt x="171450" y="125413"/>
                    </a:cubicBezTo>
                    <a:cubicBezTo>
                      <a:pt x="164306" y="151078"/>
                      <a:pt x="167746" y="144199"/>
                      <a:pt x="161925" y="153988"/>
                    </a:cubicBezTo>
                    <a:cubicBezTo>
                      <a:pt x="156104" y="163777"/>
                      <a:pt x="148431" y="178329"/>
                      <a:pt x="136525" y="184150"/>
                    </a:cubicBezTo>
                    <a:cubicBezTo>
                      <a:pt x="124619" y="189971"/>
                      <a:pt x="106627" y="185209"/>
                      <a:pt x="90488" y="188913"/>
                    </a:cubicBezTo>
                    <a:cubicBezTo>
                      <a:pt x="74349" y="192617"/>
                      <a:pt x="50007" y="203200"/>
                      <a:pt x="39688" y="206375"/>
                    </a:cubicBezTo>
                    <a:cubicBezTo>
                      <a:pt x="29369" y="209550"/>
                      <a:pt x="35190" y="214577"/>
                      <a:pt x="28575" y="207963"/>
                    </a:cubicBezTo>
                    <a:cubicBezTo>
                      <a:pt x="21960" y="201349"/>
                      <a:pt x="5821" y="177007"/>
                      <a:pt x="0" y="166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FFC4E019-04AD-422F-8F18-FD67DE7BA4BE}"/>
                  </a:ext>
                </a:extLst>
              </p:cNvPr>
              <p:cNvSpPr/>
              <p:nvPr/>
            </p:nvSpPr>
            <p:spPr>
              <a:xfrm>
                <a:off x="5116870" y="739775"/>
                <a:ext cx="86955" cy="198438"/>
              </a:xfrm>
              <a:custGeom>
                <a:avLst/>
                <a:gdLst>
                  <a:gd name="connsiteX0" fmla="*/ 63143 w 86955"/>
                  <a:gd name="connsiteY0" fmla="*/ 0 h 198438"/>
                  <a:gd name="connsiteX1" fmla="*/ 25043 w 86955"/>
                  <a:gd name="connsiteY1" fmla="*/ 60325 h 198438"/>
                  <a:gd name="connsiteX2" fmla="*/ 9168 w 86955"/>
                  <a:gd name="connsiteY2" fmla="*/ 101600 h 198438"/>
                  <a:gd name="connsiteX3" fmla="*/ 4405 w 86955"/>
                  <a:gd name="connsiteY3" fmla="*/ 114300 h 198438"/>
                  <a:gd name="connsiteX4" fmla="*/ 74255 w 86955"/>
                  <a:gd name="connsiteY4" fmla="*/ 152400 h 198438"/>
                  <a:gd name="connsiteX5" fmla="*/ 56793 w 86955"/>
                  <a:gd name="connsiteY5" fmla="*/ 182563 h 198438"/>
                  <a:gd name="connsiteX6" fmla="*/ 86955 w 86955"/>
                  <a:gd name="connsiteY6" fmla="*/ 198438 h 19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55" h="198438">
                    <a:moveTo>
                      <a:pt x="63143" y="0"/>
                    </a:moveTo>
                    <a:cubicBezTo>
                      <a:pt x="48591" y="21696"/>
                      <a:pt x="34039" y="43392"/>
                      <a:pt x="25043" y="60325"/>
                    </a:cubicBezTo>
                    <a:cubicBezTo>
                      <a:pt x="16047" y="77258"/>
                      <a:pt x="12608" y="92604"/>
                      <a:pt x="9168" y="101600"/>
                    </a:cubicBezTo>
                    <a:cubicBezTo>
                      <a:pt x="5728" y="110596"/>
                      <a:pt x="-6443" y="105833"/>
                      <a:pt x="4405" y="114300"/>
                    </a:cubicBezTo>
                    <a:cubicBezTo>
                      <a:pt x="15253" y="122767"/>
                      <a:pt x="65524" y="141023"/>
                      <a:pt x="74255" y="152400"/>
                    </a:cubicBezTo>
                    <a:cubicBezTo>
                      <a:pt x="82986" y="163777"/>
                      <a:pt x="54676" y="174890"/>
                      <a:pt x="56793" y="182563"/>
                    </a:cubicBezTo>
                    <a:cubicBezTo>
                      <a:pt x="58910" y="190236"/>
                      <a:pt x="82986" y="198174"/>
                      <a:pt x="86955" y="1984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4187F302-9F03-4F39-BA5E-111CBE56C281}"/>
                  </a:ext>
                </a:extLst>
              </p:cNvPr>
              <p:cNvSpPr/>
              <p:nvPr/>
            </p:nvSpPr>
            <p:spPr>
              <a:xfrm>
                <a:off x="5207000" y="846138"/>
                <a:ext cx="79375" cy="125412"/>
              </a:xfrm>
              <a:custGeom>
                <a:avLst/>
                <a:gdLst>
                  <a:gd name="connsiteX0" fmla="*/ 79375 w 79375"/>
                  <a:gd name="connsiteY0" fmla="*/ 0 h 125412"/>
                  <a:gd name="connsiteX1" fmla="*/ 57150 w 79375"/>
                  <a:gd name="connsiteY1" fmla="*/ 61912 h 125412"/>
                  <a:gd name="connsiteX2" fmla="*/ 47625 w 79375"/>
                  <a:gd name="connsiteY2" fmla="*/ 84137 h 125412"/>
                  <a:gd name="connsiteX3" fmla="*/ 0 w 79375"/>
                  <a:gd name="connsiteY3" fmla="*/ 125412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75" h="125412">
                    <a:moveTo>
                      <a:pt x="79375" y="0"/>
                    </a:moveTo>
                    <a:cubicBezTo>
                      <a:pt x="70908" y="23944"/>
                      <a:pt x="62442" y="47889"/>
                      <a:pt x="57150" y="61912"/>
                    </a:cubicBezTo>
                    <a:cubicBezTo>
                      <a:pt x="51858" y="75935"/>
                      <a:pt x="57150" y="73554"/>
                      <a:pt x="47625" y="84137"/>
                    </a:cubicBezTo>
                    <a:cubicBezTo>
                      <a:pt x="38100" y="94720"/>
                      <a:pt x="10319" y="118797"/>
                      <a:pt x="0" y="1254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66AC14D9-23B9-4652-93EE-98AB9421D8F4}"/>
                  </a:ext>
                </a:extLst>
              </p:cNvPr>
              <p:cNvSpPr/>
              <p:nvPr/>
            </p:nvSpPr>
            <p:spPr>
              <a:xfrm>
                <a:off x="5248275" y="788988"/>
                <a:ext cx="15875" cy="80962"/>
              </a:xfrm>
              <a:custGeom>
                <a:avLst/>
                <a:gdLst>
                  <a:gd name="connsiteX0" fmla="*/ 0 w 15875"/>
                  <a:gd name="connsiteY0" fmla="*/ 0 h 80962"/>
                  <a:gd name="connsiteX1" fmla="*/ 9525 w 15875"/>
                  <a:gd name="connsiteY1" fmla="*/ 63500 h 80962"/>
                  <a:gd name="connsiteX2" fmla="*/ 14288 w 15875"/>
                  <a:gd name="connsiteY2" fmla="*/ 76200 h 80962"/>
                  <a:gd name="connsiteX3" fmla="*/ 15875 w 15875"/>
                  <a:gd name="connsiteY3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" h="80962">
                    <a:moveTo>
                      <a:pt x="0" y="0"/>
                    </a:moveTo>
                    <a:cubicBezTo>
                      <a:pt x="3572" y="25400"/>
                      <a:pt x="7144" y="50800"/>
                      <a:pt x="9525" y="63500"/>
                    </a:cubicBezTo>
                    <a:cubicBezTo>
                      <a:pt x="11906" y="76200"/>
                      <a:pt x="14288" y="76200"/>
                      <a:pt x="14288" y="76200"/>
                    </a:cubicBezTo>
                    <a:cubicBezTo>
                      <a:pt x="15346" y="79110"/>
                      <a:pt x="15610" y="80036"/>
                      <a:pt x="15875" y="809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43F041AD-99D0-4C08-A2EB-E0C79EC4467D}"/>
                  </a:ext>
                </a:extLst>
              </p:cNvPr>
              <p:cNvSpPr/>
              <p:nvPr/>
            </p:nvSpPr>
            <p:spPr>
              <a:xfrm>
                <a:off x="4459288" y="622050"/>
                <a:ext cx="359098" cy="293938"/>
              </a:xfrm>
              <a:custGeom>
                <a:avLst/>
                <a:gdLst>
                  <a:gd name="connsiteX0" fmla="*/ 0 w 359098"/>
                  <a:gd name="connsiteY0" fmla="*/ 293938 h 293938"/>
                  <a:gd name="connsiteX1" fmla="*/ 82550 w 359098"/>
                  <a:gd name="connsiteY1" fmla="*/ 265363 h 293938"/>
                  <a:gd name="connsiteX2" fmla="*/ 117475 w 359098"/>
                  <a:gd name="connsiteY2" fmla="*/ 219325 h 293938"/>
                  <a:gd name="connsiteX3" fmla="*/ 157162 w 359098"/>
                  <a:gd name="connsiteY3" fmla="*/ 165350 h 293938"/>
                  <a:gd name="connsiteX4" fmla="*/ 165100 w 359098"/>
                  <a:gd name="connsiteY4" fmla="*/ 73275 h 293938"/>
                  <a:gd name="connsiteX5" fmla="*/ 207962 w 359098"/>
                  <a:gd name="connsiteY5" fmla="*/ 52638 h 293938"/>
                  <a:gd name="connsiteX6" fmla="*/ 219075 w 359098"/>
                  <a:gd name="connsiteY6" fmla="*/ 28825 h 293938"/>
                  <a:gd name="connsiteX7" fmla="*/ 238125 w 359098"/>
                  <a:gd name="connsiteY7" fmla="*/ 6600 h 293938"/>
                  <a:gd name="connsiteX8" fmla="*/ 258762 w 359098"/>
                  <a:gd name="connsiteY8" fmla="*/ 250 h 293938"/>
                  <a:gd name="connsiteX9" fmla="*/ 307975 w 359098"/>
                  <a:gd name="connsiteY9" fmla="*/ 3425 h 293938"/>
                  <a:gd name="connsiteX10" fmla="*/ 338137 w 359098"/>
                  <a:gd name="connsiteY10" fmla="*/ 22475 h 293938"/>
                  <a:gd name="connsiteX11" fmla="*/ 355600 w 359098"/>
                  <a:gd name="connsiteY11" fmla="*/ 49463 h 293938"/>
                  <a:gd name="connsiteX12" fmla="*/ 358775 w 359098"/>
                  <a:gd name="connsiteY12" fmla="*/ 93913 h 293938"/>
                  <a:gd name="connsiteX13" fmla="*/ 350837 w 359098"/>
                  <a:gd name="connsiteY13" fmla="*/ 120900 h 293938"/>
                  <a:gd name="connsiteX14" fmla="*/ 320675 w 359098"/>
                  <a:gd name="connsiteY14" fmla="*/ 157413 h 29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9098" h="293938">
                    <a:moveTo>
                      <a:pt x="0" y="293938"/>
                    </a:moveTo>
                    <a:cubicBezTo>
                      <a:pt x="31485" y="285868"/>
                      <a:pt x="62971" y="277799"/>
                      <a:pt x="82550" y="265363"/>
                    </a:cubicBezTo>
                    <a:cubicBezTo>
                      <a:pt x="102129" y="252927"/>
                      <a:pt x="105040" y="235994"/>
                      <a:pt x="117475" y="219325"/>
                    </a:cubicBezTo>
                    <a:cubicBezTo>
                      <a:pt x="129910" y="202656"/>
                      <a:pt x="149225" y="189692"/>
                      <a:pt x="157162" y="165350"/>
                    </a:cubicBezTo>
                    <a:cubicBezTo>
                      <a:pt x="165099" y="141008"/>
                      <a:pt x="156633" y="92060"/>
                      <a:pt x="165100" y="73275"/>
                    </a:cubicBezTo>
                    <a:cubicBezTo>
                      <a:pt x="173567" y="54490"/>
                      <a:pt x="198966" y="60046"/>
                      <a:pt x="207962" y="52638"/>
                    </a:cubicBezTo>
                    <a:cubicBezTo>
                      <a:pt x="216958" y="45230"/>
                      <a:pt x="214048" y="36498"/>
                      <a:pt x="219075" y="28825"/>
                    </a:cubicBezTo>
                    <a:cubicBezTo>
                      <a:pt x="224102" y="21152"/>
                      <a:pt x="231511" y="11362"/>
                      <a:pt x="238125" y="6600"/>
                    </a:cubicBezTo>
                    <a:cubicBezTo>
                      <a:pt x="244739" y="1838"/>
                      <a:pt x="247120" y="779"/>
                      <a:pt x="258762" y="250"/>
                    </a:cubicBezTo>
                    <a:cubicBezTo>
                      <a:pt x="270404" y="-279"/>
                      <a:pt x="294746" y="-279"/>
                      <a:pt x="307975" y="3425"/>
                    </a:cubicBezTo>
                    <a:cubicBezTo>
                      <a:pt x="321204" y="7129"/>
                      <a:pt x="330200" y="14802"/>
                      <a:pt x="338137" y="22475"/>
                    </a:cubicBezTo>
                    <a:cubicBezTo>
                      <a:pt x="346075" y="30148"/>
                      <a:pt x="352160" y="37557"/>
                      <a:pt x="355600" y="49463"/>
                    </a:cubicBezTo>
                    <a:cubicBezTo>
                      <a:pt x="359040" y="61369"/>
                      <a:pt x="359569" y="82007"/>
                      <a:pt x="358775" y="93913"/>
                    </a:cubicBezTo>
                    <a:cubicBezTo>
                      <a:pt x="357981" y="105819"/>
                      <a:pt x="357187" y="110317"/>
                      <a:pt x="350837" y="120900"/>
                    </a:cubicBezTo>
                    <a:cubicBezTo>
                      <a:pt x="344487" y="131483"/>
                      <a:pt x="332581" y="144448"/>
                      <a:pt x="320675" y="157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7ED44DF7-2133-4261-A8A5-9A560916B1B6}"/>
                  </a:ext>
                </a:extLst>
              </p:cNvPr>
              <p:cNvSpPr/>
              <p:nvPr/>
            </p:nvSpPr>
            <p:spPr>
              <a:xfrm>
                <a:off x="4184650" y="823780"/>
                <a:ext cx="186282" cy="258450"/>
              </a:xfrm>
              <a:custGeom>
                <a:avLst/>
                <a:gdLst>
                  <a:gd name="connsiteX0" fmla="*/ 0 w 186282"/>
                  <a:gd name="connsiteY0" fmla="*/ 33470 h 258450"/>
                  <a:gd name="connsiteX1" fmla="*/ 46567 w 186282"/>
                  <a:gd name="connsiteY1" fmla="*/ 3837 h 258450"/>
                  <a:gd name="connsiteX2" fmla="*/ 91017 w 186282"/>
                  <a:gd name="connsiteY2" fmla="*/ 3837 h 258450"/>
                  <a:gd name="connsiteX3" fmla="*/ 133350 w 186282"/>
                  <a:gd name="connsiteY3" fmla="*/ 35587 h 258450"/>
                  <a:gd name="connsiteX4" fmla="*/ 171450 w 186282"/>
                  <a:gd name="connsiteY4" fmla="*/ 94853 h 258450"/>
                  <a:gd name="connsiteX5" fmla="*/ 186267 w 186282"/>
                  <a:gd name="connsiteY5" fmla="*/ 135070 h 258450"/>
                  <a:gd name="connsiteX6" fmla="*/ 173567 w 186282"/>
                  <a:gd name="connsiteY6" fmla="*/ 192220 h 258450"/>
                  <a:gd name="connsiteX7" fmla="*/ 141817 w 186282"/>
                  <a:gd name="connsiteY7" fmla="*/ 255720 h 258450"/>
                  <a:gd name="connsiteX8" fmla="*/ 93133 w 186282"/>
                  <a:gd name="connsiteY8" fmla="*/ 240903 h 2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82" h="258450">
                    <a:moveTo>
                      <a:pt x="0" y="33470"/>
                    </a:moveTo>
                    <a:cubicBezTo>
                      <a:pt x="15699" y="21123"/>
                      <a:pt x="31398" y="8776"/>
                      <a:pt x="46567" y="3837"/>
                    </a:cubicBezTo>
                    <a:cubicBezTo>
                      <a:pt x="61736" y="-1102"/>
                      <a:pt x="76553" y="-1455"/>
                      <a:pt x="91017" y="3837"/>
                    </a:cubicBezTo>
                    <a:cubicBezTo>
                      <a:pt x="105481" y="9129"/>
                      <a:pt x="119945" y="20418"/>
                      <a:pt x="133350" y="35587"/>
                    </a:cubicBezTo>
                    <a:cubicBezTo>
                      <a:pt x="146755" y="50756"/>
                      <a:pt x="162631" y="78273"/>
                      <a:pt x="171450" y="94853"/>
                    </a:cubicBezTo>
                    <a:cubicBezTo>
                      <a:pt x="180270" y="111434"/>
                      <a:pt x="185914" y="118842"/>
                      <a:pt x="186267" y="135070"/>
                    </a:cubicBezTo>
                    <a:cubicBezTo>
                      <a:pt x="186620" y="151298"/>
                      <a:pt x="180975" y="172112"/>
                      <a:pt x="173567" y="192220"/>
                    </a:cubicBezTo>
                    <a:cubicBezTo>
                      <a:pt x="166159" y="212328"/>
                      <a:pt x="155223" y="247606"/>
                      <a:pt x="141817" y="255720"/>
                    </a:cubicBezTo>
                    <a:cubicBezTo>
                      <a:pt x="128411" y="263834"/>
                      <a:pt x="110772" y="252368"/>
                      <a:pt x="93133" y="2409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113384F0-6AEC-445D-ADE2-AD5B1EBFB636}"/>
                  </a:ext>
                </a:extLst>
              </p:cNvPr>
              <p:cNvSpPr/>
              <p:nvPr/>
            </p:nvSpPr>
            <p:spPr>
              <a:xfrm>
                <a:off x="4238406" y="878417"/>
                <a:ext cx="85944" cy="139700"/>
              </a:xfrm>
              <a:custGeom>
                <a:avLst/>
                <a:gdLst>
                  <a:gd name="connsiteX0" fmla="*/ 11861 w 85944"/>
                  <a:gd name="connsiteY0" fmla="*/ 0 h 139700"/>
                  <a:gd name="connsiteX1" fmla="*/ 3394 w 85944"/>
                  <a:gd name="connsiteY1" fmla="*/ 50800 h 139700"/>
                  <a:gd name="connsiteX2" fmla="*/ 1277 w 85944"/>
                  <a:gd name="connsiteY2" fmla="*/ 80433 h 139700"/>
                  <a:gd name="connsiteX3" fmla="*/ 22444 w 85944"/>
                  <a:gd name="connsiteY3" fmla="*/ 114300 h 139700"/>
                  <a:gd name="connsiteX4" fmla="*/ 64777 w 85944"/>
                  <a:gd name="connsiteY4" fmla="*/ 133350 h 139700"/>
                  <a:gd name="connsiteX5" fmla="*/ 85944 w 85944"/>
                  <a:gd name="connsiteY5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4" h="139700">
                    <a:moveTo>
                      <a:pt x="11861" y="0"/>
                    </a:moveTo>
                    <a:cubicBezTo>
                      <a:pt x="8509" y="18697"/>
                      <a:pt x="5158" y="37395"/>
                      <a:pt x="3394" y="50800"/>
                    </a:cubicBezTo>
                    <a:cubicBezTo>
                      <a:pt x="1630" y="64205"/>
                      <a:pt x="-1898" y="69850"/>
                      <a:pt x="1277" y="80433"/>
                    </a:cubicBezTo>
                    <a:cubicBezTo>
                      <a:pt x="4452" y="91016"/>
                      <a:pt x="11861" y="105481"/>
                      <a:pt x="22444" y="114300"/>
                    </a:cubicBezTo>
                    <a:cubicBezTo>
                      <a:pt x="33027" y="123119"/>
                      <a:pt x="54194" y="129117"/>
                      <a:pt x="64777" y="133350"/>
                    </a:cubicBezTo>
                    <a:cubicBezTo>
                      <a:pt x="75360" y="137583"/>
                      <a:pt x="85944" y="139700"/>
                      <a:pt x="85944" y="139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8E441DB3-58EC-4195-9158-16D7F769DB54}"/>
                  </a:ext>
                </a:extLst>
              </p:cNvPr>
              <p:cNvSpPr/>
              <p:nvPr/>
            </p:nvSpPr>
            <p:spPr>
              <a:xfrm>
                <a:off x="4258733" y="869950"/>
                <a:ext cx="72894" cy="137583"/>
              </a:xfrm>
              <a:custGeom>
                <a:avLst/>
                <a:gdLst>
                  <a:gd name="connsiteX0" fmla="*/ 0 w 72894"/>
                  <a:gd name="connsiteY0" fmla="*/ 0 h 137583"/>
                  <a:gd name="connsiteX1" fmla="*/ 65617 w 72894"/>
                  <a:gd name="connsiteY1" fmla="*/ 44450 h 137583"/>
                  <a:gd name="connsiteX2" fmla="*/ 71967 w 72894"/>
                  <a:gd name="connsiteY2" fmla="*/ 84667 h 137583"/>
                  <a:gd name="connsiteX3" fmla="*/ 71967 w 72894"/>
                  <a:gd name="connsiteY3" fmla="*/ 137583 h 13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94" h="137583">
                    <a:moveTo>
                      <a:pt x="0" y="0"/>
                    </a:moveTo>
                    <a:cubicBezTo>
                      <a:pt x="26811" y="15169"/>
                      <a:pt x="53623" y="30339"/>
                      <a:pt x="65617" y="44450"/>
                    </a:cubicBezTo>
                    <a:cubicBezTo>
                      <a:pt x="77611" y="58561"/>
                      <a:pt x="70909" y="69145"/>
                      <a:pt x="71967" y="84667"/>
                    </a:cubicBezTo>
                    <a:cubicBezTo>
                      <a:pt x="73025" y="100189"/>
                      <a:pt x="72496" y="118886"/>
                      <a:pt x="71967" y="1375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30379A39-9228-4B09-88B2-9A55AB82B34F}"/>
                  </a:ext>
                </a:extLst>
              </p:cNvPr>
              <p:cNvSpPr/>
              <p:nvPr/>
            </p:nvSpPr>
            <p:spPr>
              <a:xfrm>
                <a:off x="4318000" y="773113"/>
                <a:ext cx="146050" cy="134937"/>
              </a:xfrm>
              <a:custGeom>
                <a:avLst/>
                <a:gdLst>
                  <a:gd name="connsiteX0" fmla="*/ 0 w 146050"/>
                  <a:gd name="connsiteY0" fmla="*/ 0 h 134937"/>
                  <a:gd name="connsiteX1" fmla="*/ 19050 w 146050"/>
                  <a:gd name="connsiteY1" fmla="*/ 47625 h 134937"/>
                  <a:gd name="connsiteX2" fmla="*/ 41275 w 146050"/>
                  <a:gd name="connsiteY2" fmla="*/ 85725 h 134937"/>
                  <a:gd name="connsiteX3" fmla="*/ 79375 w 146050"/>
                  <a:gd name="connsiteY3" fmla="*/ 123825 h 134937"/>
                  <a:gd name="connsiteX4" fmla="*/ 146050 w 146050"/>
                  <a:gd name="connsiteY4" fmla="*/ 134937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4937">
                    <a:moveTo>
                      <a:pt x="0" y="0"/>
                    </a:moveTo>
                    <a:cubicBezTo>
                      <a:pt x="6085" y="16669"/>
                      <a:pt x="12171" y="33338"/>
                      <a:pt x="19050" y="47625"/>
                    </a:cubicBezTo>
                    <a:cubicBezTo>
                      <a:pt x="25929" y="61913"/>
                      <a:pt x="31221" y="73025"/>
                      <a:pt x="41275" y="85725"/>
                    </a:cubicBezTo>
                    <a:cubicBezTo>
                      <a:pt x="51329" y="98425"/>
                      <a:pt x="61913" y="115623"/>
                      <a:pt x="79375" y="123825"/>
                    </a:cubicBezTo>
                    <a:cubicBezTo>
                      <a:pt x="96837" y="132027"/>
                      <a:pt x="121443" y="133482"/>
                      <a:pt x="146050" y="134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CF5E104B-A901-4D28-801D-D3BD83BB774A}"/>
                  </a:ext>
                </a:extLst>
              </p:cNvPr>
              <p:cNvSpPr/>
              <p:nvPr/>
            </p:nvSpPr>
            <p:spPr>
              <a:xfrm>
                <a:off x="4446588" y="660400"/>
                <a:ext cx="75443" cy="196850"/>
              </a:xfrm>
              <a:custGeom>
                <a:avLst/>
                <a:gdLst>
                  <a:gd name="connsiteX0" fmla="*/ 0 w 75443"/>
                  <a:gd name="connsiteY0" fmla="*/ 0 h 196850"/>
                  <a:gd name="connsiteX1" fmla="*/ 52387 w 75443"/>
                  <a:gd name="connsiteY1" fmla="*/ 28575 h 196850"/>
                  <a:gd name="connsiteX2" fmla="*/ 71437 w 75443"/>
                  <a:gd name="connsiteY2" fmla="*/ 66675 h 196850"/>
                  <a:gd name="connsiteX3" fmla="*/ 74612 w 75443"/>
                  <a:gd name="connsiteY3" fmla="*/ 101600 h 196850"/>
                  <a:gd name="connsiteX4" fmla="*/ 60325 w 75443"/>
                  <a:gd name="connsiteY4" fmla="*/ 157163 h 196850"/>
                  <a:gd name="connsiteX5" fmla="*/ 38100 w 75443"/>
                  <a:gd name="connsiteY5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43" h="196850">
                    <a:moveTo>
                      <a:pt x="0" y="0"/>
                    </a:moveTo>
                    <a:cubicBezTo>
                      <a:pt x="20240" y="8731"/>
                      <a:pt x="40481" y="17463"/>
                      <a:pt x="52387" y="28575"/>
                    </a:cubicBezTo>
                    <a:cubicBezTo>
                      <a:pt x="64293" y="39687"/>
                      <a:pt x="67733" y="54504"/>
                      <a:pt x="71437" y="66675"/>
                    </a:cubicBezTo>
                    <a:cubicBezTo>
                      <a:pt x="75141" y="78846"/>
                      <a:pt x="76464" y="86519"/>
                      <a:pt x="74612" y="101600"/>
                    </a:cubicBezTo>
                    <a:cubicBezTo>
                      <a:pt x="72760" y="116681"/>
                      <a:pt x="66410" y="141288"/>
                      <a:pt x="60325" y="157163"/>
                    </a:cubicBezTo>
                    <a:cubicBezTo>
                      <a:pt x="54240" y="173038"/>
                      <a:pt x="46170" y="184944"/>
                      <a:pt x="38100" y="196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8030F58B-B2C7-40D3-AA73-0F95EE300C76}"/>
                  </a:ext>
                </a:extLst>
              </p:cNvPr>
              <p:cNvSpPr/>
              <p:nvPr/>
            </p:nvSpPr>
            <p:spPr>
              <a:xfrm>
                <a:off x="4385121" y="733073"/>
                <a:ext cx="95827" cy="104422"/>
              </a:xfrm>
              <a:custGeom>
                <a:avLst/>
                <a:gdLst>
                  <a:gd name="connsiteX0" fmla="*/ 2729 w 95827"/>
                  <a:gd name="connsiteY0" fmla="*/ 5115 h 104422"/>
                  <a:gd name="connsiteX1" fmla="*/ 15429 w 95827"/>
                  <a:gd name="connsiteY1" fmla="*/ 76552 h 104422"/>
                  <a:gd name="connsiteX2" fmla="*/ 39242 w 95827"/>
                  <a:gd name="connsiteY2" fmla="*/ 97190 h 104422"/>
                  <a:gd name="connsiteX3" fmla="*/ 91629 w 95827"/>
                  <a:gd name="connsiteY3" fmla="*/ 100365 h 104422"/>
                  <a:gd name="connsiteX4" fmla="*/ 90042 w 95827"/>
                  <a:gd name="connsiteY4" fmla="*/ 43215 h 104422"/>
                  <a:gd name="connsiteX5" fmla="*/ 69404 w 95827"/>
                  <a:gd name="connsiteY5" fmla="*/ 11465 h 104422"/>
                  <a:gd name="connsiteX6" fmla="*/ 2729 w 95827"/>
                  <a:gd name="connsiteY6" fmla="*/ 5115 h 10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27" h="104422">
                    <a:moveTo>
                      <a:pt x="2729" y="5115"/>
                    </a:moveTo>
                    <a:cubicBezTo>
                      <a:pt x="-6267" y="15963"/>
                      <a:pt x="9344" y="61206"/>
                      <a:pt x="15429" y="76552"/>
                    </a:cubicBezTo>
                    <a:cubicBezTo>
                      <a:pt x="21514" y="91898"/>
                      <a:pt x="26542" y="93221"/>
                      <a:pt x="39242" y="97190"/>
                    </a:cubicBezTo>
                    <a:cubicBezTo>
                      <a:pt x="51942" y="101159"/>
                      <a:pt x="83162" y="109361"/>
                      <a:pt x="91629" y="100365"/>
                    </a:cubicBezTo>
                    <a:cubicBezTo>
                      <a:pt x="100096" y="91369"/>
                      <a:pt x="93746" y="58032"/>
                      <a:pt x="90042" y="43215"/>
                    </a:cubicBezTo>
                    <a:cubicBezTo>
                      <a:pt x="86338" y="28398"/>
                      <a:pt x="83427" y="20196"/>
                      <a:pt x="69404" y="11465"/>
                    </a:cubicBezTo>
                    <a:cubicBezTo>
                      <a:pt x="55381" y="2734"/>
                      <a:pt x="11725" y="-5733"/>
                      <a:pt x="2729" y="5115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57166586-9156-47B6-8E2C-09ECE1088586}"/>
                  </a:ext>
                </a:extLst>
              </p:cNvPr>
              <p:cNvSpPr/>
              <p:nvPr/>
            </p:nvSpPr>
            <p:spPr>
              <a:xfrm>
                <a:off x="4576763" y="465138"/>
                <a:ext cx="104775" cy="87312"/>
              </a:xfrm>
              <a:custGeom>
                <a:avLst/>
                <a:gdLst>
                  <a:gd name="connsiteX0" fmla="*/ 0 w 104775"/>
                  <a:gd name="connsiteY0" fmla="*/ 0 h 87312"/>
                  <a:gd name="connsiteX1" fmla="*/ 60325 w 104775"/>
                  <a:gd name="connsiteY1" fmla="*/ 25400 h 87312"/>
                  <a:gd name="connsiteX2" fmla="*/ 93662 w 104775"/>
                  <a:gd name="connsiteY2" fmla="*/ 60325 h 87312"/>
                  <a:gd name="connsiteX3" fmla="*/ 104775 w 104775"/>
                  <a:gd name="connsiteY3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87312">
                    <a:moveTo>
                      <a:pt x="0" y="0"/>
                    </a:moveTo>
                    <a:cubicBezTo>
                      <a:pt x="22357" y="7673"/>
                      <a:pt x="44715" y="15346"/>
                      <a:pt x="60325" y="25400"/>
                    </a:cubicBezTo>
                    <a:cubicBezTo>
                      <a:pt x="75935" y="35454"/>
                      <a:pt x="86254" y="50006"/>
                      <a:pt x="93662" y="60325"/>
                    </a:cubicBezTo>
                    <a:cubicBezTo>
                      <a:pt x="101070" y="70644"/>
                      <a:pt x="102922" y="78978"/>
                      <a:pt x="104775" y="873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8CB54DC2-DF9E-4730-ADA3-064A5F489A13}"/>
                  </a:ext>
                </a:extLst>
              </p:cNvPr>
              <p:cNvSpPr/>
              <p:nvPr/>
            </p:nvSpPr>
            <p:spPr>
              <a:xfrm>
                <a:off x="4300538" y="542925"/>
                <a:ext cx="206375" cy="57150"/>
              </a:xfrm>
              <a:custGeom>
                <a:avLst/>
                <a:gdLst>
                  <a:gd name="connsiteX0" fmla="*/ 0 w 206375"/>
                  <a:gd name="connsiteY0" fmla="*/ 57150 h 57150"/>
                  <a:gd name="connsiteX1" fmla="*/ 65087 w 206375"/>
                  <a:gd name="connsiteY1" fmla="*/ 33338 h 57150"/>
                  <a:gd name="connsiteX2" fmla="*/ 146050 w 206375"/>
                  <a:gd name="connsiteY2" fmla="*/ 30163 h 57150"/>
                  <a:gd name="connsiteX3" fmla="*/ 206375 w 20637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57150">
                    <a:moveTo>
                      <a:pt x="0" y="57150"/>
                    </a:moveTo>
                    <a:cubicBezTo>
                      <a:pt x="20373" y="47493"/>
                      <a:pt x="40746" y="37836"/>
                      <a:pt x="65087" y="33338"/>
                    </a:cubicBezTo>
                    <a:cubicBezTo>
                      <a:pt x="89428" y="28840"/>
                      <a:pt x="122502" y="35719"/>
                      <a:pt x="146050" y="30163"/>
                    </a:cubicBezTo>
                    <a:cubicBezTo>
                      <a:pt x="169598" y="24607"/>
                      <a:pt x="187986" y="12303"/>
                      <a:pt x="206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: 図形 131">
                <a:extLst>
                  <a:ext uri="{FF2B5EF4-FFF2-40B4-BE49-F238E27FC236}">
                    <a16:creationId xmlns:a16="http://schemas.microsoft.com/office/drawing/2014/main" id="{52DBAC4C-585C-4B2F-B360-7D4093E85F89}"/>
                  </a:ext>
                </a:extLst>
              </p:cNvPr>
              <p:cNvSpPr/>
              <p:nvPr/>
            </p:nvSpPr>
            <p:spPr>
              <a:xfrm>
                <a:off x="4632325" y="436526"/>
                <a:ext cx="74613" cy="39724"/>
              </a:xfrm>
              <a:custGeom>
                <a:avLst/>
                <a:gdLst>
                  <a:gd name="connsiteX0" fmla="*/ 0 w 74613"/>
                  <a:gd name="connsiteY0" fmla="*/ 37 h 39724"/>
                  <a:gd name="connsiteX1" fmla="*/ 50800 w 74613"/>
                  <a:gd name="connsiteY1" fmla="*/ 6387 h 39724"/>
                  <a:gd name="connsiteX2" fmla="*/ 74613 w 74613"/>
                  <a:gd name="connsiteY2" fmla="*/ 39724 h 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3" h="39724">
                    <a:moveTo>
                      <a:pt x="0" y="37"/>
                    </a:moveTo>
                    <a:cubicBezTo>
                      <a:pt x="19182" y="-96"/>
                      <a:pt x="38365" y="-228"/>
                      <a:pt x="50800" y="6387"/>
                    </a:cubicBezTo>
                    <a:cubicBezTo>
                      <a:pt x="63236" y="13002"/>
                      <a:pt x="68924" y="26363"/>
                      <a:pt x="74613" y="39724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: 図形 132">
                <a:extLst>
                  <a:ext uri="{FF2B5EF4-FFF2-40B4-BE49-F238E27FC236}">
                    <a16:creationId xmlns:a16="http://schemas.microsoft.com/office/drawing/2014/main" id="{8308D07F-D462-4CA2-98D7-382A54DBD775}"/>
                  </a:ext>
                </a:extLst>
              </p:cNvPr>
              <p:cNvSpPr/>
              <p:nvPr/>
            </p:nvSpPr>
            <p:spPr>
              <a:xfrm>
                <a:off x="4708525" y="506413"/>
                <a:ext cx="96838" cy="61912"/>
              </a:xfrm>
              <a:custGeom>
                <a:avLst/>
                <a:gdLst>
                  <a:gd name="connsiteX0" fmla="*/ 0 w 96838"/>
                  <a:gd name="connsiteY0" fmla="*/ 0 h 61912"/>
                  <a:gd name="connsiteX1" fmla="*/ 52388 w 96838"/>
                  <a:gd name="connsiteY1" fmla="*/ 50800 h 61912"/>
                  <a:gd name="connsiteX2" fmla="*/ 96838 w 96838"/>
                  <a:gd name="connsiteY2" fmla="*/ 61912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38" h="61912">
                    <a:moveTo>
                      <a:pt x="0" y="0"/>
                    </a:moveTo>
                    <a:cubicBezTo>
                      <a:pt x="18124" y="20240"/>
                      <a:pt x="36248" y="40481"/>
                      <a:pt x="52388" y="50800"/>
                    </a:cubicBezTo>
                    <a:cubicBezTo>
                      <a:pt x="68528" y="61119"/>
                      <a:pt x="82683" y="61515"/>
                      <a:pt x="96838" y="619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: 図形 133">
                <a:extLst>
                  <a:ext uri="{FF2B5EF4-FFF2-40B4-BE49-F238E27FC236}">
                    <a16:creationId xmlns:a16="http://schemas.microsoft.com/office/drawing/2014/main" id="{4165FD8C-4E58-4CE5-862D-8B8C090DF250}"/>
                  </a:ext>
                </a:extLst>
              </p:cNvPr>
              <p:cNvSpPr/>
              <p:nvPr/>
            </p:nvSpPr>
            <p:spPr>
              <a:xfrm>
                <a:off x="4806950" y="320675"/>
                <a:ext cx="144463" cy="101600"/>
              </a:xfrm>
              <a:custGeom>
                <a:avLst/>
                <a:gdLst>
                  <a:gd name="connsiteX0" fmla="*/ 0 w 144463"/>
                  <a:gd name="connsiteY0" fmla="*/ 0 h 101600"/>
                  <a:gd name="connsiteX1" fmla="*/ 44450 w 144463"/>
                  <a:gd name="connsiteY1" fmla="*/ 53975 h 101600"/>
                  <a:gd name="connsiteX2" fmla="*/ 109538 w 144463"/>
                  <a:gd name="connsiteY2" fmla="*/ 79375 h 101600"/>
                  <a:gd name="connsiteX3" fmla="*/ 144463 w 144463"/>
                  <a:gd name="connsiteY3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3" h="101600">
                    <a:moveTo>
                      <a:pt x="0" y="0"/>
                    </a:moveTo>
                    <a:cubicBezTo>
                      <a:pt x="13097" y="20373"/>
                      <a:pt x="26194" y="40746"/>
                      <a:pt x="44450" y="53975"/>
                    </a:cubicBezTo>
                    <a:cubicBezTo>
                      <a:pt x="62706" y="67204"/>
                      <a:pt x="92869" y="71438"/>
                      <a:pt x="109538" y="79375"/>
                    </a:cubicBezTo>
                    <a:cubicBezTo>
                      <a:pt x="126207" y="87312"/>
                      <a:pt x="135335" y="94456"/>
                      <a:pt x="144463" y="101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: 図形 134">
                <a:extLst>
                  <a:ext uri="{FF2B5EF4-FFF2-40B4-BE49-F238E27FC236}">
                    <a16:creationId xmlns:a16="http://schemas.microsoft.com/office/drawing/2014/main" id="{8C16CD38-4890-4D58-B228-451F86086211}"/>
                  </a:ext>
                </a:extLst>
              </p:cNvPr>
              <p:cNvSpPr/>
              <p:nvPr/>
            </p:nvSpPr>
            <p:spPr>
              <a:xfrm>
                <a:off x="4943475" y="620713"/>
                <a:ext cx="35327" cy="96837"/>
              </a:xfrm>
              <a:custGeom>
                <a:avLst/>
                <a:gdLst>
                  <a:gd name="connsiteX0" fmla="*/ 15875 w 35327"/>
                  <a:gd name="connsiteY0" fmla="*/ 0 h 96837"/>
                  <a:gd name="connsiteX1" fmla="*/ 34925 w 35327"/>
                  <a:gd name="connsiteY1" fmla="*/ 47625 h 96837"/>
                  <a:gd name="connsiteX2" fmla="*/ 0 w 35327"/>
                  <a:gd name="connsiteY2" fmla="*/ 96837 h 9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27" h="96837">
                    <a:moveTo>
                      <a:pt x="15875" y="0"/>
                    </a:moveTo>
                    <a:cubicBezTo>
                      <a:pt x="26723" y="15743"/>
                      <a:pt x="37571" y="31486"/>
                      <a:pt x="34925" y="47625"/>
                    </a:cubicBezTo>
                    <a:cubicBezTo>
                      <a:pt x="32279" y="63764"/>
                      <a:pt x="16139" y="80300"/>
                      <a:pt x="0" y="968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: 図形 135">
                <a:extLst>
                  <a:ext uri="{FF2B5EF4-FFF2-40B4-BE49-F238E27FC236}">
                    <a16:creationId xmlns:a16="http://schemas.microsoft.com/office/drawing/2014/main" id="{4951F48B-1741-4627-9D13-8E0E26A6FB57}"/>
                  </a:ext>
                </a:extLst>
              </p:cNvPr>
              <p:cNvSpPr/>
              <p:nvPr/>
            </p:nvSpPr>
            <p:spPr>
              <a:xfrm>
                <a:off x="4995863" y="247650"/>
                <a:ext cx="36809" cy="176213"/>
              </a:xfrm>
              <a:custGeom>
                <a:avLst/>
                <a:gdLst>
                  <a:gd name="connsiteX0" fmla="*/ 0 w 36809"/>
                  <a:gd name="connsiteY0" fmla="*/ 0 h 176213"/>
                  <a:gd name="connsiteX1" fmla="*/ 36512 w 36809"/>
                  <a:gd name="connsiteY1" fmla="*/ 100013 h 176213"/>
                  <a:gd name="connsiteX2" fmla="*/ 14287 w 36809"/>
                  <a:gd name="connsiteY2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09" h="176213">
                    <a:moveTo>
                      <a:pt x="0" y="0"/>
                    </a:moveTo>
                    <a:cubicBezTo>
                      <a:pt x="17065" y="35322"/>
                      <a:pt x="34131" y="70644"/>
                      <a:pt x="36512" y="100013"/>
                    </a:cubicBezTo>
                    <a:cubicBezTo>
                      <a:pt x="38893" y="129382"/>
                      <a:pt x="26590" y="152797"/>
                      <a:pt x="14287" y="1762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" name="フリーフォーム: 図形 136">
                <a:extLst>
                  <a:ext uri="{FF2B5EF4-FFF2-40B4-BE49-F238E27FC236}">
                    <a16:creationId xmlns:a16="http://schemas.microsoft.com/office/drawing/2014/main" id="{690EF369-38B6-4DB3-9B93-1B109BC4724B}"/>
                  </a:ext>
                </a:extLst>
              </p:cNvPr>
              <p:cNvSpPr/>
              <p:nvPr/>
            </p:nvSpPr>
            <p:spPr>
              <a:xfrm>
                <a:off x="5033721" y="314325"/>
                <a:ext cx="187567" cy="371475"/>
              </a:xfrm>
              <a:custGeom>
                <a:avLst/>
                <a:gdLst>
                  <a:gd name="connsiteX0" fmla="*/ 187567 w 187567"/>
                  <a:gd name="connsiteY0" fmla="*/ 0 h 371475"/>
                  <a:gd name="connsiteX1" fmla="*/ 135179 w 187567"/>
                  <a:gd name="connsiteY1" fmla="*/ 66675 h 371475"/>
                  <a:gd name="connsiteX2" fmla="*/ 89142 w 187567"/>
                  <a:gd name="connsiteY2" fmla="*/ 103188 h 371475"/>
                  <a:gd name="connsiteX3" fmla="*/ 14529 w 187567"/>
                  <a:gd name="connsiteY3" fmla="*/ 174625 h 371475"/>
                  <a:gd name="connsiteX4" fmla="*/ 1829 w 187567"/>
                  <a:gd name="connsiteY4" fmla="*/ 222250 h 371475"/>
                  <a:gd name="connsiteX5" fmla="*/ 242 w 187567"/>
                  <a:gd name="connsiteY5" fmla="*/ 277813 h 371475"/>
                  <a:gd name="connsiteX6" fmla="*/ 3417 w 187567"/>
                  <a:gd name="connsiteY6" fmla="*/ 322263 h 371475"/>
                  <a:gd name="connsiteX7" fmla="*/ 9767 w 187567"/>
                  <a:gd name="connsiteY7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567" h="371475">
                    <a:moveTo>
                      <a:pt x="187567" y="0"/>
                    </a:moveTo>
                    <a:cubicBezTo>
                      <a:pt x="169575" y="24738"/>
                      <a:pt x="151583" y="49477"/>
                      <a:pt x="135179" y="66675"/>
                    </a:cubicBezTo>
                    <a:cubicBezTo>
                      <a:pt x="118775" y="83873"/>
                      <a:pt x="109250" y="85196"/>
                      <a:pt x="89142" y="103188"/>
                    </a:cubicBezTo>
                    <a:cubicBezTo>
                      <a:pt x="69034" y="121180"/>
                      <a:pt x="29081" y="154782"/>
                      <a:pt x="14529" y="174625"/>
                    </a:cubicBezTo>
                    <a:cubicBezTo>
                      <a:pt x="-23" y="194468"/>
                      <a:pt x="4210" y="205052"/>
                      <a:pt x="1829" y="222250"/>
                    </a:cubicBezTo>
                    <a:cubicBezTo>
                      <a:pt x="-552" y="239448"/>
                      <a:pt x="-23" y="261144"/>
                      <a:pt x="242" y="277813"/>
                    </a:cubicBezTo>
                    <a:cubicBezTo>
                      <a:pt x="507" y="294482"/>
                      <a:pt x="1829" y="306653"/>
                      <a:pt x="3417" y="322263"/>
                    </a:cubicBezTo>
                    <a:cubicBezTo>
                      <a:pt x="5005" y="337873"/>
                      <a:pt x="3682" y="342636"/>
                      <a:pt x="9767" y="371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: 図形 137">
                <a:extLst>
                  <a:ext uri="{FF2B5EF4-FFF2-40B4-BE49-F238E27FC236}">
                    <a16:creationId xmlns:a16="http://schemas.microsoft.com/office/drawing/2014/main" id="{46B22938-97F3-4969-B8E7-122FBC487E98}"/>
                  </a:ext>
                </a:extLst>
              </p:cNvPr>
              <p:cNvSpPr/>
              <p:nvPr/>
            </p:nvSpPr>
            <p:spPr>
              <a:xfrm>
                <a:off x="5040313" y="463493"/>
                <a:ext cx="396875" cy="134995"/>
              </a:xfrm>
              <a:custGeom>
                <a:avLst/>
                <a:gdLst>
                  <a:gd name="connsiteX0" fmla="*/ 0 w 396875"/>
                  <a:gd name="connsiteY0" fmla="*/ 134995 h 134995"/>
                  <a:gd name="connsiteX1" fmla="*/ 69850 w 396875"/>
                  <a:gd name="connsiteY1" fmla="*/ 57207 h 134995"/>
                  <a:gd name="connsiteX2" fmla="*/ 163512 w 396875"/>
                  <a:gd name="connsiteY2" fmla="*/ 15932 h 134995"/>
                  <a:gd name="connsiteX3" fmla="*/ 263525 w 396875"/>
                  <a:gd name="connsiteY3" fmla="*/ 57 h 134995"/>
                  <a:gd name="connsiteX4" fmla="*/ 354012 w 396875"/>
                  <a:gd name="connsiteY4" fmla="*/ 11170 h 134995"/>
                  <a:gd name="connsiteX5" fmla="*/ 396875 w 396875"/>
                  <a:gd name="connsiteY5" fmla="*/ 25457 h 13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875" h="134995">
                    <a:moveTo>
                      <a:pt x="0" y="134995"/>
                    </a:moveTo>
                    <a:cubicBezTo>
                      <a:pt x="21299" y="106023"/>
                      <a:pt x="42598" y="77051"/>
                      <a:pt x="69850" y="57207"/>
                    </a:cubicBezTo>
                    <a:cubicBezTo>
                      <a:pt x="97102" y="37363"/>
                      <a:pt x="131233" y="25457"/>
                      <a:pt x="163512" y="15932"/>
                    </a:cubicBezTo>
                    <a:cubicBezTo>
                      <a:pt x="195791" y="6407"/>
                      <a:pt x="231775" y="851"/>
                      <a:pt x="263525" y="57"/>
                    </a:cubicBezTo>
                    <a:cubicBezTo>
                      <a:pt x="295275" y="-737"/>
                      <a:pt x="331787" y="6937"/>
                      <a:pt x="354012" y="11170"/>
                    </a:cubicBezTo>
                    <a:cubicBezTo>
                      <a:pt x="376237" y="15403"/>
                      <a:pt x="386556" y="20430"/>
                      <a:pt x="396875" y="2545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フリーフォーム: 図形 138">
                <a:extLst>
                  <a:ext uri="{FF2B5EF4-FFF2-40B4-BE49-F238E27FC236}">
                    <a16:creationId xmlns:a16="http://schemas.microsoft.com/office/drawing/2014/main" id="{7E2BF14F-0C9E-46DC-8047-D794B7E2141A}"/>
                  </a:ext>
                </a:extLst>
              </p:cNvPr>
              <p:cNvSpPr/>
              <p:nvPr/>
            </p:nvSpPr>
            <p:spPr>
              <a:xfrm>
                <a:off x="4338638" y="981075"/>
                <a:ext cx="112712" cy="87313"/>
              </a:xfrm>
              <a:custGeom>
                <a:avLst/>
                <a:gdLst>
                  <a:gd name="connsiteX0" fmla="*/ 112712 w 112712"/>
                  <a:gd name="connsiteY0" fmla="*/ 0 h 87313"/>
                  <a:gd name="connsiteX1" fmla="*/ 55562 w 112712"/>
                  <a:gd name="connsiteY1" fmla="*/ 19050 h 87313"/>
                  <a:gd name="connsiteX2" fmla="*/ 46037 w 112712"/>
                  <a:gd name="connsiteY2" fmla="*/ 26988 h 87313"/>
                  <a:gd name="connsiteX3" fmla="*/ 41275 w 112712"/>
                  <a:gd name="connsiteY3" fmla="*/ 49213 h 87313"/>
                  <a:gd name="connsiteX4" fmla="*/ 41275 w 112712"/>
                  <a:gd name="connsiteY4" fmla="*/ 65088 h 87313"/>
                  <a:gd name="connsiteX5" fmla="*/ 0 w 112712"/>
                  <a:gd name="connsiteY5" fmla="*/ 87313 h 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12" h="87313">
                    <a:moveTo>
                      <a:pt x="112712" y="0"/>
                    </a:moveTo>
                    <a:cubicBezTo>
                      <a:pt x="89693" y="7276"/>
                      <a:pt x="66674" y="14552"/>
                      <a:pt x="55562" y="19050"/>
                    </a:cubicBezTo>
                    <a:cubicBezTo>
                      <a:pt x="44450" y="23548"/>
                      <a:pt x="48418" y="21961"/>
                      <a:pt x="46037" y="26988"/>
                    </a:cubicBezTo>
                    <a:cubicBezTo>
                      <a:pt x="43656" y="32015"/>
                      <a:pt x="42069" y="42863"/>
                      <a:pt x="41275" y="49213"/>
                    </a:cubicBezTo>
                    <a:cubicBezTo>
                      <a:pt x="40481" y="55563"/>
                      <a:pt x="48154" y="58738"/>
                      <a:pt x="41275" y="65088"/>
                    </a:cubicBezTo>
                    <a:cubicBezTo>
                      <a:pt x="34396" y="71438"/>
                      <a:pt x="17198" y="79375"/>
                      <a:pt x="0" y="873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フリーフォーム: 図形 139">
                <a:extLst>
                  <a:ext uri="{FF2B5EF4-FFF2-40B4-BE49-F238E27FC236}">
                    <a16:creationId xmlns:a16="http://schemas.microsoft.com/office/drawing/2014/main" id="{EC16CDCB-19F7-44D7-A51A-A720A8021539}"/>
                  </a:ext>
                </a:extLst>
              </p:cNvPr>
              <p:cNvSpPr/>
              <p:nvPr/>
            </p:nvSpPr>
            <p:spPr>
              <a:xfrm>
                <a:off x="4314825" y="1065213"/>
                <a:ext cx="69850" cy="120650"/>
              </a:xfrm>
              <a:custGeom>
                <a:avLst/>
                <a:gdLst>
                  <a:gd name="connsiteX0" fmla="*/ 69850 w 69850"/>
                  <a:gd name="connsiteY0" fmla="*/ 0 h 120650"/>
                  <a:gd name="connsiteX1" fmla="*/ 25400 w 69850"/>
                  <a:gd name="connsiteY1" fmla="*/ 46037 h 120650"/>
                  <a:gd name="connsiteX2" fmla="*/ 9525 w 69850"/>
                  <a:gd name="connsiteY2" fmla="*/ 79375 h 120650"/>
                  <a:gd name="connsiteX3" fmla="*/ 0 w 6985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0" h="120650">
                    <a:moveTo>
                      <a:pt x="69850" y="0"/>
                    </a:moveTo>
                    <a:cubicBezTo>
                      <a:pt x="52652" y="16404"/>
                      <a:pt x="35454" y="32808"/>
                      <a:pt x="25400" y="46037"/>
                    </a:cubicBezTo>
                    <a:cubicBezTo>
                      <a:pt x="15346" y="59266"/>
                      <a:pt x="13758" y="66940"/>
                      <a:pt x="9525" y="79375"/>
                    </a:cubicBezTo>
                    <a:cubicBezTo>
                      <a:pt x="5292" y="91810"/>
                      <a:pt x="2646" y="106230"/>
                      <a:pt x="0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" name="フリーフォーム: 図形 140">
                <a:extLst>
                  <a:ext uri="{FF2B5EF4-FFF2-40B4-BE49-F238E27FC236}">
                    <a16:creationId xmlns:a16="http://schemas.microsoft.com/office/drawing/2014/main" id="{B31AB862-7D9F-4C26-B7E9-0CC5C2FD51DC}"/>
                  </a:ext>
                </a:extLst>
              </p:cNvPr>
              <p:cNvSpPr/>
              <p:nvPr/>
            </p:nvSpPr>
            <p:spPr>
              <a:xfrm>
                <a:off x="5326063" y="532392"/>
                <a:ext cx="157162" cy="54983"/>
              </a:xfrm>
              <a:custGeom>
                <a:avLst/>
                <a:gdLst>
                  <a:gd name="connsiteX0" fmla="*/ 0 w 157162"/>
                  <a:gd name="connsiteY0" fmla="*/ 2596 h 54983"/>
                  <a:gd name="connsiteX1" fmla="*/ 60325 w 157162"/>
                  <a:gd name="connsiteY1" fmla="*/ 2596 h 54983"/>
                  <a:gd name="connsiteX2" fmla="*/ 114300 w 157162"/>
                  <a:gd name="connsiteY2" fmla="*/ 29583 h 54983"/>
                  <a:gd name="connsiteX3" fmla="*/ 157162 w 157162"/>
                  <a:gd name="connsiteY3" fmla="*/ 54983 h 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2" h="54983">
                    <a:moveTo>
                      <a:pt x="0" y="2596"/>
                    </a:moveTo>
                    <a:cubicBezTo>
                      <a:pt x="20637" y="347"/>
                      <a:pt x="41275" y="-1902"/>
                      <a:pt x="60325" y="2596"/>
                    </a:cubicBezTo>
                    <a:cubicBezTo>
                      <a:pt x="79375" y="7094"/>
                      <a:pt x="98161" y="20852"/>
                      <a:pt x="114300" y="29583"/>
                    </a:cubicBezTo>
                    <a:cubicBezTo>
                      <a:pt x="130439" y="38314"/>
                      <a:pt x="143800" y="46648"/>
                      <a:pt x="157162" y="549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: 図形 141">
                <a:extLst>
                  <a:ext uri="{FF2B5EF4-FFF2-40B4-BE49-F238E27FC236}">
                    <a16:creationId xmlns:a16="http://schemas.microsoft.com/office/drawing/2014/main" id="{EE88EE85-0A3E-41BD-AC4F-B64C244EA7FD}"/>
                  </a:ext>
                </a:extLst>
              </p:cNvPr>
              <p:cNvSpPr/>
              <p:nvPr/>
            </p:nvSpPr>
            <p:spPr>
              <a:xfrm>
                <a:off x="5349875" y="758825"/>
                <a:ext cx="204788" cy="84138"/>
              </a:xfrm>
              <a:custGeom>
                <a:avLst/>
                <a:gdLst>
                  <a:gd name="connsiteX0" fmla="*/ 0 w 204788"/>
                  <a:gd name="connsiteY0" fmla="*/ 0 h 84138"/>
                  <a:gd name="connsiteX1" fmla="*/ 69850 w 204788"/>
                  <a:gd name="connsiteY1" fmla="*/ 50800 h 84138"/>
                  <a:gd name="connsiteX2" fmla="*/ 133350 w 204788"/>
                  <a:gd name="connsiteY2" fmla="*/ 65088 h 84138"/>
                  <a:gd name="connsiteX3" fmla="*/ 204788 w 2047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88" h="84138">
                    <a:moveTo>
                      <a:pt x="0" y="0"/>
                    </a:moveTo>
                    <a:cubicBezTo>
                      <a:pt x="23812" y="19976"/>
                      <a:pt x="47625" y="39952"/>
                      <a:pt x="69850" y="50800"/>
                    </a:cubicBezTo>
                    <a:cubicBezTo>
                      <a:pt x="92075" y="61648"/>
                      <a:pt x="110860" y="59532"/>
                      <a:pt x="133350" y="65088"/>
                    </a:cubicBezTo>
                    <a:cubicBezTo>
                      <a:pt x="155840" y="70644"/>
                      <a:pt x="180314" y="77391"/>
                      <a:pt x="2047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: 図形 142">
                <a:extLst>
                  <a:ext uri="{FF2B5EF4-FFF2-40B4-BE49-F238E27FC236}">
                    <a16:creationId xmlns:a16="http://schemas.microsoft.com/office/drawing/2014/main" id="{DBD9953F-49D9-40C0-90C9-E3C7B804E884}"/>
                  </a:ext>
                </a:extLst>
              </p:cNvPr>
              <p:cNvSpPr/>
              <p:nvPr/>
            </p:nvSpPr>
            <p:spPr>
              <a:xfrm>
                <a:off x="5432425" y="746125"/>
                <a:ext cx="115888" cy="84138"/>
              </a:xfrm>
              <a:custGeom>
                <a:avLst/>
                <a:gdLst>
                  <a:gd name="connsiteX0" fmla="*/ 0 w 115888"/>
                  <a:gd name="connsiteY0" fmla="*/ 0 h 84138"/>
                  <a:gd name="connsiteX1" fmla="*/ 50800 w 115888"/>
                  <a:gd name="connsiteY1" fmla="*/ 22225 h 84138"/>
                  <a:gd name="connsiteX2" fmla="*/ 93663 w 115888"/>
                  <a:gd name="connsiteY2" fmla="*/ 55563 h 84138"/>
                  <a:gd name="connsiteX3" fmla="*/ 115888 w 1158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8" h="84138">
                    <a:moveTo>
                      <a:pt x="0" y="0"/>
                    </a:moveTo>
                    <a:cubicBezTo>
                      <a:pt x="17594" y="6482"/>
                      <a:pt x="35189" y="12964"/>
                      <a:pt x="50800" y="22225"/>
                    </a:cubicBezTo>
                    <a:cubicBezTo>
                      <a:pt x="66411" y="31486"/>
                      <a:pt x="82815" y="45244"/>
                      <a:pt x="93663" y="55563"/>
                    </a:cubicBezTo>
                    <a:cubicBezTo>
                      <a:pt x="104511" y="65882"/>
                      <a:pt x="110199" y="75010"/>
                      <a:pt x="1158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: 図形 143">
                <a:extLst>
                  <a:ext uri="{FF2B5EF4-FFF2-40B4-BE49-F238E27FC236}">
                    <a16:creationId xmlns:a16="http://schemas.microsoft.com/office/drawing/2014/main" id="{AF3A3E9B-EF2D-49A3-895F-D9474E99FD29}"/>
                  </a:ext>
                </a:extLst>
              </p:cNvPr>
              <p:cNvSpPr/>
              <p:nvPr/>
            </p:nvSpPr>
            <p:spPr>
              <a:xfrm>
                <a:off x="4308475" y="589558"/>
                <a:ext cx="239865" cy="172442"/>
              </a:xfrm>
              <a:custGeom>
                <a:avLst/>
                <a:gdLst>
                  <a:gd name="connsiteX0" fmla="*/ 0 w 239865"/>
                  <a:gd name="connsiteY0" fmla="*/ 112117 h 172442"/>
                  <a:gd name="connsiteX1" fmla="*/ 39688 w 239865"/>
                  <a:gd name="connsiteY1" fmla="*/ 43855 h 172442"/>
                  <a:gd name="connsiteX2" fmla="*/ 41275 w 239865"/>
                  <a:gd name="connsiteY2" fmla="*/ 31155 h 172442"/>
                  <a:gd name="connsiteX3" fmla="*/ 74613 w 239865"/>
                  <a:gd name="connsiteY3" fmla="*/ 7342 h 172442"/>
                  <a:gd name="connsiteX4" fmla="*/ 128588 w 239865"/>
                  <a:gd name="connsiteY4" fmla="*/ 992 h 172442"/>
                  <a:gd name="connsiteX5" fmla="*/ 171450 w 239865"/>
                  <a:gd name="connsiteY5" fmla="*/ 2580 h 172442"/>
                  <a:gd name="connsiteX6" fmla="*/ 198438 w 239865"/>
                  <a:gd name="connsiteY6" fmla="*/ 24805 h 172442"/>
                  <a:gd name="connsiteX7" fmla="*/ 225425 w 239865"/>
                  <a:gd name="connsiteY7" fmla="*/ 56555 h 172442"/>
                  <a:gd name="connsiteX8" fmla="*/ 238125 w 239865"/>
                  <a:gd name="connsiteY8" fmla="*/ 94655 h 172442"/>
                  <a:gd name="connsiteX9" fmla="*/ 239713 w 239865"/>
                  <a:gd name="connsiteY9" fmla="*/ 147042 h 172442"/>
                  <a:gd name="connsiteX10" fmla="*/ 239713 w 239865"/>
                  <a:gd name="connsiteY10" fmla="*/ 172442 h 17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65" h="172442">
                    <a:moveTo>
                      <a:pt x="0" y="112117"/>
                    </a:moveTo>
                    <a:cubicBezTo>
                      <a:pt x="16404" y="84733"/>
                      <a:pt x="32809" y="57349"/>
                      <a:pt x="39688" y="43855"/>
                    </a:cubicBezTo>
                    <a:cubicBezTo>
                      <a:pt x="46567" y="30361"/>
                      <a:pt x="35454" y="37240"/>
                      <a:pt x="41275" y="31155"/>
                    </a:cubicBezTo>
                    <a:cubicBezTo>
                      <a:pt x="47096" y="25070"/>
                      <a:pt x="60061" y="12369"/>
                      <a:pt x="74613" y="7342"/>
                    </a:cubicBezTo>
                    <a:cubicBezTo>
                      <a:pt x="89165" y="2315"/>
                      <a:pt x="112449" y="1786"/>
                      <a:pt x="128588" y="992"/>
                    </a:cubicBezTo>
                    <a:cubicBezTo>
                      <a:pt x="144727" y="198"/>
                      <a:pt x="159808" y="-1389"/>
                      <a:pt x="171450" y="2580"/>
                    </a:cubicBezTo>
                    <a:cubicBezTo>
                      <a:pt x="183092" y="6549"/>
                      <a:pt x="189442" y="15809"/>
                      <a:pt x="198438" y="24805"/>
                    </a:cubicBezTo>
                    <a:cubicBezTo>
                      <a:pt x="207434" y="33801"/>
                      <a:pt x="218811" y="44913"/>
                      <a:pt x="225425" y="56555"/>
                    </a:cubicBezTo>
                    <a:cubicBezTo>
                      <a:pt x="232039" y="68197"/>
                      <a:pt x="235744" y="79574"/>
                      <a:pt x="238125" y="94655"/>
                    </a:cubicBezTo>
                    <a:cubicBezTo>
                      <a:pt x="240506" y="109736"/>
                      <a:pt x="239448" y="134078"/>
                      <a:pt x="239713" y="147042"/>
                    </a:cubicBezTo>
                    <a:cubicBezTo>
                      <a:pt x="239978" y="160006"/>
                      <a:pt x="239845" y="166224"/>
                      <a:pt x="239713" y="17244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: 図形 144">
                <a:extLst>
                  <a:ext uri="{FF2B5EF4-FFF2-40B4-BE49-F238E27FC236}">
                    <a16:creationId xmlns:a16="http://schemas.microsoft.com/office/drawing/2014/main" id="{DF768522-370E-4E7F-A3CD-A8DA6DC63188}"/>
                  </a:ext>
                </a:extLst>
              </p:cNvPr>
              <p:cNvSpPr/>
              <p:nvPr/>
            </p:nvSpPr>
            <p:spPr>
              <a:xfrm>
                <a:off x="4219575" y="534897"/>
                <a:ext cx="203200" cy="35016"/>
              </a:xfrm>
              <a:custGeom>
                <a:avLst/>
                <a:gdLst>
                  <a:gd name="connsiteX0" fmla="*/ 0 w 203200"/>
                  <a:gd name="connsiteY0" fmla="*/ 35016 h 35016"/>
                  <a:gd name="connsiteX1" fmla="*/ 60325 w 203200"/>
                  <a:gd name="connsiteY1" fmla="*/ 9616 h 35016"/>
                  <a:gd name="connsiteX2" fmla="*/ 95250 w 203200"/>
                  <a:gd name="connsiteY2" fmla="*/ 91 h 35016"/>
                  <a:gd name="connsiteX3" fmla="*/ 146050 w 203200"/>
                  <a:gd name="connsiteY3" fmla="*/ 14378 h 35016"/>
                  <a:gd name="connsiteX4" fmla="*/ 203200 w 203200"/>
                  <a:gd name="connsiteY4" fmla="*/ 30253 h 3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" h="35016">
                    <a:moveTo>
                      <a:pt x="0" y="35016"/>
                    </a:moveTo>
                    <a:cubicBezTo>
                      <a:pt x="22225" y="25226"/>
                      <a:pt x="44450" y="15437"/>
                      <a:pt x="60325" y="9616"/>
                    </a:cubicBezTo>
                    <a:cubicBezTo>
                      <a:pt x="76200" y="3795"/>
                      <a:pt x="80963" y="-703"/>
                      <a:pt x="95250" y="91"/>
                    </a:cubicBezTo>
                    <a:cubicBezTo>
                      <a:pt x="109537" y="885"/>
                      <a:pt x="146050" y="14378"/>
                      <a:pt x="146050" y="14378"/>
                    </a:cubicBezTo>
                    <a:lnTo>
                      <a:pt x="203200" y="30253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: 図形 145">
                <a:extLst>
                  <a:ext uri="{FF2B5EF4-FFF2-40B4-BE49-F238E27FC236}">
                    <a16:creationId xmlns:a16="http://schemas.microsoft.com/office/drawing/2014/main" id="{8A99F294-90AD-4AB8-9EE0-F96078146545}"/>
                  </a:ext>
                </a:extLst>
              </p:cNvPr>
              <p:cNvSpPr/>
              <p:nvPr/>
            </p:nvSpPr>
            <p:spPr>
              <a:xfrm>
                <a:off x="4543425" y="531813"/>
                <a:ext cx="122238" cy="76200"/>
              </a:xfrm>
              <a:custGeom>
                <a:avLst/>
                <a:gdLst>
                  <a:gd name="connsiteX0" fmla="*/ 0 w 122238"/>
                  <a:gd name="connsiteY0" fmla="*/ 0 h 76200"/>
                  <a:gd name="connsiteX1" fmla="*/ 69850 w 122238"/>
                  <a:gd name="connsiteY1" fmla="*/ 6350 h 76200"/>
                  <a:gd name="connsiteX2" fmla="*/ 109538 w 122238"/>
                  <a:gd name="connsiteY2" fmla="*/ 36512 h 76200"/>
                  <a:gd name="connsiteX3" fmla="*/ 122238 w 122238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8" h="76200">
                    <a:moveTo>
                      <a:pt x="0" y="0"/>
                    </a:moveTo>
                    <a:cubicBezTo>
                      <a:pt x="25797" y="132"/>
                      <a:pt x="51594" y="265"/>
                      <a:pt x="69850" y="6350"/>
                    </a:cubicBezTo>
                    <a:cubicBezTo>
                      <a:pt x="88106" y="12435"/>
                      <a:pt x="100807" y="24870"/>
                      <a:pt x="109538" y="36512"/>
                    </a:cubicBezTo>
                    <a:cubicBezTo>
                      <a:pt x="118269" y="48154"/>
                      <a:pt x="120253" y="62177"/>
                      <a:pt x="122238" y="76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フリーフォーム: 図形 146">
                <a:extLst>
                  <a:ext uri="{FF2B5EF4-FFF2-40B4-BE49-F238E27FC236}">
                    <a16:creationId xmlns:a16="http://schemas.microsoft.com/office/drawing/2014/main" id="{47601EEA-642F-4B00-8CAE-6F661DAD47B3}"/>
                  </a:ext>
                </a:extLst>
              </p:cNvPr>
              <p:cNvSpPr/>
              <p:nvPr/>
            </p:nvSpPr>
            <p:spPr>
              <a:xfrm>
                <a:off x="4745038" y="458788"/>
                <a:ext cx="155575" cy="39519"/>
              </a:xfrm>
              <a:custGeom>
                <a:avLst/>
                <a:gdLst>
                  <a:gd name="connsiteX0" fmla="*/ 0 w 155575"/>
                  <a:gd name="connsiteY0" fmla="*/ 0 h 39519"/>
                  <a:gd name="connsiteX1" fmla="*/ 90487 w 155575"/>
                  <a:gd name="connsiteY1" fmla="*/ 34925 h 39519"/>
                  <a:gd name="connsiteX2" fmla="*/ 155575 w 155575"/>
                  <a:gd name="connsiteY2" fmla="*/ 38100 h 3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39519">
                    <a:moveTo>
                      <a:pt x="0" y="0"/>
                    </a:moveTo>
                    <a:cubicBezTo>
                      <a:pt x="32279" y="14287"/>
                      <a:pt x="64558" y="28575"/>
                      <a:pt x="90487" y="34925"/>
                    </a:cubicBezTo>
                    <a:cubicBezTo>
                      <a:pt x="116416" y="41275"/>
                      <a:pt x="135995" y="39687"/>
                      <a:pt x="155575" y="381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: 図形 147">
                <a:extLst>
                  <a:ext uri="{FF2B5EF4-FFF2-40B4-BE49-F238E27FC236}">
                    <a16:creationId xmlns:a16="http://schemas.microsoft.com/office/drawing/2014/main" id="{C9E8F05F-89C3-4967-B72B-780F67901757}"/>
                  </a:ext>
                </a:extLst>
              </p:cNvPr>
              <p:cNvSpPr/>
              <p:nvPr/>
            </p:nvSpPr>
            <p:spPr>
              <a:xfrm>
                <a:off x="4848225" y="420688"/>
                <a:ext cx="119063" cy="92075"/>
              </a:xfrm>
              <a:custGeom>
                <a:avLst/>
                <a:gdLst>
                  <a:gd name="connsiteX0" fmla="*/ 0 w 119063"/>
                  <a:gd name="connsiteY0" fmla="*/ 0 h 92075"/>
                  <a:gd name="connsiteX1" fmla="*/ 58738 w 119063"/>
                  <a:gd name="connsiteY1" fmla="*/ 30162 h 92075"/>
                  <a:gd name="connsiteX2" fmla="*/ 87313 w 119063"/>
                  <a:gd name="connsiteY2" fmla="*/ 61912 h 92075"/>
                  <a:gd name="connsiteX3" fmla="*/ 119063 w 119063"/>
                  <a:gd name="connsiteY3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3" h="92075">
                    <a:moveTo>
                      <a:pt x="0" y="0"/>
                    </a:moveTo>
                    <a:cubicBezTo>
                      <a:pt x="22093" y="9921"/>
                      <a:pt x="44186" y="19843"/>
                      <a:pt x="58738" y="30162"/>
                    </a:cubicBezTo>
                    <a:cubicBezTo>
                      <a:pt x="73290" y="40481"/>
                      <a:pt x="77259" y="51593"/>
                      <a:pt x="87313" y="61912"/>
                    </a:cubicBezTo>
                    <a:cubicBezTo>
                      <a:pt x="97367" y="72231"/>
                      <a:pt x="108215" y="82153"/>
                      <a:pt x="119063" y="920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: 図形 148">
                <a:extLst>
                  <a:ext uri="{FF2B5EF4-FFF2-40B4-BE49-F238E27FC236}">
                    <a16:creationId xmlns:a16="http://schemas.microsoft.com/office/drawing/2014/main" id="{E208AF37-E058-4E2C-BE95-2F6F57636D31}"/>
                  </a:ext>
                </a:extLst>
              </p:cNvPr>
              <p:cNvSpPr/>
              <p:nvPr/>
            </p:nvSpPr>
            <p:spPr>
              <a:xfrm>
                <a:off x="5148263" y="201613"/>
                <a:ext cx="55464" cy="146050"/>
              </a:xfrm>
              <a:custGeom>
                <a:avLst/>
                <a:gdLst>
                  <a:gd name="connsiteX0" fmla="*/ 26987 w 55464"/>
                  <a:gd name="connsiteY0" fmla="*/ 0 h 146050"/>
                  <a:gd name="connsiteX1" fmla="*/ 52387 w 55464"/>
                  <a:gd name="connsiteY1" fmla="*/ 49212 h 146050"/>
                  <a:gd name="connsiteX2" fmla="*/ 53975 w 55464"/>
                  <a:gd name="connsiteY2" fmla="*/ 80962 h 146050"/>
                  <a:gd name="connsiteX3" fmla="*/ 42862 w 55464"/>
                  <a:gd name="connsiteY3" fmla="*/ 111125 h 146050"/>
                  <a:gd name="connsiteX4" fmla="*/ 0 w 55464"/>
                  <a:gd name="connsiteY4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4" h="146050">
                    <a:moveTo>
                      <a:pt x="26987" y="0"/>
                    </a:moveTo>
                    <a:cubicBezTo>
                      <a:pt x="37438" y="17859"/>
                      <a:pt x="47889" y="35718"/>
                      <a:pt x="52387" y="49212"/>
                    </a:cubicBezTo>
                    <a:cubicBezTo>
                      <a:pt x="56885" y="62706"/>
                      <a:pt x="55563" y="70643"/>
                      <a:pt x="53975" y="80962"/>
                    </a:cubicBezTo>
                    <a:cubicBezTo>
                      <a:pt x="52388" y="91281"/>
                      <a:pt x="51858" y="100277"/>
                      <a:pt x="42862" y="111125"/>
                    </a:cubicBezTo>
                    <a:cubicBezTo>
                      <a:pt x="33866" y="121973"/>
                      <a:pt x="0" y="146050"/>
                      <a:pt x="0" y="146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B1CB3996-2890-4926-8299-38795F826101}"/>
                  </a:ext>
                </a:extLst>
              </p:cNvPr>
              <p:cNvSpPr/>
              <p:nvPr/>
            </p:nvSpPr>
            <p:spPr>
              <a:xfrm>
                <a:off x="5037138" y="535866"/>
                <a:ext cx="450850" cy="176756"/>
              </a:xfrm>
              <a:custGeom>
                <a:avLst/>
                <a:gdLst>
                  <a:gd name="connsiteX0" fmla="*/ 450850 w 450850"/>
                  <a:gd name="connsiteY0" fmla="*/ 113422 h 176756"/>
                  <a:gd name="connsiteX1" fmla="*/ 366712 w 450850"/>
                  <a:gd name="connsiteY1" fmla="*/ 62622 h 176756"/>
                  <a:gd name="connsiteX2" fmla="*/ 309562 w 450850"/>
                  <a:gd name="connsiteY2" fmla="*/ 27697 h 176756"/>
                  <a:gd name="connsiteX3" fmla="*/ 246062 w 450850"/>
                  <a:gd name="connsiteY3" fmla="*/ 709 h 176756"/>
                  <a:gd name="connsiteX4" fmla="*/ 233362 w 450850"/>
                  <a:gd name="connsiteY4" fmla="*/ 10234 h 176756"/>
                  <a:gd name="connsiteX5" fmla="*/ 242887 w 450850"/>
                  <a:gd name="connsiteY5" fmla="*/ 35634 h 176756"/>
                  <a:gd name="connsiteX6" fmla="*/ 301625 w 450850"/>
                  <a:gd name="connsiteY6" fmla="*/ 70559 h 176756"/>
                  <a:gd name="connsiteX7" fmla="*/ 357187 w 450850"/>
                  <a:gd name="connsiteY7" fmla="*/ 116597 h 176756"/>
                  <a:gd name="connsiteX8" fmla="*/ 374650 w 450850"/>
                  <a:gd name="connsiteY8" fmla="*/ 141997 h 176756"/>
                  <a:gd name="connsiteX9" fmla="*/ 290512 w 450850"/>
                  <a:gd name="connsiteY9" fmla="*/ 108659 h 176756"/>
                  <a:gd name="connsiteX10" fmla="*/ 211137 w 450850"/>
                  <a:gd name="connsiteY10" fmla="*/ 92784 h 176756"/>
                  <a:gd name="connsiteX11" fmla="*/ 117475 w 450850"/>
                  <a:gd name="connsiteY11" fmla="*/ 89609 h 176756"/>
                  <a:gd name="connsiteX12" fmla="*/ 57150 w 450850"/>
                  <a:gd name="connsiteY12" fmla="*/ 105484 h 176756"/>
                  <a:gd name="connsiteX13" fmla="*/ 0 w 450850"/>
                  <a:gd name="connsiteY13" fmla="*/ 146759 h 17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50" h="176756">
                    <a:moveTo>
                      <a:pt x="450850" y="113422"/>
                    </a:moveTo>
                    <a:lnTo>
                      <a:pt x="366712" y="62622"/>
                    </a:lnTo>
                    <a:cubicBezTo>
                      <a:pt x="343164" y="48335"/>
                      <a:pt x="329670" y="38016"/>
                      <a:pt x="309562" y="27697"/>
                    </a:cubicBezTo>
                    <a:cubicBezTo>
                      <a:pt x="289454" y="17378"/>
                      <a:pt x="258762" y="3619"/>
                      <a:pt x="246062" y="709"/>
                    </a:cubicBezTo>
                    <a:cubicBezTo>
                      <a:pt x="233362" y="-2202"/>
                      <a:pt x="233891" y="4413"/>
                      <a:pt x="233362" y="10234"/>
                    </a:cubicBezTo>
                    <a:cubicBezTo>
                      <a:pt x="232833" y="16055"/>
                      <a:pt x="231510" y="25580"/>
                      <a:pt x="242887" y="35634"/>
                    </a:cubicBezTo>
                    <a:cubicBezTo>
                      <a:pt x="254264" y="45688"/>
                      <a:pt x="282575" y="57065"/>
                      <a:pt x="301625" y="70559"/>
                    </a:cubicBezTo>
                    <a:cubicBezTo>
                      <a:pt x="320675" y="84053"/>
                      <a:pt x="345016" y="104691"/>
                      <a:pt x="357187" y="116597"/>
                    </a:cubicBezTo>
                    <a:cubicBezTo>
                      <a:pt x="369358" y="128503"/>
                      <a:pt x="385762" y="143320"/>
                      <a:pt x="374650" y="141997"/>
                    </a:cubicBezTo>
                    <a:cubicBezTo>
                      <a:pt x="363538" y="140674"/>
                      <a:pt x="317764" y="116861"/>
                      <a:pt x="290512" y="108659"/>
                    </a:cubicBezTo>
                    <a:cubicBezTo>
                      <a:pt x="263260" y="100457"/>
                      <a:pt x="239976" y="95959"/>
                      <a:pt x="211137" y="92784"/>
                    </a:cubicBezTo>
                    <a:cubicBezTo>
                      <a:pt x="182297" y="89609"/>
                      <a:pt x="143139" y="87492"/>
                      <a:pt x="117475" y="89609"/>
                    </a:cubicBezTo>
                    <a:cubicBezTo>
                      <a:pt x="91811" y="91726"/>
                      <a:pt x="76729" y="95959"/>
                      <a:pt x="57150" y="105484"/>
                    </a:cubicBezTo>
                    <a:cubicBezTo>
                      <a:pt x="37571" y="115009"/>
                      <a:pt x="102394" y="229838"/>
                      <a:pt x="0" y="14675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" name="フリーフォーム: 図形 150">
                <a:extLst>
                  <a:ext uri="{FF2B5EF4-FFF2-40B4-BE49-F238E27FC236}">
                    <a16:creationId xmlns:a16="http://schemas.microsoft.com/office/drawing/2014/main" id="{3290F0BF-5552-4831-AED4-7C119AB9CE2C}"/>
                  </a:ext>
                </a:extLst>
              </p:cNvPr>
              <p:cNvSpPr/>
              <p:nvPr/>
            </p:nvSpPr>
            <p:spPr>
              <a:xfrm>
                <a:off x="4838700" y="623888"/>
                <a:ext cx="60606" cy="125412"/>
              </a:xfrm>
              <a:custGeom>
                <a:avLst/>
                <a:gdLst>
                  <a:gd name="connsiteX0" fmla="*/ 0 w 60606"/>
                  <a:gd name="connsiteY0" fmla="*/ 125412 h 125412"/>
                  <a:gd name="connsiteX1" fmla="*/ 50800 w 60606"/>
                  <a:gd name="connsiteY1" fmla="*/ 76200 h 125412"/>
                  <a:gd name="connsiteX2" fmla="*/ 60325 w 60606"/>
                  <a:gd name="connsiteY2" fmla="*/ 41275 h 125412"/>
                  <a:gd name="connsiteX3" fmla="*/ 57150 w 60606"/>
                  <a:gd name="connsiteY3" fmla="*/ 0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06" h="125412">
                    <a:moveTo>
                      <a:pt x="0" y="125412"/>
                    </a:moveTo>
                    <a:cubicBezTo>
                      <a:pt x="20373" y="107817"/>
                      <a:pt x="40746" y="90223"/>
                      <a:pt x="50800" y="76200"/>
                    </a:cubicBezTo>
                    <a:cubicBezTo>
                      <a:pt x="60854" y="62177"/>
                      <a:pt x="59267" y="53975"/>
                      <a:pt x="60325" y="41275"/>
                    </a:cubicBezTo>
                    <a:cubicBezTo>
                      <a:pt x="61383" y="28575"/>
                      <a:pt x="59266" y="14287"/>
                      <a:pt x="571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: 図形 151">
                <a:extLst>
                  <a:ext uri="{FF2B5EF4-FFF2-40B4-BE49-F238E27FC236}">
                    <a16:creationId xmlns:a16="http://schemas.microsoft.com/office/drawing/2014/main" id="{8E517823-AA85-431B-81CA-F88F60FE5B66}"/>
                  </a:ext>
                </a:extLst>
              </p:cNvPr>
              <p:cNvSpPr/>
              <p:nvPr/>
            </p:nvSpPr>
            <p:spPr>
              <a:xfrm>
                <a:off x="4830763" y="612775"/>
                <a:ext cx="29046" cy="138113"/>
              </a:xfrm>
              <a:custGeom>
                <a:avLst/>
                <a:gdLst>
                  <a:gd name="connsiteX0" fmla="*/ 0 w 29046"/>
                  <a:gd name="connsiteY0" fmla="*/ 0 h 138113"/>
                  <a:gd name="connsiteX1" fmla="*/ 26987 w 29046"/>
                  <a:gd name="connsiteY1" fmla="*/ 44450 h 138113"/>
                  <a:gd name="connsiteX2" fmla="*/ 26987 w 29046"/>
                  <a:gd name="connsiteY2" fmla="*/ 73025 h 138113"/>
                  <a:gd name="connsiteX3" fmla="*/ 25400 w 29046"/>
                  <a:gd name="connsiteY3" fmla="*/ 95250 h 138113"/>
                  <a:gd name="connsiteX4" fmla="*/ 1587 w 29046"/>
                  <a:gd name="connsiteY4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6" h="138113">
                    <a:moveTo>
                      <a:pt x="0" y="0"/>
                    </a:moveTo>
                    <a:cubicBezTo>
                      <a:pt x="11244" y="16139"/>
                      <a:pt x="22489" y="32279"/>
                      <a:pt x="26987" y="44450"/>
                    </a:cubicBezTo>
                    <a:cubicBezTo>
                      <a:pt x="31485" y="56621"/>
                      <a:pt x="27252" y="64558"/>
                      <a:pt x="26987" y="73025"/>
                    </a:cubicBezTo>
                    <a:cubicBezTo>
                      <a:pt x="26723" y="81492"/>
                      <a:pt x="29633" y="84402"/>
                      <a:pt x="25400" y="95250"/>
                    </a:cubicBezTo>
                    <a:cubicBezTo>
                      <a:pt x="21167" y="106098"/>
                      <a:pt x="11377" y="122105"/>
                      <a:pt x="1587" y="1381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: 図形 152">
                <a:extLst>
                  <a:ext uri="{FF2B5EF4-FFF2-40B4-BE49-F238E27FC236}">
                    <a16:creationId xmlns:a16="http://schemas.microsoft.com/office/drawing/2014/main" id="{8C4640A0-7ED2-4898-822D-D23C517E35F8}"/>
                  </a:ext>
                </a:extLst>
              </p:cNvPr>
              <p:cNvSpPr/>
              <p:nvPr/>
            </p:nvSpPr>
            <p:spPr>
              <a:xfrm>
                <a:off x="4937125" y="1529018"/>
                <a:ext cx="236836" cy="152177"/>
              </a:xfrm>
              <a:custGeom>
                <a:avLst/>
                <a:gdLst>
                  <a:gd name="connsiteX0" fmla="*/ 0 w 236836"/>
                  <a:gd name="connsiteY0" fmla="*/ 42607 h 152177"/>
                  <a:gd name="connsiteX1" fmla="*/ 87313 w 236836"/>
                  <a:gd name="connsiteY1" fmla="*/ 7682 h 152177"/>
                  <a:gd name="connsiteX2" fmla="*/ 100013 w 236836"/>
                  <a:gd name="connsiteY2" fmla="*/ 4507 h 152177"/>
                  <a:gd name="connsiteX3" fmla="*/ 136525 w 236836"/>
                  <a:gd name="connsiteY3" fmla="*/ 60070 h 152177"/>
                  <a:gd name="connsiteX4" fmla="*/ 169863 w 236836"/>
                  <a:gd name="connsiteY4" fmla="*/ 87057 h 152177"/>
                  <a:gd name="connsiteX5" fmla="*/ 203200 w 236836"/>
                  <a:gd name="connsiteY5" fmla="*/ 115632 h 152177"/>
                  <a:gd name="connsiteX6" fmla="*/ 233363 w 236836"/>
                  <a:gd name="connsiteY6" fmla="*/ 148970 h 152177"/>
                  <a:gd name="connsiteX7" fmla="*/ 234950 w 236836"/>
                  <a:gd name="connsiteY7" fmla="*/ 148970 h 15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836" h="152177">
                    <a:moveTo>
                      <a:pt x="0" y="42607"/>
                    </a:moveTo>
                    <a:lnTo>
                      <a:pt x="87313" y="7682"/>
                    </a:lnTo>
                    <a:cubicBezTo>
                      <a:pt x="103982" y="1332"/>
                      <a:pt x="91811" y="-4224"/>
                      <a:pt x="100013" y="4507"/>
                    </a:cubicBezTo>
                    <a:cubicBezTo>
                      <a:pt x="108215" y="13238"/>
                      <a:pt x="124883" y="46312"/>
                      <a:pt x="136525" y="60070"/>
                    </a:cubicBezTo>
                    <a:cubicBezTo>
                      <a:pt x="148167" y="73828"/>
                      <a:pt x="158751" y="77797"/>
                      <a:pt x="169863" y="87057"/>
                    </a:cubicBezTo>
                    <a:cubicBezTo>
                      <a:pt x="180976" y="96317"/>
                      <a:pt x="192617" y="105313"/>
                      <a:pt x="203200" y="115632"/>
                    </a:cubicBezTo>
                    <a:cubicBezTo>
                      <a:pt x="213783" y="125951"/>
                      <a:pt x="233363" y="148970"/>
                      <a:pt x="233363" y="148970"/>
                    </a:cubicBezTo>
                    <a:cubicBezTo>
                      <a:pt x="238655" y="154526"/>
                      <a:pt x="236802" y="151748"/>
                      <a:pt x="234950" y="14897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: 図形 153">
                <a:extLst>
                  <a:ext uri="{FF2B5EF4-FFF2-40B4-BE49-F238E27FC236}">
                    <a16:creationId xmlns:a16="http://schemas.microsoft.com/office/drawing/2014/main" id="{216E3614-C5CD-4879-B1B3-6D1826F48830}"/>
                  </a:ext>
                </a:extLst>
              </p:cNvPr>
              <p:cNvSpPr/>
              <p:nvPr/>
            </p:nvSpPr>
            <p:spPr>
              <a:xfrm>
                <a:off x="5537200" y="989013"/>
                <a:ext cx="211195" cy="515937"/>
              </a:xfrm>
              <a:custGeom>
                <a:avLst/>
                <a:gdLst>
                  <a:gd name="connsiteX0" fmla="*/ 0 w 211195"/>
                  <a:gd name="connsiteY0" fmla="*/ 0 h 515937"/>
                  <a:gd name="connsiteX1" fmla="*/ 42863 w 211195"/>
                  <a:gd name="connsiteY1" fmla="*/ 73025 h 515937"/>
                  <a:gd name="connsiteX2" fmla="*/ 80963 w 211195"/>
                  <a:gd name="connsiteY2" fmla="*/ 149225 h 515937"/>
                  <a:gd name="connsiteX3" fmla="*/ 107950 w 211195"/>
                  <a:gd name="connsiteY3" fmla="*/ 177800 h 515937"/>
                  <a:gd name="connsiteX4" fmla="*/ 134938 w 211195"/>
                  <a:gd name="connsiteY4" fmla="*/ 209550 h 515937"/>
                  <a:gd name="connsiteX5" fmla="*/ 163513 w 211195"/>
                  <a:gd name="connsiteY5" fmla="*/ 273050 h 515937"/>
                  <a:gd name="connsiteX6" fmla="*/ 188913 w 211195"/>
                  <a:gd name="connsiteY6" fmla="*/ 323850 h 515937"/>
                  <a:gd name="connsiteX7" fmla="*/ 204788 w 211195"/>
                  <a:gd name="connsiteY7" fmla="*/ 400050 h 515937"/>
                  <a:gd name="connsiteX8" fmla="*/ 211138 w 211195"/>
                  <a:gd name="connsiteY8" fmla="*/ 473075 h 515937"/>
                  <a:gd name="connsiteX9" fmla="*/ 201613 w 211195"/>
                  <a:gd name="connsiteY9" fmla="*/ 515937 h 5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195" h="515937">
                    <a:moveTo>
                      <a:pt x="0" y="0"/>
                    </a:moveTo>
                    <a:cubicBezTo>
                      <a:pt x="14684" y="24077"/>
                      <a:pt x="29369" y="48154"/>
                      <a:pt x="42863" y="73025"/>
                    </a:cubicBezTo>
                    <a:cubicBezTo>
                      <a:pt x="56357" y="97896"/>
                      <a:pt x="70115" y="131763"/>
                      <a:pt x="80963" y="149225"/>
                    </a:cubicBezTo>
                    <a:cubicBezTo>
                      <a:pt x="91811" y="166687"/>
                      <a:pt x="98954" y="167746"/>
                      <a:pt x="107950" y="177800"/>
                    </a:cubicBezTo>
                    <a:cubicBezTo>
                      <a:pt x="116946" y="187854"/>
                      <a:pt x="125678" y="193675"/>
                      <a:pt x="134938" y="209550"/>
                    </a:cubicBezTo>
                    <a:cubicBezTo>
                      <a:pt x="144198" y="225425"/>
                      <a:pt x="154517" y="254000"/>
                      <a:pt x="163513" y="273050"/>
                    </a:cubicBezTo>
                    <a:cubicBezTo>
                      <a:pt x="172509" y="292100"/>
                      <a:pt x="182034" y="302684"/>
                      <a:pt x="188913" y="323850"/>
                    </a:cubicBezTo>
                    <a:cubicBezTo>
                      <a:pt x="195792" y="345016"/>
                      <a:pt x="201084" y="375179"/>
                      <a:pt x="204788" y="400050"/>
                    </a:cubicBezTo>
                    <a:cubicBezTo>
                      <a:pt x="208492" y="424921"/>
                      <a:pt x="211667" y="453761"/>
                      <a:pt x="211138" y="473075"/>
                    </a:cubicBezTo>
                    <a:cubicBezTo>
                      <a:pt x="210609" y="492389"/>
                      <a:pt x="206111" y="504163"/>
                      <a:pt x="201613" y="515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: 図形 154">
                <a:extLst>
                  <a:ext uri="{FF2B5EF4-FFF2-40B4-BE49-F238E27FC236}">
                    <a16:creationId xmlns:a16="http://schemas.microsoft.com/office/drawing/2014/main" id="{EE3C189F-3137-4B31-BBDA-CA047BBCB7AA}"/>
                  </a:ext>
                </a:extLst>
              </p:cNvPr>
              <p:cNvSpPr/>
              <p:nvPr/>
            </p:nvSpPr>
            <p:spPr>
              <a:xfrm>
                <a:off x="5326063" y="900113"/>
                <a:ext cx="139700" cy="169862"/>
              </a:xfrm>
              <a:custGeom>
                <a:avLst/>
                <a:gdLst>
                  <a:gd name="connsiteX0" fmla="*/ 0 w 139700"/>
                  <a:gd name="connsiteY0" fmla="*/ 0 h 169862"/>
                  <a:gd name="connsiteX1" fmla="*/ 73025 w 139700"/>
                  <a:gd name="connsiteY1" fmla="*/ 39687 h 169862"/>
                  <a:gd name="connsiteX2" fmla="*/ 92075 w 139700"/>
                  <a:gd name="connsiteY2" fmla="*/ 50800 h 169862"/>
                  <a:gd name="connsiteX3" fmla="*/ 107950 w 139700"/>
                  <a:gd name="connsiteY3" fmla="*/ 88900 h 169862"/>
                  <a:gd name="connsiteX4" fmla="*/ 127000 w 139700"/>
                  <a:gd name="connsiteY4" fmla="*/ 138112 h 169862"/>
                  <a:gd name="connsiteX5" fmla="*/ 139700 w 139700"/>
                  <a:gd name="connsiteY5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" h="169862">
                    <a:moveTo>
                      <a:pt x="0" y="0"/>
                    </a:moveTo>
                    <a:lnTo>
                      <a:pt x="73025" y="39687"/>
                    </a:lnTo>
                    <a:cubicBezTo>
                      <a:pt x="88371" y="48154"/>
                      <a:pt x="86254" y="42598"/>
                      <a:pt x="92075" y="50800"/>
                    </a:cubicBezTo>
                    <a:cubicBezTo>
                      <a:pt x="97896" y="59002"/>
                      <a:pt x="102129" y="74348"/>
                      <a:pt x="107950" y="88900"/>
                    </a:cubicBezTo>
                    <a:cubicBezTo>
                      <a:pt x="113771" y="103452"/>
                      <a:pt x="121708" y="124618"/>
                      <a:pt x="127000" y="138112"/>
                    </a:cubicBezTo>
                    <a:cubicBezTo>
                      <a:pt x="132292" y="151606"/>
                      <a:pt x="135996" y="160734"/>
                      <a:pt x="1397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フリーフォーム: 図形 155">
                <a:extLst>
                  <a:ext uri="{FF2B5EF4-FFF2-40B4-BE49-F238E27FC236}">
                    <a16:creationId xmlns:a16="http://schemas.microsoft.com/office/drawing/2014/main" id="{AC29DB7A-1450-4B2A-9391-E25676997CC2}"/>
                  </a:ext>
                </a:extLst>
              </p:cNvPr>
              <p:cNvSpPr/>
              <p:nvPr/>
            </p:nvSpPr>
            <p:spPr>
              <a:xfrm>
                <a:off x="5297488" y="1004888"/>
                <a:ext cx="277812" cy="614362"/>
              </a:xfrm>
              <a:custGeom>
                <a:avLst/>
                <a:gdLst>
                  <a:gd name="connsiteX0" fmla="*/ 0 w 277812"/>
                  <a:gd name="connsiteY0" fmla="*/ 0 h 614362"/>
                  <a:gd name="connsiteX1" fmla="*/ 30162 w 277812"/>
                  <a:gd name="connsiteY1" fmla="*/ 100012 h 614362"/>
                  <a:gd name="connsiteX2" fmla="*/ 71437 w 277812"/>
                  <a:gd name="connsiteY2" fmla="*/ 220662 h 614362"/>
                  <a:gd name="connsiteX3" fmla="*/ 106362 w 277812"/>
                  <a:gd name="connsiteY3" fmla="*/ 292100 h 614362"/>
                  <a:gd name="connsiteX4" fmla="*/ 123825 w 277812"/>
                  <a:gd name="connsiteY4" fmla="*/ 336550 h 614362"/>
                  <a:gd name="connsiteX5" fmla="*/ 173037 w 277812"/>
                  <a:gd name="connsiteY5" fmla="*/ 427037 h 614362"/>
                  <a:gd name="connsiteX6" fmla="*/ 203200 w 277812"/>
                  <a:gd name="connsiteY6" fmla="*/ 493712 h 614362"/>
                  <a:gd name="connsiteX7" fmla="*/ 244475 w 277812"/>
                  <a:gd name="connsiteY7" fmla="*/ 544512 h 614362"/>
                  <a:gd name="connsiteX8" fmla="*/ 277812 w 277812"/>
                  <a:gd name="connsiteY8" fmla="*/ 6143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812" h="614362">
                    <a:moveTo>
                      <a:pt x="0" y="0"/>
                    </a:moveTo>
                    <a:cubicBezTo>
                      <a:pt x="9128" y="31617"/>
                      <a:pt x="18256" y="63235"/>
                      <a:pt x="30162" y="100012"/>
                    </a:cubicBezTo>
                    <a:cubicBezTo>
                      <a:pt x="42068" y="136789"/>
                      <a:pt x="58737" y="188647"/>
                      <a:pt x="71437" y="220662"/>
                    </a:cubicBezTo>
                    <a:cubicBezTo>
                      <a:pt x="84137" y="252677"/>
                      <a:pt x="97631" y="272785"/>
                      <a:pt x="106362" y="292100"/>
                    </a:cubicBezTo>
                    <a:cubicBezTo>
                      <a:pt x="115093" y="311415"/>
                      <a:pt x="112713" y="314061"/>
                      <a:pt x="123825" y="336550"/>
                    </a:cubicBezTo>
                    <a:cubicBezTo>
                      <a:pt x="134938" y="359040"/>
                      <a:pt x="159808" y="400843"/>
                      <a:pt x="173037" y="427037"/>
                    </a:cubicBezTo>
                    <a:cubicBezTo>
                      <a:pt x="186266" y="453231"/>
                      <a:pt x="191294" y="474133"/>
                      <a:pt x="203200" y="493712"/>
                    </a:cubicBezTo>
                    <a:cubicBezTo>
                      <a:pt x="215106" y="513291"/>
                      <a:pt x="232040" y="524404"/>
                      <a:pt x="244475" y="544512"/>
                    </a:cubicBezTo>
                    <a:cubicBezTo>
                      <a:pt x="256910" y="564620"/>
                      <a:pt x="267361" y="589491"/>
                      <a:pt x="277812" y="6143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: 図形 156">
                <a:extLst>
                  <a:ext uri="{FF2B5EF4-FFF2-40B4-BE49-F238E27FC236}">
                    <a16:creationId xmlns:a16="http://schemas.microsoft.com/office/drawing/2014/main" id="{4FAC3CCD-4370-4AFF-8300-641BD8276512}"/>
                  </a:ext>
                </a:extLst>
              </p:cNvPr>
              <p:cNvSpPr/>
              <p:nvPr/>
            </p:nvSpPr>
            <p:spPr>
              <a:xfrm>
                <a:off x="5224382" y="1038225"/>
                <a:ext cx="60507" cy="390525"/>
              </a:xfrm>
              <a:custGeom>
                <a:avLst/>
                <a:gdLst>
                  <a:gd name="connsiteX0" fmla="*/ 31831 w 60507"/>
                  <a:gd name="connsiteY0" fmla="*/ 0 h 390525"/>
                  <a:gd name="connsiteX1" fmla="*/ 39768 w 60507"/>
                  <a:gd name="connsiteY1" fmla="*/ 128588 h 390525"/>
                  <a:gd name="connsiteX2" fmla="*/ 60406 w 60507"/>
                  <a:gd name="connsiteY2" fmla="*/ 146050 h 390525"/>
                  <a:gd name="connsiteX3" fmla="*/ 30243 w 60507"/>
                  <a:gd name="connsiteY3" fmla="*/ 180975 h 390525"/>
                  <a:gd name="connsiteX4" fmla="*/ 14368 w 60507"/>
                  <a:gd name="connsiteY4" fmla="*/ 219075 h 390525"/>
                  <a:gd name="connsiteX5" fmla="*/ 81 w 60507"/>
                  <a:gd name="connsiteY5" fmla="*/ 309563 h 390525"/>
                  <a:gd name="connsiteX6" fmla="*/ 9606 w 60507"/>
                  <a:gd name="connsiteY6" fmla="*/ 390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07" h="390525">
                    <a:moveTo>
                      <a:pt x="31831" y="0"/>
                    </a:moveTo>
                    <a:cubicBezTo>
                      <a:pt x="33418" y="52123"/>
                      <a:pt x="35006" y="104246"/>
                      <a:pt x="39768" y="128588"/>
                    </a:cubicBezTo>
                    <a:cubicBezTo>
                      <a:pt x="44530" y="152930"/>
                      <a:pt x="61994" y="137319"/>
                      <a:pt x="60406" y="146050"/>
                    </a:cubicBezTo>
                    <a:cubicBezTo>
                      <a:pt x="58818" y="154781"/>
                      <a:pt x="37916" y="168804"/>
                      <a:pt x="30243" y="180975"/>
                    </a:cubicBezTo>
                    <a:cubicBezTo>
                      <a:pt x="22570" y="193146"/>
                      <a:pt x="19395" y="197644"/>
                      <a:pt x="14368" y="219075"/>
                    </a:cubicBezTo>
                    <a:cubicBezTo>
                      <a:pt x="9341" y="240506"/>
                      <a:pt x="875" y="280988"/>
                      <a:pt x="81" y="309563"/>
                    </a:cubicBezTo>
                    <a:cubicBezTo>
                      <a:pt x="-713" y="338138"/>
                      <a:pt x="4446" y="364331"/>
                      <a:pt x="9606" y="390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: 図形 157">
                <a:extLst>
                  <a:ext uri="{FF2B5EF4-FFF2-40B4-BE49-F238E27FC236}">
                    <a16:creationId xmlns:a16="http://schemas.microsoft.com/office/drawing/2014/main" id="{1B80392B-12F8-4875-97D7-210F975A6BA7}"/>
                  </a:ext>
                </a:extLst>
              </p:cNvPr>
              <p:cNvSpPr/>
              <p:nvPr/>
            </p:nvSpPr>
            <p:spPr>
              <a:xfrm>
                <a:off x="5104996" y="1038225"/>
                <a:ext cx="152804" cy="457200"/>
              </a:xfrm>
              <a:custGeom>
                <a:avLst/>
                <a:gdLst>
                  <a:gd name="connsiteX0" fmla="*/ 152804 w 152804"/>
                  <a:gd name="connsiteY0" fmla="*/ 0 h 457200"/>
                  <a:gd name="connsiteX1" fmla="*/ 121054 w 152804"/>
                  <a:gd name="connsiteY1" fmla="*/ 58738 h 457200"/>
                  <a:gd name="connsiteX2" fmla="*/ 98829 w 152804"/>
                  <a:gd name="connsiteY2" fmla="*/ 96838 h 457200"/>
                  <a:gd name="connsiteX3" fmla="*/ 106767 w 152804"/>
                  <a:gd name="connsiteY3" fmla="*/ 134938 h 457200"/>
                  <a:gd name="connsiteX4" fmla="*/ 109942 w 152804"/>
                  <a:gd name="connsiteY4" fmla="*/ 187325 h 457200"/>
                  <a:gd name="connsiteX5" fmla="*/ 100417 w 152804"/>
                  <a:gd name="connsiteY5" fmla="*/ 220663 h 457200"/>
                  <a:gd name="connsiteX6" fmla="*/ 52792 w 152804"/>
                  <a:gd name="connsiteY6" fmla="*/ 298450 h 457200"/>
                  <a:gd name="connsiteX7" fmla="*/ 21042 w 152804"/>
                  <a:gd name="connsiteY7" fmla="*/ 369888 h 457200"/>
                  <a:gd name="connsiteX8" fmla="*/ 1992 w 152804"/>
                  <a:gd name="connsiteY8" fmla="*/ 419100 h 457200"/>
                  <a:gd name="connsiteX9" fmla="*/ 404 w 152804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804" h="457200">
                    <a:moveTo>
                      <a:pt x="152804" y="0"/>
                    </a:moveTo>
                    <a:cubicBezTo>
                      <a:pt x="141427" y="21299"/>
                      <a:pt x="130050" y="42598"/>
                      <a:pt x="121054" y="58738"/>
                    </a:cubicBezTo>
                    <a:cubicBezTo>
                      <a:pt x="112058" y="74878"/>
                      <a:pt x="101210" y="84138"/>
                      <a:pt x="98829" y="96838"/>
                    </a:cubicBezTo>
                    <a:cubicBezTo>
                      <a:pt x="96448" y="109538"/>
                      <a:pt x="104915" y="119857"/>
                      <a:pt x="106767" y="134938"/>
                    </a:cubicBezTo>
                    <a:cubicBezTo>
                      <a:pt x="108619" y="150019"/>
                      <a:pt x="111000" y="173038"/>
                      <a:pt x="109942" y="187325"/>
                    </a:cubicBezTo>
                    <a:cubicBezTo>
                      <a:pt x="108884" y="201612"/>
                      <a:pt x="109942" y="202142"/>
                      <a:pt x="100417" y="220663"/>
                    </a:cubicBezTo>
                    <a:cubicBezTo>
                      <a:pt x="90892" y="239184"/>
                      <a:pt x="66021" y="273579"/>
                      <a:pt x="52792" y="298450"/>
                    </a:cubicBezTo>
                    <a:cubicBezTo>
                      <a:pt x="39563" y="323321"/>
                      <a:pt x="29509" y="349780"/>
                      <a:pt x="21042" y="369888"/>
                    </a:cubicBezTo>
                    <a:cubicBezTo>
                      <a:pt x="12575" y="389996"/>
                      <a:pt x="5432" y="404548"/>
                      <a:pt x="1992" y="419100"/>
                    </a:cubicBezTo>
                    <a:cubicBezTo>
                      <a:pt x="-1448" y="433652"/>
                      <a:pt x="669" y="447410"/>
                      <a:pt x="404" y="457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: 図形 158">
                <a:extLst>
                  <a:ext uri="{FF2B5EF4-FFF2-40B4-BE49-F238E27FC236}">
                    <a16:creationId xmlns:a16="http://schemas.microsoft.com/office/drawing/2014/main" id="{291E2CD8-1F04-4162-9E07-13C0CA92EDBD}"/>
                  </a:ext>
                </a:extLst>
              </p:cNvPr>
              <p:cNvSpPr/>
              <p:nvPr/>
            </p:nvSpPr>
            <p:spPr>
              <a:xfrm>
                <a:off x="5035550" y="1501970"/>
                <a:ext cx="458788" cy="241105"/>
              </a:xfrm>
              <a:custGeom>
                <a:avLst/>
                <a:gdLst>
                  <a:gd name="connsiteX0" fmla="*/ 0 w 458788"/>
                  <a:gd name="connsiteY0" fmla="*/ 26793 h 241105"/>
                  <a:gd name="connsiteX1" fmla="*/ 47625 w 458788"/>
                  <a:gd name="connsiteY1" fmla="*/ 2980 h 241105"/>
                  <a:gd name="connsiteX2" fmla="*/ 84138 w 458788"/>
                  <a:gd name="connsiteY2" fmla="*/ 1393 h 241105"/>
                  <a:gd name="connsiteX3" fmla="*/ 117475 w 458788"/>
                  <a:gd name="connsiteY3" fmla="*/ 12505 h 241105"/>
                  <a:gd name="connsiteX4" fmla="*/ 144463 w 458788"/>
                  <a:gd name="connsiteY4" fmla="*/ 31555 h 241105"/>
                  <a:gd name="connsiteX5" fmla="*/ 177800 w 458788"/>
                  <a:gd name="connsiteY5" fmla="*/ 58543 h 241105"/>
                  <a:gd name="connsiteX6" fmla="*/ 269875 w 458788"/>
                  <a:gd name="connsiteY6" fmla="*/ 87118 h 241105"/>
                  <a:gd name="connsiteX7" fmla="*/ 390525 w 458788"/>
                  <a:gd name="connsiteY7" fmla="*/ 134743 h 241105"/>
                  <a:gd name="connsiteX8" fmla="*/ 430213 w 458788"/>
                  <a:gd name="connsiteY8" fmla="*/ 161730 h 241105"/>
                  <a:gd name="connsiteX9" fmla="*/ 458788 w 458788"/>
                  <a:gd name="connsiteY9" fmla="*/ 241105 h 2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788" h="241105">
                    <a:moveTo>
                      <a:pt x="0" y="26793"/>
                    </a:moveTo>
                    <a:cubicBezTo>
                      <a:pt x="16801" y="17003"/>
                      <a:pt x="33602" y="7213"/>
                      <a:pt x="47625" y="2980"/>
                    </a:cubicBezTo>
                    <a:cubicBezTo>
                      <a:pt x="61648" y="-1253"/>
                      <a:pt x="72496" y="-194"/>
                      <a:pt x="84138" y="1393"/>
                    </a:cubicBezTo>
                    <a:cubicBezTo>
                      <a:pt x="95780" y="2980"/>
                      <a:pt x="107421" y="7478"/>
                      <a:pt x="117475" y="12505"/>
                    </a:cubicBezTo>
                    <a:cubicBezTo>
                      <a:pt x="127529" y="17532"/>
                      <a:pt x="134409" y="23882"/>
                      <a:pt x="144463" y="31555"/>
                    </a:cubicBezTo>
                    <a:cubicBezTo>
                      <a:pt x="154517" y="39228"/>
                      <a:pt x="156898" y="49283"/>
                      <a:pt x="177800" y="58543"/>
                    </a:cubicBezTo>
                    <a:cubicBezTo>
                      <a:pt x="198702" y="67804"/>
                      <a:pt x="234421" y="74418"/>
                      <a:pt x="269875" y="87118"/>
                    </a:cubicBezTo>
                    <a:cubicBezTo>
                      <a:pt x="305329" y="99818"/>
                      <a:pt x="363802" y="122308"/>
                      <a:pt x="390525" y="134743"/>
                    </a:cubicBezTo>
                    <a:cubicBezTo>
                      <a:pt x="417248" y="147178"/>
                      <a:pt x="418836" y="144003"/>
                      <a:pt x="430213" y="161730"/>
                    </a:cubicBezTo>
                    <a:cubicBezTo>
                      <a:pt x="441590" y="179457"/>
                      <a:pt x="452967" y="229199"/>
                      <a:pt x="458788" y="24110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リーフォーム: 図形 159">
                <a:extLst>
                  <a:ext uri="{FF2B5EF4-FFF2-40B4-BE49-F238E27FC236}">
                    <a16:creationId xmlns:a16="http://schemas.microsoft.com/office/drawing/2014/main" id="{9FAC8724-A242-4E04-82BC-E8579B88C2C9}"/>
                  </a:ext>
                </a:extLst>
              </p:cNvPr>
              <p:cNvSpPr/>
              <p:nvPr/>
            </p:nvSpPr>
            <p:spPr>
              <a:xfrm>
                <a:off x="5059363" y="1530350"/>
                <a:ext cx="358816" cy="247650"/>
              </a:xfrm>
              <a:custGeom>
                <a:avLst/>
                <a:gdLst>
                  <a:gd name="connsiteX0" fmla="*/ 0 w 358816"/>
                  <a:gd name="connsiteY0" fmla="*/ 0 h 247650"/>
                  <a:gd name="connsiteX1" fmla="*/ 49212 w 358816"/>
                  <a:gd name="connsiteY1" fmla="*/ 50800 h 247650"/>
                  <a:gd name="connsiteX2" fmla="*/ 119062 w 358816"/>
                  <a:gd name="connsiteY2" fmla="*/ 80963 h 247650"/>
                  <a:gd name="connsiteX3" fmla="*/ 233362 w 358816"/>
                  <a:gd name="connsiteY3" fmla="*/ 95250 h 247650"/>
                  <a:gd name="connsiteX4" fmla="*/ 296862 w 358816"/>
                  <a:gd name="connsiteY4" fmla="*/ 131763 h 247650"/>
                  <a:gd name="connsiteX5" fmla="*/ 330200 w 358816"/>
                  <a:gd name="connsiteY5" fmla="*/ 168275 h 247650"/>
                  <a:gd name="connsiteX6" fmla="*/ 358775 w 358816"/>
                  <a:gd name="connsiteY6" fmla="*/ 222250 h 247650"/>
                  <a:gd name="connsiteX7" fmla="*/ 323850 w 358816"/>
                  <a:gd name="connsiteY7" fmla="*/ 239713 h 247650"/>
                  <a:gd name="connsiteX8" fmla="*/ 255587 w 358816"/>
                  <a:gd name="connsiteY8" fmla="*/ 244475 h 247650"/>
                  <a:gd name="connsiteX9" fmla="*/ 185737 w 358816"/>
                  <a:gd name="connsiteY9" fmla="*/ 192088 h 247650"/>
                  <a:gd name="connsiteX10" fmla="*/ 144462 w 358816"/>
                  <a:gd name="connsiteY10" fmla="*/ 163513 h 247650"/>
                  <a:gd name="connsiteX11" fmla="*/ 112712 w 358816"/>
                  <a:gd name="connsiteY11" fmla="*/ 14446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8816" h="247650">
                    <a:moveTo>
                      <a:pt x="0" y="0"/>
                    </a:moveTo>
                    <a:cubicBezTo>
                      <a:pt x="14684" y="18653"/>
                      <a:pt x="29368" y="37306"/>
                      <a:pt x="49212" y="50800"/>
                    </a:cubicBezTo>
                    <a:cubicBezTo>
                      <a:pt x="69056" y="64294"/>
                      <a:pt x="88370" y="73555"/>
                      <a:pt x="119062" y="80963"/>
                    </a:cubicBezTo>
                    <a:cubicBezTo>
                      <a:pt x="149754" y="88371"/>
                      <a:pt x="203729" y="86783"/>
                      <a:pt x="233362" y="95250"/>
                    </a:cubicBezTo>
                    <a:cubicBezTo>
                      <a:pt x="262995" y="103717"/>
                      <a:pt x="280722" y="119592"/>
                      <a:pt x="296862" y="131763"/>
                    </a:cubicBezTo>
                    <a:cubicBezTo>
                      <a:pt x="313002" y="143934"/>
                      <a:pt x="319881" y="153194"/>
                      <a:pt x="330200" y="168275"/>
                    </a:cubicBezTo>
                    <a:cubicBezTo>
                      <a:pt x="340519" y="183356"/>
                      <a:pt x="359833" y="210344"/>
                      <a:pt x="358775" y="222250"/>
                    </a:cubicBezTo>
                    <a:cubicBezTo>
                      <a:pt x="357717" y="234156"/>
                      <a:pt x="341048" y="236009"/>
                      <a:pt x="323850" y="239713"/>
                    </a:cubicBezTo>
                    <a:cubicBezTo>
                      <a:pt x="306652" y="243417"/>
                      <a:pt x="278606" y="252412"/>
                      <a:pt x="255587" y="244475"/>
                    </a:cubicBezTo>
                    <a:cubicBezTo>
                      <a:pt x="232568" y="236538"/>
                      <a:pt x="204258" y="205582"/>
                      <a:pt x="185737" y="192088"/>
                    </a:cubicBezTo>
                    <a:cubicBezTo>
                      <a:pt x="167216" y="178594"/>
                      <a:pt x="156633" y="171450"/>
                      <a:pt x="144462" y="163513"/>
                    </a:cubicBezTo>
                    <a:cubicBezTo>
                      <a:pt x="132291" y="155576"/>
                      <a:pt x="117739" y="149226"/>
                      <a:pt x="112712" y="144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: 図形 160">
                <a:extLst>
                  <a:ext uri="{FF2B5EF4-FFF2-40B4-BE49-F238E27FC236}">
                    <a16:creationId xmlns:a16="http://schemas.microsoft.com/office/drawing/2014/main" id="{09719B5E-E729-4279-A29F-1157A5CB1F47}"/>
                  </a:ext>
                </a:extLst>
              </p:cNvPr>
              <p:cNvSpPr/>
              <p:nvPr/>
            </p:nvSpPr>
            <p:spPr>
              <a:xfrm>
                <a:off x="5084763" y="1531867"/>
                <a:ext cx="131762" cy="34996"/>
              </a:xfrm>
              <a:custGeom>
                <a:avLst/>
                <a:gdLst>
                  <a:gd name="connsiteX0" fmla="*/ 0 w 131762"/>
                  <a:gd name="connsiteY0" fmla="*/ 11183 h 34996"/>
                  <a:gd name="connsiteX1" fmla="*/ 53975 w 131762"/>
                  <a:gd name="connsiteY1" fmla="*/ 71 h 34996"/>
                  <a:gd name="connsiteX2" fmla="*/ 103187 w 131762"/>
                  <a:gd name="connsiteY2" fmla="*/ 15946 h 34996"/>
                  <a:gd name="connsiteX3" fmla="*/ 131762 w 131762"/>
                  <a:gd name="connsiteY3" fmla="*/ 34996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62" h="34996">
                    <a:moveTo>
                      <a:pt x="0" y="11183"/>
                    </a:moveTo>
                    <a:cubicBezTo>
                      <a:pt x="18388" y="5230"/>
                      <a:pt x="36777" y="-723"/>
                      <a:pt x="53975" y="71"/>
                    </a:cubicBezTo>
                    <a:cubicBezTo>
                      <a:pt x="71173" y="865"/>
                      <a:pt x="90223" y="10125"/>
                      <a:pt x="103187" y="15946"/>
                    </a:cubicBezTo>
                    <a:cubicBezTo>
                      <a:pt x="116151" y="21767"/>
                      <a:pt x="123956" y="28381"/>
                      <a:pt x="131762" y="3499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リーフォーム: 図形 161">
                <a:extLst>
                  <a:ext uri="{FF2B5EF4-FFF2-40B4-BE49-F238E27FC236}">
                    <a16:creationId xmlns:a16="http://schemas.microsoft.com/office/drawing/2014/main" id="{AF5DBF37-2A1C-418F-8F76-A7703396C68D}"/>
                  </a:ext>
                </a:extLst>
              </p:cNvPr>
              <p:cNvSpPr/>
              <p:nvPr/>
            </p:nvSpPr>
            <p:spPr>
              <a:xfrm>
                <a:off x="5095875" y="1539875"/>
                <a:ext cx="171450" cy="40910"/>
              </a:xfrm>
              <a:custGeom>
                <a:avLst/>
                <a:gdLst>
                  <a:gd name="connsiteX0" fmla="*/ 0 w 171450"/>
                  <a:gd name="connsiteY0" fmla="*/ 0 h 40910"/>
                  <a:gd name="connsiteX1" fmla="*/ 57150 w 171450"/>
                  <a:gd name="connsiteY1" fmla="*/ 26988 h 40910"/>
                  <a:gd name="connsiteX2" fmla="*/ 117475 w 171450"/>
                  <a:gd name="connsiteY2" fmla="*/ 39688 h 40910"/>
                  <a:gd name="connsiteX3" fmla="*/ 171450 w 171450"/>
                  <a:gd name="connsiteY3" fmla="*/ 39688 h 4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" h="40910">
                    <a:moveTo>
                      <a:pt x="0" y="0"/>
                    </a:moveTo>
                    <a:cubicBezTo>
                      <a:pt x="18785" y="10186"/>
                      <a:pt x="37571" y="20373"/>
                      <a:pt x="57150" y="26988"/>
                    </a:cubicBezTo>
                    <a:cubicBezTo>
                      <a:pt x="76729" y="33603"/>
                      <a:pt x="98425" y="37571"/>
                      <a:pt x="117475" y="39688"/>
                    </a:cubicBezTo>
                    <a:cubicBezTo>
                      <a:pt x="136525" y="41805"/>
                      <a:pt x="153987" y="40746"/>
                      <a:pt x="171450" y="39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リーフォーム: 図形 162">
                <a:extLst>
                  <a:ext uri="{FF2B5EF4-FFF2-40B4-BE49-F238E27FC236}">
                    <a16:creationId xmlns:a16="http://schemas.microsoft.com/office/drawing/2014/main" id="{BABA6D6F-5AEE-4C8D-AD87-40405F12E324}"/>
                  </a:ext>
                </a:extLst>
              </p:cNvPr>
              <p:cNvSpPr/>
              <p:nvPr/>
            </p:nvSpPr>
            <p:spPr>
              <a:xfrm>
                <a:off x="5478410" y="981075"/>
                <a:ext cx="261990" cy="535874"/>
              </a:xfrm>
              <a:custGeom>
                <a:avLst/>
                <a:gdLst>
                  <a:gd name="connsiteX0" fmla="*/ 38153 w 261990"/>
                  <a:gd name="connsiteY0" fmla="*/ 0 h 535874"/>
                  <a:gd name="connsiteX1" fmla="*/ 17515 w 261990"/>
                  <a:gd name="connsiteY1" fmla="*/ 84138 h 535874"/>
                  <a:gd name="connsiteX2" fmla="*/ 53 w 261990"/>
                  <a:gd name="connsiteY2" fmla="*/ 158750 h 535874"/>
                  <a:gd name="connsiteX3" fmla="*/ 12753 w 261990"/>
                  <a:gd name="connsiteY3" fmla="*/ 252413 h 535874"/>
                  <a:gd name="connsiteX4" fmla="*/ 31803 w 261990"/>
                  <a:gd name="connsiteY4" fmla="*/ 320675 h 535874"/>
                  <a:gd name="connsiteX5" fmla="*/ 90540 w 261990"/>
                  <a:gd name="connsiteY5" fmla="*/ 433388 h 535874"/>
                  <a:gd name="connsiteX6" fmla="*/ 166740 w 261990"/>
                  <a:gd name="connsiteY6" fmla="*/ 501650 h 535874"/>
                  <a:gd name="connsiteX7" fmla="*/ 231828 w 261990"/>
                  <a:gd name="connsiteY7" fmla="*/ 533400 h 535874"/>
                  <a:gd name="connsiteX8" fmla="*/ 261990 w 261990"/>
                  <a:gd name="connsiteY8" fmla="*/ 533400 h 53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90" h="535874">
                    <a:moveTo>
                      <a:pt x="38153" y="0"/>
                    </a:moveTo>
                    <a:cubicBezTo>
                      <a:pt x="31009" y="28840"/>
                      <a:pt x="23865" y="57680"/>
                      <a:pt x="17515" y="84138"/>
                    </a:cubicBezTo>
                    <a:cubicBezTo>
                      <a:pt x="11165" y="110596"/>
                      <a:pt x="847" y="130704"/>
                      <a:pt x="53" y="158750"/>
                    </a:cubicBezTo>
                    <a:cubicBezTo>
                      <a:pt x="-741" y="186796"/>
                      <a:pt x="7461" y="225426"/>
                      <a:pt x="12753" y="252413"/>
                    </a:cubicBezTo>
                    <a:cubicBezTo>
                      <a:pt x="18045" y="279401"/>
                      <a:pt x="18839" y="290513"/>
                      <a:pt x="31803" y="320675"/>
                    </a:cubicBezTo>
                    <a:cubicBezTo>
                      <a:pt x="44767" y="350837"/>
                      <a:pt x="68051" y="403226"/>
                      <a:pt x="90540" y="433388"/>
                    </a:cubicBezTo>
                    <a:cubicBezTo>
                      <a:pt x="113029" y="463550"/>
                      <a:pt x="143192" y="484981"/>
                      <a:pt x="166740" y="501650"/>
                    </a:cubicBezTo>
                    <a:cubicBezTo>
                      <a:pt x="190288" y="518319"/>
                      <a:pt x="215953" y="528108"/>
                      <a:pt x="231828" y="533400"/>
                    </a:cubicBezTo>
                    <a:cubicBezTo>
                      <a:pt x="247703" y="538692"/>
                      <a:pt x="256698" y="533929"/>
                      <a:pt x="261990" y="5334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リーフォーム: 図形 163">
                <a:extLst>
                  <a:ext uri="{FF2B5EF4-FFF2-40B4-BE49-F238E27FC236}">
                    <a16:creationId xmlns:a16="http://schemas.microsoft.com/office/drawing/2014/main" id="{10C35AE7-B1F7-490E-9A2C-A6A9167E346D}"/>
                  </a:ext>
                </a:extLst>
              </p:cNvPr>
              <p:cNvSpPr/>
              <p:nvPr/>
            </p:nvSpPr>
            <p:spPr>
              <a:xfrm>
                <a:off x="5442908" y="969963"/>
                <a:ext cx="318667" cy="669477"/>
              </a:xfrm>
              <a:custGeom>
                <a:avLst/>
                <a:gdLst>
                  <a:gd name="connsiteX0" fmla="*/ 43492 w 318667"/>
                  <a:gd name="connsiteY0" fmla="*/ 0 h 669477"/>
                  <a:gd name="connsiteX1" fmla="*/ 26030 w 318667"/>
                  <a:gd name="connsiteY1" fmla="*/ 103187 h 669477"/>
                  <a:gd name="connsiteX2" fmla="*/ 630 w 318667"/>
                  <a:gd name="connsiteY2" fmla="*/ 165100 h 669477"/>
                  <a:gd name="connsiteX3" fmla="*/ 8567 w 318667"/>
                  <a:gd name="connsiteY3" fmla="*/ 241300 h 669477"/>
                  <a:gd name="connsiteX4" fmla="*/ 18092 w 318667"/>
                  <a:gd name="connsiteY4" fmla="*/ 334962 h 669477"/>
                  <a:gd name="connsiteX5" fmla="*/ 49842 w 318667"/>
                  <a:gd name="connsiteY5" fmla="*/ 419100 h 669477"/>
                  <a:gd name="connsiteX6" fmla="*/ 86355 w 318667"/>
                  <a:gd name="connsiteY6" fmla="*/ 477837 h 669477"/>
                  <a:gd name="connsiteX7" fmla="*/ 146680 w 318667"/>
                  <a:gd name="connsiteY7" fmla="*/ 549275 h 669477"/>
                  <a:gd name="connsiteX8" fmla="*/ 202242 w 318667"/>
                  <a:gd name="connsiteY8" fmla="*/ 625475 h 669477"/>
                  <a:gd name="connsiteX9" fmla="*/ 232405 w 318667"/>
                  <a:gd name="connsiteY9" fmla="*/ 647700 h 669477"/>
                  <a:gd name="connsiteX10" fmla="*/ 260980 w 318667"/>
                  <a:gd name="connsiteY10" fmla="*/ 665162 h 669477"/>
                  <a:gd name="connsiteX11" fmla="*/ 294317 w 318667"/>
                  <a:gd name="connsiteY11" fmla="*/ 663575 h 669477"/>
                  <a:gd name="connsiteX12" fmla="*/ 318130 w 318667"/>
                  <a:gd name="connsiteY12" fmla="*/ 601662 h 669477"/>
                  <a:gd name="connsiteX13" fmla="*/ 308605 w 318667"/>
                  <a:gd name="connsiteY13" fmla="*/ 490537 h 66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667" h="669477">
                    <a:moveTo>
                      <a:pt x="43492" y="0"/>
                    </a:moveTo>
                    <a:cubicBezTo>
                      <a:pt x="38333" y="37835"/>
                      <a:pt x="33174" y="75670"/>
                      <a:pt x="26030" y="103187"/>
                    </a:cubicBezTo>
                    <a:cubicBezTo>
                      <a:pt x="18886" y="130704"/>
                      <a:pt x="3540" y="142081"/>
                      <a:pt x="630" y="165100"/>
                    </a:cubicBezTo>
                    <a:cubicBezTo>
                      <a:pt x="-2280" y="188119"/>
                      <a:pt x="5657" y="212990"/>
                      <a:pt x="8567" y="241300"/>
                    </a:cubicBezTo>
                    <a:cubicBezTo>
                      <a:pt x="11477" y="269610"/>
                      <a:pt x="11213" y="305329"/>
                      <a:pt x="18092" y="334962"/>
                    </a:cubicBezTo>
                    <a:cubicBezTo>
                      <a:pt x="24971" y="364595"/>
                      <a:pt x="38465" y="395288"/>
                      <a:pt x="49842" y="419100"/>
                    </a:cubicBezTo>
                    <a:cubicBezTo>
                      <a:pt x="61219" y="442912"/>
                      <a:pt x="70215" y="456141"/>
                      <a:pt x="86355" y="477837"/>
                    </a:cubicBezTo>
                    <a:cubicBezTo>
                      <a:pt x="102495" y="499533"/>
                      <a:pt x="127366" y="524669"/>
                      <a:pt x="146680" y="549275"/>
                    </a:cubicBezTo>
                    <a:cubicBezTo>
                      <a:pt x="165995" y="573881"/>
                      <a:pt x="187954" y="609071"/>
                      <a:pt x="202242" y="625475"/>
                    </a:cubicBezTo>
                    <a:cubicBezTo>
                      <a:pt x="216530" y="641879"/>
                      <a:pt x="222615" y="641086"/>
                      <a:pt x="232405" y="647700"/>
                    </a:cubicBezTo>
                    <a:cubicBezTo>
                      <a:pt x="242195" y="654315"/>
                      <a:pt x="250661" y="662516"/>
                      <a:pt x="260980" y="665162"/>
                    </a:cubicBezTo>
                    <a:cubicBezTo>
                      <a:pt x="271299" y="667808"/>
                      <a:pt x="284792" y="674158"/>
                      <a:pt x="294317" y="663575"/>
                    </a:cubicBezTo>
                    <a:cubicBezTo>
                      <a:pt x="303842" y="652992"/>
                      <a:pt x="315749" y="630502"/>
                      <a:pt x="318130" y="601662"/>
                    </a:cubicBezTo>
                    <a:cubicBezTo>
                      <a:pt x="320511" y="572822"/>
                      <a:pt x="314558" y="531679"/>
                      <a:pt x="308605" y="4905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リーフォーム: 図形 164">
                <a:extLst>
                  <a:ext uri="{FF2B5EF4-FFF2-40B4-BE49-F238E27FC236}">
                    <a16:creationId xmlns:a16="http://schemas.microsoft.com/office/drawing/2014/main" id="{A20E1A29-81C2-45B3-83A5-E2172B9C8C9D}"/>
                  </a:ext>
                </a:extLst>
              </p:cNvPr>
              <p:cNvSpPr/>
              <p:nvPr/>
            </p:nvSpPr>
            <p:spPr>
              <a:xfrm>
                <a:off x="4384675" y="468313"/>
                <a:ext cx="125413" cy="20883"/>
              </a:xfrm>
              <a:custGeom>
                <a:avLst/>
                <a:gdLst>
                  <a:gd name="connsiteX0" fmla="*/ 0 w 125413"/>
                  <a:gd name="connsiteY0" fmla="*/ 0 h 20883"/>
                  <a:gd name="connsiteX1" fmla="*/ 71438 w 125413"/>
                  <a:gd name="connsiteY1" fmla="*/ 20637 h 20883"/>
                  <a:gd name="connsiteX2" fmla="*/ 125413 w 125413"/>
                  <a:gd name="connsiteY2" fmla="*/ 9525 h 20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3" h="20883">
                    <a:moveTo>
                      <a:pt x="0" y="0"/>
                    </a:moveTo>
                    <a:cubicBezTo>
                      <a:pt x="25268" y="9525"/>
                      <a:pt x="50536" y="19050"/>
                      <a:pt x="71438" y="20637"/>
                    </a:cubicBezTo>
                    <a:cubicBezTo>
                      <a:pt x="92340" y="22224"/>
                      <a:pt x="108876" y="15874"/>
                      <a:pt x="125413" y="9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リーフォーム: 図形 165">
                <a:extLst>
                  <a:ext uri="{FF2B5EF4-FFF2-40B4-BE49-F238E27FC236}">
                    <a16:creationId xmlns:a16="http://schemas.microsoft.com/office/drawing/2014/main" id="{5D0F4847-08B5-4754-8FA3-81F227349080}"/>
                  </a:ext>
                </a:extLst>
              </p:cNvPr>
              <p:cNvSpPr/>
              <p:nvPr/>
            </p:nvSpPr>
            <p:spPr>
              <a:xfrm>
                <a:off x="4699000" y="380482"/>
                <a:ext cx="87313" cy="10043"/>
              </a:xfrm>
              <a:custGeom>
                <a:avLst/>
                <a:gdLst>
                  <a:gd name="connsiteX0" fmla="*/ 0 w 87313"/>
                  <a:gd name="connsiteY0" fmla="*/ 2106 h 10043"/>
                  <a:gd name="connsiteX1" fmla="*/ 60325 w 87313"/>
                  <a:gd name="connsiteY1" fmla="*/ 518 h 10043"/>
                  <a:gd name="connsiteX2" fmla="*/ 87313 w 87313"/>
                  <a:gd name="connsiteY2" fmla="*/ 10043 h 1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13" h="10043">
                    <a:moveTo>
                      <a:pt x="0" y="2106"/>
                    </a:moveTo>
                    <a:cubicBezTo>
                      <a:pt x="22886" y="650"/>
                      <a:pt x="45773" y="-805"/>
                      <a:pt x="60325" y="518"/>
                    </a:cubicBezTo>
                    <a:cubicBezTo>
                      <a:pt x="74877" y="1841"/>
                      <a:pt x="80963" y="7926"/>
                      <a:pt x="87313" y="1004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リーフォーム: 図形 166">
                <a:extLst>
                  <a:ext uri="{FF2B5EF4-FFF2-40B4-BE49-F238E27FC236}">
                    <a16:creationId xmlns:a16="http://schemas.microsoft.com/office/drawing/2014/main" id="{5D559765-1882-45EF-86C8-FFDFE2D3EF28}"/>
                  </a:ext>
                </a:extLst>
              </p:cNvPr>
              <p:cNvSpPr/>
              <p:nvPr/>
            </p:nvSpPr>
            <p:spPr>
              <a:xfrm>
                <a:off x="4826000" y="336550"/>
                <a:ext cx="114300" cy="12700"/>
              </a:xfrm>
              <a:custGeom>
                <a:avLst/>
                <a:gdLst>
                  <a:gd name="connsiteX0" fmla="*/ 0 w 114300"/>
                  <a:gd name="connsiteY0" fmla="*/ 0 h 12700"/>
                  <a:gd name="connsiteX1" fmla="*/ 88900 w 114300"/>
                  <a:gd name="connsiteY1" fmla="*/ 9525 h 12700"/>
                  <a:gd name="connsiteX2" fmla="*/ 114300 w 114300"/>
                  <a:gd name="connsiteY2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12700">
                    <a:moveTo>
                      <a:pt x="0" y="0"/>
                    </a:moveTo>
                    <a:lnTo>
                      <a:pt x="88900" y="9525"/>
                    </a:lnTo>
                    <a:cubicBezTo>
                      <a:pt x="107950" y="11642"/>
                      <a:pt x="111125" y="12171"/>
                      <a:pt x="114300" y="12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フリーフォーム: 図形 167">
                <a:extLst>
                  <a:ext uri="{FF2B5EF4-FFF2-40B4-BE49-F238E27FC236}">
                    <a16:creationId xmlns:a16="http://schemas.microsoft.com/office/drawing/2014/main" id="{0EF14C02-7459-4418-803C-A8D0D4590AA8}"/>
                  </a:ext>
                </a:extLst>
              </p:cNvPr>
              <p:cNvSpPr/>
              <p:nvPr/>
            </p:nvSpPr>
            <p:spPr>
              <a:xfrm>
                <a:off x="5043488" y="566490"/>
                <a:ext cx="250825" cy="70098"/>
              </a:xfrm>
              <a:custGeom>
                <a:avLst/>
                <a:gdLst>
                  <a:gd name="connsiteX0" fmla="*/ 0 w 250825"/>
                  <a:gd name="connsiteY0" fmla="*/ 70098 h 70098"/>
                  <a:gd name="connsiteX1" fmla="*/ 52387 w 250825"/>
                  <a:gd name="connsiteY1" fmla="*/ 28823 h 70098"/>
                  <a:gd name="connsiteX2" fmla="*/ 103187 w 250825"/>
                  <a:gd name="connsiteY2" fmla="*/ 9773 h 70098"/>
                  <a:gd name="connsiteX3" fmla="*/ 158750 w 250825"/>
                  <a:gd name="connsiteY3" fmla="*/ 248 h 70098"/>
                  <a:gd name="connsiteX4" fmla="*/ 214312 w 250825"/>
                  <a:gd name="connsiteY4" fmla="*/ 19298 h 70098"/>
                  <a:gd name="connsiteX5" fmla="*/ 250825 w 250825"/>
                  <a:gd name="connsiteY5" fmla="*/ 44698 h 7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825" h="70098">
                    <a:moveTo>
                      <a:pt x="0" y="70098"/>
                    </a:moveTo>
                    <a:cubicBezTo>
                      <a:pt x="17594" y="54487"/>
                      <a:pt x="35189" y="38877"/>
                      <a:pt x="52387" y="28823"/>
                    </a:cubicBezTo>
                    <a:cubicBezTo>
                      <a:pt x="69585" y="18769"/>
                      <a:pt x="85460" y="14536"/>
                      <a:pt x="103187" y="9773"/>
                    </a:cubicBezTo>
                    <a:cubicBezTo>
                      <a:pt x="120914" y="5010"/>
                      <a:pt x="140229" y="-1339"/>
                      <a:pt x="158750" y="248"/>
                    </a:cubicBezTo>
                    <a:cubicBezTo>
                      <a:pt x="177271" y="1835"/>
                      <a:pt x="198966" y="11890"/>
                      <a:pt x="214312" y="19298"/>
                    </a:cubicBezTo>
                    <a:cubicBezTo>
                      <a:pt x="229658" y="26706"/>
                      <a:pt x="240241" y="35702"/>
                      <a:pt x="250825" y="4469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フリーフォーム: 図形 168">
                <a:extLst>
                  <a:ext uri="{FF2B5EF4-FFF2-40B4-BE49-F238E27FC236}">
                    <a16:creationId xmlns:a16="http://schemas.microsoft.com/office/drawing/2014/main" id="{5D2C5B90-6384-4C3E-BA27-33C413AF1A0A}"/>
                  </a:ext>
                </a:extLst>
              </p:cNvPr>
              <p:cNvSpPr/>
              <p:nvPr/>
            </p:nvSpPr>
            <p:spPr>
              <a:xfrm>
                <a:off x="5414478" y="1476375"/>
                <a:ext cx="52872" cy="114300"/>
              </a:xfrm>
              <a:custGeom>
                <a:avLst/>
                <a:gdLst>
                  <a:gd name="connsiteX0" fmla="*/ 52872 w 52872"/>
                  <a:gd name="connsiteY0" fmla="*/ 0 h 114300"/>
                  <a:gd name="connsiteX1" fmla="*/ 2072 w 52872"/>
                  <a:gd name="connsiteY1" fmla="*/ 68263 h 114300"/>
                  <a:gd name="connsiteX2" fmla="*/ 10010 w 52872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72" h="114300">
                    <a:moveTo>
                      <a:pt x="52872" y="0"/>
                    </a:moveTo>
                    <a:cubicBezTo>
                      <a:pt x="31044" y="24606"/>
                      <a:pt x="9216" y="49213"/>
                      <a:pt x="2072" y="68263"/>
                    </a:cubicBezTo>
                    <a:cubicBezTo>
                      <a:pt x="-5072" y="87313"/>
                      <a:pt x="8422" y="104511"/>
                      <a:pt x="10010" y="1143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リーフォーム: 図形 169">
                <a:extLst>
                  <a:ext uri="{FF2B5EF4-FFF2-40B4-BE49-F238E27FC236}">
                    <a16:creationId xmlns:a16="http://schemas.microsoft.com/office/drawing/2014/main" id="{18702FA9-B7F6-466D-AA39-AA785C952E29}"/>
                  </a:ext>
                </a:extLst>
              </p:cNvPr>
              <p:cNvSpPr/>
              <p:nvPr/>
            </p:nvSpPr>
            <p:spPr>
              <a:xfrm>
                <a:off x="4460875" y="1146175"/>
                <a:ext cx="44450" cy="68263"/>
              </a:xfrm>
              <a:custGeom>
                <a:avLst/>
                <a:gdLst>
                  <a:gd name="connsiteX0" fmla="*/ 0 w 44450"/>
                  <a:gd name="connsiteY0" fmla="*/ 68263 h 68263"/>
                  <a:gd name="connsiteX1" fmla="*/ 30163 w 44450"/>
                  <a:gd name="connsiteY1" fmla="*/ 25400 h 68263"/>
                  <a:gd name="connsiteX2" fmla="*/ 44450 w 44450"/>
                  <a:gd name="connsiteY2" fmla="*/ 0 h 6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" h="68263">
                    <a:moveTo>
                      <a:pt x="0" y="68263"/>
                    </a:moveTo>
                    <a:cubicBezTo>
                      <a:pt x="11377" y="52520"/>
                      <a:pt x="22755" y="36777"/>
                      <a:pt x="30163" y="25400"/>
                    </a:cubicBezTo>
                    <a:cubicBezTo>
                      <a:pt x="37571" y="14023"/>
                      <a:pt x="41010" y="7011"/>
                      <a:pt x="444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フリーフォーム: 図形 170">
                <a:extLst>
                  <a:ext uri="{FF2B5EF4-FFF2-40B4-BE49-F238E27FC236}">
                    <a16:creationId xmlns:a16="http://schemas.microsoft.com/office/drawing/2014/main" id="{DB425E00-9C66-4CB0-A7D6-BD1EE32FC90E}"/>
                  </a:ext>
                </a:extLst>
              </p:cNvPr>
              <p:cNvSpPr/>
              <p:nvPr/>
            </p:nvSpPr>
            <p:spPr>
              <a:xfrm>
                <a:off x="5049838" y="414262"/>
                <a:ext cx="339725" cy="150888"/>
              </a:xfrm>
              <a:custGeom>
                <a:avLst/>
                <a:gdLst>
                  <a:gd name="connsiteX0" fmla="*/ 0 w 339725"/>
                  <a:gd name="connsiteY0" fmla="*/ 150888 h 150888"/>
                  <a:gd name="connsiteX1" fmla="*/ 55562 w 339725"/>
                  <a:gd name="connsiteY1" fmla="*/ 77863 h 150888"/>
                  <a:gd name="connsiteX2" fmla="*/ 123825 w 339725"/>
                  <a:gd name="connsiteY2" fmla="*/ 35001 h 150888"/>
                  <a:gd name="connsiteX3" fmla="*/ 227012 w 339725"/>
                  <a:gd name="connsiteY3" fmla="*/ 76 h 150888"/>
                  <a:gd name="connsiteX4" fmla="*/ 339725 w 339725"/>
                  <a:gd name="connsiteY4" fmla="*/ 44526 h 15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725" h="150888">
                    <a:moveTo>
                      <a:pt x="0" y="150888"/>
                    </a:moveTo>
                    <a:cubicBezTo>
                      <a:pt x="17462" y="124032"/>
                      <a:pt x="34925" y="97177"/>
                      <a:pt x="55562" y="77863"/>
                    </a:cubicBezTo>
                    <a:cubicBezTo>
                      <a:pt x="76199" y="58549"/>
                      <a:pt x="95250" y="47965"/>
                      <a:pt x="123825" y="35001"/>
                    </a:cubicBezTo>
                    <a:cubicBezTo>
                      <a:pt x="152400" y="22036"/>
                      <a:pt x="191029" y="-1512"/>
                      <a:pt x="227012" y="76"/>
                    </a:cubicBezTo>
                    <a:cubicBezTo>
                      <a:pt x="262995" y="1663"/>
                      <a:pt x="301360" y="23094"/>
                      <a:pt x="339725" y="445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フリーフォーム: 図形 171">
                <a:extLst>
                  <a:ext uri="{FF2B5EF4-FFF2-40B4-BE49-F238E27FC236}">
                    <a16:creationId xmlns:a16="http://schemas.microsoft.com/office/drawing/2014/main" id="{F8C37B98-F7F5-43DC-8CB1-ED57AB774767}"/>
                  </a:ext>
                </a:extLst>
              </p:cNvPr>
              <p:cNvSpPr/>
              <p:nvPr/>
            </p:nvSpPr>
            <p:spPr>
              <a:xfrm>
                <a:off x="5507038" y="1058863"/>
                <a:ext cx="55116" cy="138112"/>
              </a:xfrm>
              <a:custGeom>
                <a:avLst/>
                <a:gdLst>
                  <a:gd name="connsiteX0" fmla="*/ 0 w 55116"/>
                  <a:gd name="connsiteY0" fmla="*/ 0 h 138112"/>
                  <a:gd name="connsiteX1" fmla="*/ 49212 w 55116"/>
                  <a:gd name="connsiteY1" fmla="*/ 88900 h 138112"/>
                  <a:gd name="connsiteX2" fmla="*/ 52387 w 55116"/>
                  <a:gd name="connsiteY2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6" h="138112">
                    <a:moveTo>
                      <a:pt x="0" y="0"/>
                    </a:moveTo>
                    <a:cubicBezTo>
                      <a:pt x="20240" y="32940"/>
                      <a:pt x="40481" y="65881"/>
                      <a:pt x="49212" y="88900"/>
                    </a:cubicBezTo>
                    <a:cubicBezTo>
                      <a:pt x="57943" y="111919"/>
                      <a:pt x="55165" y="125015"/>
                      <a:pt x="52387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リーフォーム: 図形 172">
                <a:extLst>
                  <a:ext uri="{FF2B5EF4-FFF2-40B4-BE49-F238E27FC236}">
                    <a16:creationId xmlns:a16="http://schemas.microsoft.com/office/drawing/2014/main" id="{694A86FD-A92D-42D0-AC98-E43E5BBF0A34}"/>
                  </a:ext>
                </a:extLst>
              </p:cNvPr>
              <p:cNvSpPr/>
              <p:nvPr/>
            </p:nvSpPr>
            <p:spPr>
              <a:xfrm>
                <a:off x="5554663" y="1222375"/>
                <a:ext cx="138112" cy="263525"/>
              </a:xfrm>
              <a:custGeom>
                <a:avLst/>
                <a:gdLst>
                  <a:gd name="connsiteX0" fmla="*/ 11112 w 138112"/>
                  <a:gd name="connsiteY0" fmla="*/ 0 h 263525"/>
                  <a:gd name="connsiteX1" fmla="*/ 0 w 138112"/>
                  <a:gd name="connsiteY1" fmla="*/ 63500 h 263525"/>
                  <a:gd name="connsiteX2" fmla="*/ 11112 w 138112"/>
                  <a:gd name="connsiteY2" fmla="*/ 119063 h 263525"/>
                  <a:gd name="connsiteX3" fmla="*/ 34925 w 138112"/>
                  <a:gd name="connsiteY3" fmla="*/ 166688 h 263525"/>
                  <a:gd name="connsiteX4" fmla="*/ 84137 w 138112"/>
                  <a:gd name="connsiteY4" fmla="*/ 220663 h 263525"/>
                  <a:gd name="connsiteX5" fmla="*/ 138112 w 138112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12" h="263525">
                    <a:moveTo>
                      <a:pt x="11112" y="0"/>
                    </a:moveTo>
                    <a:cubicBezTo>
                      <a:pt x="5556" y="21828"/>
                      <a:pt x="0" y="43656"/>
                      <a:pt x="0" y="63500"/>
                    </a:cubicBezTo>
                    <a:cubicBezTo>
                      <a:pt x="0" y="83344"/>
                      <a:pt x="5291" y="101865"/>
                      <a:pt x="11112" y="119063"/>
                    </a:cubicBezTo>
                    <a:cubicBezTo>
                      <a:pt x="16933" y="136261"/>
                      <a:pt x="22754" y="149755"/>
                      <a:pt x="34925" y="166688"/>
                    </a:cubicBezTo>
                    <a:cubicBezTo>
                      <a:pt x="47096" y="183621"/>
                      <a:pt x="66939" y="204524"/>
                      <a:pt x="84137" y="220663"/>
                    </a:cubicBezTo>
                    <a:cubicBezTo>
                      <a:pt x="101335" y="236802"/>
                      <a:pt x="119723" y="250163"/>
                      <a:pt x="138112" y="263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フリーフォーム: 図形 173">
                <a:extLst>
                  <a:ext uri="{FF2B5EF4-FFF2-40B4-BE49-F238E27FC236}">
                    <a16:creationId xmlns:a16="http://schemas.microsoft.com/office/drawing/2014/main" id="{65481228-3744-4912-91BB-2AC08A1D5E50}"/>
                  </a:ext>
                </a:extLst>
              </p:cNvPr>
              <p:cNvSpPr/>
              <p:nvPr/>
            </p:nvSpPr>
            <p:spPr>
              <a:xfrm>
                <a:off x="5570538" y="1208088"/>
                <a:ext cx="128587" cy="153987"/>
              </a:xfrm>
              <a:custGeom>
                <a:avLst/>
                <a:gdLst>
                  <a:gd name="connsiteX0" fmla="*/ 0 w 128587"/>
                  <a:gd name="connsiteY0" fmla="*/ 0 h 153987"/>
                  <a:gd name="connsiteX1" fmla="*/ 50800 w 128587"/>
                  <a:gd name="connsiteY1" fmla="*/ 34925 h 153987"/>
                  <a:gd name="connsiteX2" fmla="*/ 92075 w 128587"/>
                  <a:gd name="connsiteY2" fmla="*/ 82550 h 153987"/>
                  <a:gd name="connsiteX3" fmla="*/ 122237 w 128587"/>
                  <a:gd name="connsiteY3" fmla="*/ 134937 h 153987"/>
                  <a:gd name="connsiteX4" fmla="*/ 128587 w 128587"/>
                  <a:gd name="connsiteY4" fmla="*/ 153987 h 15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153987">
                    <a:moveTo>
                      <a:pt x="0" y="0"/>
                    </a:moveTo>
                    <a:cubicBezTo>
                      <a:pt x="17727" y="10583"/>
                      <a:pt x="35454" y="21167"/>
                      <a:pt x="50800" y="34925"/>
                    </a:cubicBezTo>
                    <a:cubicBezTo>
                      <a:pt x="66146" y="48683"/>
                      <a:pt x="80169" y="65881"/>
                      <a:pt x="92075" y="82550"/>
                    </a:cubicBezTo>
                    <a:cubicBezTo>
                      <a:pt x="103981" y="99219"/>
                      <a:pt x="116152" y="123031"/>
                      <a:pt x="122237" y="134937"/>
                    </a:cubicBezTo>
                    <a:cubicBezTo>
                      <a:pt x="128322" y="146843"/>
                      <a:pt x="128454" y="150415"/>
                      <a:pt x="128587" y="1539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フリーフォーム: 図形 174">
                <a:extLst>
                  <a:ext uri="{FF2B5EF4-FFF2-40B4-BE49-F238E27FC236}">
                    <a16:creationId xmlns:a16="http://schemas.microsoft.com/office/drawing/2014/main" id="{955DFDAB-C454-4948-AA3A-9A63113460C1}"/>
                  </a:ext>
                </a:extLst>
              </p:cNvPr>
              <p:cNvSpPr/>
              <p:nvPr/>
            </p:nvSpPr>
            <p:spPr>
              <a:xfrm>
                <a:off x="5562600" y="1104900"/>
                <a:ext cx="66920" cy="120650"/>
              </a:xfrm>
              <a:custGeom>
                <a:avLst/>
                <a:gdLst>
                  <a:gd name="connsiteX0" fmla="*/ 0 w 66920"/>
                  <a:gd name="connsiteY0" fmla="*/ 0 h 120650"/>
                  <a:gd name="connsiteX1" fmla="*/ 46038 w 66920"/>
                  <a:gd name="connsiteY1" fmla="*/ 57150 h 120650"/>
                  <a:gd name="connsiteX2" fmla="*/ 65088 w 66920"/>
                  <a:gd name="connsiteY2" fmla="*/ 95250 h 120650"/>
                  <a:gd name="connsiteX3" fmla="*/ 65088 w 6692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20" h="120650">
                    <a:moveTo>
                      <a:pt x="0" y="0"/>
                    </a:moveTo>
                    <a:cubicBezTo>
                      <a:pt x="17595" y="20637"/>
                      <a:pt x="35190" y="41275"/>
                      <a:pt x="46038" y="57150"/>
                    </a:cubicBezTo>
                    <a:cubicBezTo>
                      <a:pt x="56886" y="73025"/>
                      <a:pt x="61913" y="84667"/>
                      <a:pt x="65088" y="95250"/>
                    </a:cubicBezTo>
                    <a:cubicBezTo>
                      <a:pt x="68263" y="105833"/>
                      <a:pt x="66675" y="113241"/>
                      <a:pt x="65088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フリーフォーム: 図形 175">
                <a:extLst>
                  <a:ext uri="{FF2B5EF4-FFF2-40B4-BE49-F238E27FC236}">
                    <a16:creationId xmlns:a16="http://schemas.microsoft.com/office/drawing/2014/main" id="{EC6AEC77-0AE9-4CCF-A253-EF4F5AF20599}"/>
                  </a:ext>
                </a:extLst>
              </p:cNvPr>
              <p:cNvSpPr/>
              <p:nvPr/>
            </p:nvSpPr>
            <p:spPr>
              <a:xfrm>
                <a:off x="5597525" y="1277938"/>
                <a:ext cx="114300" cy="169862"/>
              </a:xfrm>
              <a:custGeom>
                <a:avLst/>
                <a:gdLst>
                  <a:gd name="connsiteX0" fmla="*/ 0 w 114300"/>
                  <a:gd name="connsiteY0" fmla="*/ 0 h 169862"/>
                  <a:gd name="connsiteX1" fmla="*/ 11113 w 114300"/>
                  <a:gd name="connsiteY1" fmla="*/ 69850 h 169862"/>
                  <a:gd name="connsiteX2" fmla="*/ 30163 w 114300"/>
                  <a:gd name="connsiteY2" fmla="*/ 104775 h 169862"/>
                  <a:gd name="connsiteX3" fmla="*/ 60325 w 114300"/>
                  <a:gd name="connsiteY3" fmla="*/ 134937 h 169862"/>
                  <a:gd name="connsiteX4" fmla="*/ 114300 w 114300"/>
                  <a:gd name="connsiteY4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69862">
                    <a:moveTo>
                      <a:pt x="0" y="0"/>
                    </a:moveTo>
                    <a:cubicBezTo>
                      <a:pt x="3043" y="26194"/>
                      <a:pt x="6086" y="52388"/>
                      <a:pt x="11113" y="69850"/>
                    </a:cubicBezTo>
                    <a:cubicBezTo>
                      <a:pt x="16140" y="87313"/>
                      <a:pt x="21961" y="93927"/>
                      <a:pt x="30163" y="104775"/>
                    </a:cubicBezTo>
                    <a:cubicBezTo>
                      <a:pt x="38365" y="115623"/>
                      <a:pt x="46302" y="124089"/>
                      <a:pt x="60325" y="134937"/>
                    </a:cubicBezTo>
                    <a:cubicBezTo>
                      <a:pt x="74348" y="145785"/>
                      <a:pt x="94324" y="157823"/>
                      <a:pt x="1143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フリーフォーム: 図形 176">
                <a:extLst>
                  <a:ext uri="{FF2B5EF4-FFF2-40B4-BE49-F238E27FC236}">
                    <a16:creationId xmlns:a16="http://schemas.microsoft.com/office/drawing/2014/main" id="{A6BA78B6-3C5F-41B1-9256-AC03419EEDD2}"/>
                  </a:ext>
                </a:extLst>
              </p:cNvPr>
              <p:cNvSpPr/>
              <p:nvPr/>
            </p:nvSpPr>
            <p:spPr>
              <a:xfrm>
                <a:off x="5608638" y="1290638"/>
                <a:ext cx="84137" cy="122237"/>
              </a:xfrm>
              <a:custGeom>
                <a:avLst/>
                <a:gdLst>
                  <a:gd name="connsiteX0" fmla="*/ 0 w 84137"/>
                  <a:gd name="connsiteY0" fmla="*/ 0 h 122237"/>
                  <a:gd name="connsiteX1" fmla="*/ 42862 w 84137"/>
                  <a:gd name="connsiteY1" fmla="*/ 28575 h 122237"/>
                  <a:gd name="connsiteX2" fmla="*/ 63500 w 84137"/>
                  <a:gd name="connsiteY2" fmla="*/ 68262 h 122237"/>
                  <a:gd name="connsiteX3" fmla="*/ 84137 w 84137"/>
                  <a:gd name="connsiteY3" fmla="*/ 122237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37" h="122237">
                    <a:moveTo>
                      <a:pt x="0" y="0"/>
                    </a:moveTo>
                    <a:cubicBezTo>
                      <a:pt x="16139" y="8599"/>
                      <a:pt x="32279" y="17198"/>
                      <a:pt x="42862" y="28575"/>
                    </a:cubicBezTo>
                    <a:cubicBezTo>
                      <a:pt x="53445" y="39952"/>
                      <a:pt x="56621" y="52652"/>
                      <a:pt x="63500" y="68262"/>
                    </a:cubicBezTo>
                    <a:cubicBezTo>
                      <a:pt x="70379" y="83872"/>
                      <a:pt x="77258" y="103054"/>
                      <a:pt x="84137" y="1222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フリーフォーム: 図形 177">
                <a:extLst>
                  <a:ext uri="{FF2B5EF4-FFF2-40B4-BE49-F238E27FC236}">
                    <a16:creationId xmlns:a16="http://schemas.microsoft.com/office/drawing/2014/main" id="{D1955302-DE5B-4DE4-B323-FACD24096CA2}"/>
                  </a:ext>
                </a:extLst>
              </p:cNvPr>
              <p:cNvSpPr/>
              <p:nvPr/>
            </p:nvSpPr>
            <p:spPr>
              <a:xfrm>
                <a:off x="5135563" y="1608138"/>
                <a:ext cx="234950" cy="112712"/>
              </a:xfrm>
              <a:custGeom>
                <a:avLst/>
                <a:gdLst>
                  <a:gd name="connsiteX0" fmla="*/ 0 w 234950"/>
                  <a:gd name="connsiteY0" fmla="*/ 0 h 112712"/>
                  <a:gd name="connsiteX1" fmla="*/ 141287 w 234950"/>
                  <a:gd name="connsiteY1" fmla="*/ 46037 h 112712"/>
                  <a:gd name="connsiteX2" fmla="*/ 211137 w 234950"/>
                  <a:gd name="connsiteY2" fmla="*/ 77787 h 112712"/>
                  <a:gd name="connsiteX3" fmla="*/ 234950 w 234950"/>
                  <a:gd name="connsiteY3" fmla="*/ 112712 h 1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950" h="112712">
                    <a:moveTo>
                      <a:pt x="0" y="0"/>
                    </a:moveTo>
                    <a:cubicBezTo>
                      <a:pt x="53049" y="16536"/>
                      <a:pt x="106098" y="33073"/>
                      <a:pt x="141287" y="46037"/>
                    </a:cubicBezTo>
                    <a:cubicBezTo>
                      <a:pt x="176476" y="59001"/>
                      <a:pt x="195527" y="66675"/>
                      <a:pt x="211137" y="77787"/>
                    </a:cubicBezTo>
                    <a:cubicBezTo>
                      <a:pt x="226747" y="88899"/>
                      <a:pt x="230848" y="100805"/>
                      <a:pt x="234950" y="112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フリーフォーム: 図形 178">
                <a:extLst>
                  <a:ext uri="{FF2B5EF4-FFF2-40B4-BE49-F238E27FC236}">
                    <a16:creationId xmlns:a16="http://schemas.microsoft.com/office/drawing/2014/main" id="{A0099664-C81C-4635-8D4E-D0BF15C80D0E}"/>
                  </a:ext>
                </a:extLst>
              </p:cNvPr>
              <p:cNvSpPr/>
              <p:nvPr/>
            </p:nvSpPr>
            <p:spPr>
              <a:xfrm>
                <a:off x="5243513" y="1665288"/>
                <a:ext cx="101600" cy="90487"/>
              </a:xfrm>
              <a:custGeom>
                <a:avLst/>
                <a:gdLst>
                  <a:gd name="connsiteX0" fmla="*/ 0 w 101600"/>
                  <a:gd name="connsiteY0" fmla="*/ 0 h 90487"/>
                  <a:gd name="connsiteX1" fmla="*/ 26987 w 101600"/>
                  <a:gd name="connsiteY1" fmla="*/ 46037 h 90487"/>
                  <a:gd name="connsiteX2" fmla="*/ 63500 w 101600"/>
                  <a:gd name="connsiteY2" fmla="*/ 71437 h 90487"/>
                  <a:gd name="connsiteX3" fmla="*/ 101600 w 101600"/>
                  <a:gd name="connsiteY3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90487">
                    <a:moveTo>
                      <a:pt x="0" y="0"/>
                    </a:moveTo>
                    <a:cubicBezTo>
                      <a:pt x="8202" y="17065"/>
                      <a:pt x="16404" y="34131"/>
                      <a:pt x="26987" y="46037"/>
                    </a:cubicBezTo>
                    <a:cubicBezTo>
                      <a:pt x="37570" y="57943"/>
                      <a:pt x="51065" y="64029"/>
                      <a:pt x="63500" y="71437"/>
                    </a:cubicBezTo>
                    <a:cubicBezTo>
                      <a:pt x="75935" y="78845"/>
                      <a:pt x="88767" y="84666"/>
                      <a:pt x="101600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フリーフォーム: 図形 179">
                <a:extLst>
                  <a:ext uri="{FF2B5EF4-FFF2-40B4-BE49-F238E27FC236}">
                    <a16:creationId xmlns:a16="http://schemas.microsoft.com/office/drawing/2014/main" id="{718E34A9-52F8-431F-89D4-62F0EE96664A}"/>
                  </a:ext>
                </a:extLst>
              </p:cNvPr>
              <p:cNvSpPr/>
              <p:nvPr/>
            </p:nvSpPr>
            <p:spPr>
              <a:xfrm>
                <a:off x="5070475" y="1684338"/>
                <a:ext cx="93663" cy="190500"/>
              </a:xfrm>
              <a:custGeom>
                <a:avLst/>
                <a:gdLst>
                  <a:gd name="connsiteX0" fmla="*/ 93663 w 93663"/>
                  <a:gd name="connsiteY0" fmla="*/ 0 h 190500"/>
                  <a:gd name="connsiteX1" fmla="*/ 38100 w 93663"/>
                  <a:gd name="connsiteY1" fmla="*/ 88900 h 190500"/>
                  <a:gd name="connsiteX2" fmla="*/ 0 w 93663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63" h="190500">
                    <a:moveTo>
                      <a:pt x="93663" y="0"/>
                    </a:moveTo>
                    <a:cubicBezTo>
                      <a:pt x="73686" y="28575"/>
                      <a:pt x="53710" y="57150"/>
                      <a:pt x="38100" y="88900"/>
                    </a:cubicBezTo>
                    <a:cubicBezTo>
                      <a:pt x="22490" y="120650"/>
                      <a:pt x="11245" y="155575"/>
                      <a:pt x="0" y="190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フリーフォーム: 図形 180">
                <a:extLst>
                  <a:ext uri="{FF2B5EF4-FFF2-40B4-BE49-F238E27FC236}">
                    <a16:creationId xmlns:a16="http://schemas.microsoft.com/office/drawing/2014/main" id="{806635A3-710F-46FE-BD8E-8E38F441B607}"/>
                  </a:ext>
                </a:extLst>
              </p:cNvPr>
              <p:cNvSpPr/>
              <p:nvPr/>
            </p:nvSpPr>
            <p:spPr>
              <a:xfrm>
                <a:off x="4811531" y="2020888"/>
                <a:ext cx="160519" cy="285750"/>
              </a:xfrm>
              <a:custGeom>
                <a:avLst/>
                <a:gdLst>
                  <a:gd name="connsiteX0" fmla="*/ 160519 w 160519"/>
                  <a:gd name="connsiteY0" fmla="*/ 0 h 285750"/>
                  <a:gd name="connsiteX1" fmla="*/ 77969 w 160519"/>
                  <a:gd name="connsiteY1" fmla="*/ 71437 h 285750"/>
                  <a:gd name="connsiteX2" fmla="*/ 54157 w 160519"/>
                  <a:gd name="connsiteY2" fmla="*/ 117475 h 285750"/>
                  <a:gd name="connsiteX3" fmla="*/ 43044 w 160519"/>
                  <a:gd name="connsiteY3" fmla="*/ 152400 h 285750"/>
                  <a:gd name="connsiteX4" fmla="*/ 6532 w 160519"/>
                  <a:gd name="connsiteY4" fmla="*/ 219075 h 285750"/>
                  <a:gd name="connsiteX5" fmla="*/ 182 w 160519"/>
                  <a:gd name="connsiteY5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519" h="285750">
                    <a:moveTo>
                      <a:pt x="160519" y="0"/>
                    </a:moveTo>
                    <a:cubicBezTo>
                      <a:pt x="128107" y="25929"/>
                      <a:pt x="95696" y="51858"/>
                      <a:pt x="77969" y="71437"/>
                    </a:cubicBezTo>
                    <a:cubicBezTo>
                      <a:pt x="60242" y="91016"/>
                      <a:pt x="59978" y="103981"/>
                      <a:pt x="54157" y="117475"/>
                    </a:cubicBezTo>
                    <a:cubicBezTo>
                      <a:pt x="48336" y="130969"/>
                      <a:pt x="50981" y="135467"/>
                      <a:pt x="43044" y="152400"/>
                    </a:cubicBezTo>
                    <a:cubicBezTo>
                      <a:pt x="35107" y="169333"/>
                      <a:pt x="13676" y="196850"/>
                      <a:pt x="6532" y="219075"/>
                    </a:cubicBezTo>
                    <a:cubicBezTo>
                      <a:pt x="-612" y="241300"/>
                      <a:pt x="-215" y="263525"/>
                      <a:pt x="182" y="2857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フリーフォーム: 図形 181">
                <a:extLst>
                  <a:ext uri="{FF2B5EF4-FFF2-40B4-BE49-F238E27FC236}">
                    <a16:creationId xmlns:a16="http://schemas.microsoft.com/office/drawing/2014/main" id="{ADF06D80-CD08-48DA-B30C-ED16D9E48DB3}"/>
                  </a:ext>
                </a:extLst>
              </p:cNvPr>
              <p:cNvSpPr/>
              <p:nvPr/>
            </p:nvSpPr>
            <p:spPr>
              <a:xfrm>
                <a:off x="5868988" y="1030288"/>
                <a:ext cx="346075" cy="38100"/>
              </a:xfrm>
              <a:custGeom>
                <a:avLst/>
                <a:gdLst>
                  <a:gd name="connsiteX0" fmla="*/ 0 w 346075"/>
                  <a:gd name="connsiteY0" fmla="*/ 38100 h 38100"/>
                  <a:gd name="connsiteX1" fmla="*/ 109537 w 346075"/>
                  <a:gd name="connsiteY1" fmla="*/ 34925 h 38100"/>
                  <a:gd name="connsiteX2" fmla="*/ 219075 w 346075"/>
                  <a:gd name="connsiteY2" fmla="*/ 28575 h 38100"/>
                  <a:gd name="connsiteX3" fmla="*/ 304800 w 346075"/>
                  <a:gd name="connsiteY3" fmla="*/ 23812 h 38100"/>
                  <a:gd name="connsiteX4" fmla="*/ 346075 w 346075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75" h="38100">
                    <a:moveTo>
                      <a:pt x="0" y="38100"/>
                    </a:moveTo>
                    <a:lnTo>
                      <a:pt x="109537" y="34925"/>
                    </a:lnTo>
                    <a:cubicBezTo>
                      <a:pt x="146049" y="33338"/>
                      <a:pt x="219075" y="28575"/>
                      <a:pt x="219075" y="28575"/>
                    </a:cubicBezTo>
                    <a:cubicBezTo>
                      <a:pt x="251619" y="26723"/>
                      <a:pt x="283633" y="28574"/>
                      <a:pt x="304800" y="23812"/>
                    </a:cubicBezTo>
                    <a:cubicBezTo>
                      <a:pt x="325967" y="19050"/>
                      <a:pt x="336021" y="9525"/>
                      <a:pt x="3460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フリーフォーム: 図形 182">
                <a:extLst>
                  <a:ext uri="{FF2B5EF4-FFF2-40B4-BE49-F238E27FC236}">
                    <a16:creationId xmlns:a16="http://schemas.microsoft.com/office/drawing/2014/main" id="{7C40BCF8-08BD-4CE5-A881-8423702A5D3B}"/>
                  </a:ext>
                </a:extLst>
              </p:cNvPr>
              <p:cNvSpPr/>
              <p:nvPr/>
            </p:nvSpPr>
            <p:spPr>
              <a:xfrm>
                <a:off x="6210300" y="933450"/>
                <a:ext cx="49213" cy="95250"/>
              </a:xfrm>
              <a:custGeom>
                <a:avLst/>
                <a:gdLst>
                  <a:gd name="connsiteX0" fmla="*/ 49213 w 49213"/>
                  <a:gd name="connsiteY0" fmla="*/ 0 h 95250"/>
                  <a:gd name="connsiteX1" fmla="*/ 14288 w 49213"/>
                  <a:gd name="connsiteY1" fmla="*/ 39688 h 95250"/>
                  <a:gd name="connsiteX2" fmla="*/ 0 w 49213"/>
                  <a:gd name="connsiteY2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13" h="95250">
                    <a:moveTo>
                      <a:pt x="49213" y="0"/>
                    </a:moveTo>
                    <a:cubicBezTo>
                      <a:pt x="35851" y="11906"/>
                      <a:pt x="22490" y="23813"/>
                      <a:pt x="14288" y="39688"/>
                    </a:cubicBezTo>
                    <a:cubicBezTo>
                      <a:pt x="6086" y="55563"/>
                      <a:pt x="3043" y="75406"/>
                      <a:pt x="0" y="95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フリーフォーム: 図形 183">
                <a:extLst>
                  <a:ext uri="{FF2B5EF4-FFF2-40B4-BE49-F238E27FC236}">
                    <a16:creationId xmlns:a16="http://schemas.microsoft.com/office/drawing/2014/main" id="{FE958F0D-910B-4F5C-A470-DAB4976C66AA}"/>
                  </a:ext>
                </a:extLst>
              </p:cNvPr>
              <p:cNvSpPr/>
              <p:nvPr/>
            </p:nvSpPr>
            <p:spPr>
              <a:xfrm>
                <a:off x="6269038" y="933450"/>
                <a:ext cx="476250" cy="211138"/>
              </a:xfrm>
              <a:custGeom>
                <a:avLst/>
                <a:gdLst>
                  <a:gd name="connsiteX0" fmla="*/ 0 w 476250"/>
                  <a:gd name="connsiteY0" fmla="*/ 0 h 211138"/>
                  <a:gd name="connsiteX1" fmla="*/ 168275 w 476250"/>
                  <a:gd name="connsiteY1" fmla="*/ 34925 h 211138"/>
                  <a:gd name="connsiteX2" fmla="*/ 303212 w 476250"/>
                  <a:gd name="connsiteY2" fmla="*/ 65088 h 211138"/>
                  <a:gd name="connsiteX3" fmla="*/ 382587 w 476250"/>
                  <a:gd name="connsiteY3" fmla="*/ 176213 h 211138"/>
                  <a:gd name="connsiteX4" fmla="*/ 476250 w 476250"/>
                  <a:gd name="connsiteY4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211138">
                    <a:moveTo>
                      <a:pt x="0" y="0"/>
                    </a:moveTo>
                    <a:lnTo>
                      <a:pt x="168275" y="34925"/>
                    </a:lnTo>
                    <a:cubicBezTo>
                      <a:pt x="218810" y="45773"/>
                      <a:pt x="267493" y="41540"/>
                      <a:pt x="303212" y="65088"/>
                    </a:cubicBezTo>
                    <a:cubicBezTo>
                      <a:pt x="338931" y="88636"/>
                      <a:pt x="353747" y="151871"/>
                      <a:pt x="382587" y="176213"/>
                    </a:cubicBezTo>
                    <a:cubicBezTo>
                      <a:pt x="411427" y="200555"/>
                      <a:pt x="443838" y="205846"/>
                      <a:pt x="476250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フリーフォーム: 図形 184">
                <a:extLst>
                  <a:ext uri="{FF2B5EF4-FFF2-40B4-BE49-F238E27FC236}">
                    <a16:creationId xmlns:a16="http://schemas.microsoft.com/office/drawing/2014/main" id="{7DA633FF-8D21-4D39-B972-4EF5D45B9AA3}"/>
                  </a:ext>
                </a:extLst>
              </p:cNvPr>
              <p:cNvSpPr/>
              <p:nvPr/>
            </p:nvSpPr>
            <p:spPr>
              <a:xfrm>
                <a:off x="6753225" y="1136375"/>
                <a:ext cx="684833" cy="154263"/>
              </a:xfrm>
              <a:custGeom>
                <a:avLst/>
                <a:gdLst>
                  <a:gd name="connsiteX0" fmla="*/ 0 w 684833"/>
                  <a:gd name="connsiteY0" fmla="*/ 9800 h 154263"/>
                  <a:gd name="connsiteX1" fmla="*/ 53975 w 684833"/>
                  <a:gd name="connsiteY1" fmla="*/ 275 h 154263"/>
                  <a:gd name="connsiteX2" fmla="*/ 106363 w 684833"/>
                  <a:gd name="connsiteY2" fmla="*/ 19325 h 154263"/>
                  <a:gd name="connsiteX3" fmla="*/ 592138 w 684833"/>
                  <a:gd name="connsiteY3" fmla="*/ 124100 h 154263"/>
                  <a:gd name="connsiteX4" fmla="*/ 684213 w 684833"/>
                  <a:gd name="connsiteY4" fmla="*/ 154263 h 15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833" h="154263">
                    <a:moveTo>
                      <a:pt x="0" y="9800"/>
                    </a:moveTo>
                    <a:cubicBezTo>
                      <a:pt x="18124" y="4243"/>
                      <a:pt x="36248" y="-1313"/>
                      <a:pt x="53975" y="275"/>
                    </a:cubicBezTo>
                    <a:cubicBezTo>
                      <a:pt x="71702" y="1862"/>
                      <a:pt x="16669" y="-1312"/>
                      <a:pt x="106363" y="19325"/>
                    </a:cubicBezTo>
                    <a:cubicBezTo>
                      <a:pt x="196057" y="39962"/>
                      <a:pt x="495830" y="101610"/>
                      <a:pt x="592138" y="124100"/>
                    </a:cubicBezTo>
                    <a:cubicBezTo>
                      <a:pt x="688446" y="146590"/>
                      <a:pt x="686329" y="150426"/>
                      <a:pt x="684213" y="1542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フリーフォーム: 図形 185">
                <a:extLst>
                  <a:ext uri="{FF2B5EF4-FFF2-40B4-BE49-F238E27FC236}">
                    <a16:creationId xmlns:a16="http://schemas.microsoft.com/office/drawing/2014/main" id="{14CFDC2B-14DE-4DEA-B5A1-A9C1C42C8C38}"/>
                  </a:ext>
                </a:extLst>
              </p:cNvPr>
              <p:cNvSpPr/>
              <p:nvPr/>
            </p:nvSpPr>
            <p:spPr>
              <a:xfrm>
                <a:off x="7440613" y="1287463"/>
                <a:ext cx="319087" cy="420687"/>
              </a:xfrm>
              <a:custGeom>
                <a:avLst/>
                <a:gdLst>
                  <a:gd name="connsiteX0" fmla="*/ 0 w 319087"/>
                  <a:gd name="connsiteY0" fmla="*/ 0 h 420687"/>
                  <a:gd name="connsiteX1" fmla="*/ 123825 w 319087"/>
                  <a:gd name="connsiteY1" fmla="*/ 50800 h 420687"/>
                  <a:gd name="connsiteX2" fmla="*/ 222250 w 319087"/>
                  <a:gd name="connsiteY2" fmla="*/ 82550 h 420687"/>
                  <a:gd name="connsiteX3" fmla="*/ 260350 w 319087"/>
                  <a:gd name="connsiteY3" fmla="*/ 152400 h 420687"/>
                  <a:gd name="connsiteX4" fmla="*/ 301625 w 319087"/>
                  <a:gd name="connsiteY4" fmla="*/ 300037 h 420687"/>
                  <a:gd name="connsiteX5" fmla="*/ 319087 w 319087"/>
                  <a:gd name="connsiteY5" fmla="*/ 420687 h 4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087" h="420687">
                    <a:moveTo>
                      <a:pt x="0" y="0"/>
                    </a:moveTo>
                    <a:cubicBezTo>
                      <a:pt x="43391" y="18521"/>
                      <a:pt x="86783" y="37042"/>
                      <a:pt x="123825" y="50800"/>
                    </a:cubicBezTo>
                    <a:cubicBezTo>
                      <a:pt x="160867" y="64558"/>
                      <a:pt x="199496" y="65617"/>
                      <a:pt x="222250" y="82550"/>
                    </a:cubicBezTo>
                    <a:cubicBezTo>
                      <a:pt x="245004" y="99483"/>
                      <a:pt x="247121" y="116152"/>
                      <a:pt x="260350" y="152400"/>
                    </a:cubicBezTo>
                    <a:cubicBezTo>
                      <a:pt x="273579" y="188648"/>
                      <a:pt x="291836" y="255323"/>
                      <a:pt x="301625" y="300037"/>
                    </a:cubicBezTo>
                    <a:cubicBezTo>
                      <a:pt x="311414" y="344751"/>
                      <a:pt x="315250" y="382719"/>
                      <a:pt x="319087" y="420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フリーフォーム: 図形 186">
                <a:extLst>
                  <a:ext uri="{FF2B5EF4-FFF2-40B4-BE49-F238E27FC236}">
                    <a16:creationId xmlns:a16="http://schemas.microsoft.com/office/drawing/2014/main" id="{BDD7175A-B9EB-4E23-882F-74E3DD30369C}"/>
                  </a:ext>
                </a:extLst>
              </p:cNvPr>
              <p:cNvSpPr/>
              <p:nvPr/>
            </p:nvSpPr>
            <p:spPr>
              <a:xfrm>
                <a:off x="6688138" y="1617644"/>
                <a:ext cx="695325" cy="230206"/>
              </a:xfrm>
              <a:custGeom>
                <a:avLst/>
                <a:gdLst>
                  <a:gd name="connsiteX0" fmla="*/ 0 w 695325"/>
                  <a:gd name="connsiteY0" fmla="*/ 20656 h 230206"/>
                  <a:gd name="connsiteX1" fmla="*/ 50800 w 695325"/>
                  <a:gd name="connsiteY1" fmla="*/ 19 h 230206"/>
                  <a:gd name="connsiteX2" fmla="*/ 157162 w 695325"/>
                  <a:gd name="connsiteY2" fmla="*/ 23831 h 230206"/>
                  <a:gd name="connsiteX3" fmla="*/ 382587 w 695325"/>
                  <a:gd name="connsiteY3" fmla="*/ 47644 h 230206"/>
                  <a:gd name="connsiteX4" fmla="*/ 542925 w 695325"/>
                  <a:gd name="connsiteY4" fmla="*/ 60344 h 230206"/>
                  <a:gd name="connsiteX5" fmla="*/ 650875 w 695325"/>
                  <a:gd name="connsiteY5" fmla="*/ 58756 h 230206"/>
                  <a:gd name="connsiteX6" fmla="*/ 633412 w 695325"/>
                  <a:gd name="connsiteY6" fmla="*/ 115906 h 230206"/>
                  <a:gd name="connsiteX7" fmla="*/ 631825 w 695325"/>
                  <a:gd name="connsiteY7" fmla="*/ 166706 h 230206"/>
                  <a:gd name="connsiteX8" fmla="*/ 650875 w 695325"/>
                  <a:gd name="connsiteY8" fmla="*/ 200044 h 230206"/>
                  <a:gd name="connsiteX9" fmla="*/ 695325 w 695325"/>
                  <a:gd name="connsiteY9" fmla="*/ 230206 h 23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325" h="230206">
                    <a:moveTo>
                      <a:pt x="0" y="20656"/>
                    </a:moveTo>
                    <a:cubicBezTo>
                      <a:pt x="12303" y="10073"/>
                      <a:pt x="24606" y="-510"/>
                      <a:pt x="50800" y="19"/>
                    </a:cubicBezTo>
                    <a:cubicBezTo>
                      <a:pt x="76994" y="548"/>
                      <a:pt x="101864" y="15894"/>
                      <a:pt x="157162" y="23831"/>
                    </a:cubicBezTo>
                    <a:cubicBezTo>
                      <a:pt x="212460" y="31768"/>
                      <a:pt x="318293" y="41558"/>
                      <a:pt x="382587" y="47644"/>
                    </a:cubicBezTo>
                    <a:cubicBezTo>
                      <a:pt x="446881" y="53730"/>
                      <a:pt x="498210" y="58492"/>
                      <a:pt x="542925" y="60344"/>
                    </a:cubicBezTo>
                    <a:cubicBezTo>
                      <a:pt x="587640" y="62196"/>
                      <a:pt x="635794" y="49496"/>
                      <a:pt x="650875" y="58756"/>
                    </a:cubicBezTo>
                    <a:cubicBezTo>
                      <a:pt x="665956" y="68016"/>
                      <a:pt x="636587" y="97914"/>
                      <a:pt x="633412" y="115906"/>
                    </a:cubicBezTo>
                    <a:cubicBezTo>
                      <a:pt x="630237" y="133898"/>
                      <a:pt x="628915" y="152683"/>
                      <a:pt x="631825" y="166706"/>
                    </a:cubicBezTo>
                    <a:cubicBezTo>
                      <a:pt x="634736" y="180729"/>
                      <a:pt x="640292" y="189461"/>
                      <a:pt x="650875" y="200044"/>
                    </a:cubicBezTo>
                    <a:cubicBezTo>
                      <a:pt x="661458" y="210627"/>
                      <a:pt x="678391" y="220416"/>
                      <a:pt x="695325" y="2302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フリーフォーム: 図形 187">
                <a:extLst>
                  <a:ext uri="{FF2B5EF4-FFF2-40B4-BE49-F238E27FC236}">
                    <a16:creationId xmlns:a16="http://schemas.microsoft.com/office/drawing/2014/main" id="{8113CB7F-ED81-441D-ADE7-2CA274500E26}"/>
                  </a:ext>
                </a:extLst>
              </p:cNvPr>
              <p:cNvSpPr/>
              <p:nvPr/>
            </p:nvSpPr>
            <p:spPr>
              <a:xfrm>
                <a:off x="4810125" y="2312988"/>
                <a:ext cx="136525" cy="274637"/>
              </a:xfrm>
              <a:custGeom>
                <a:avLst/>
                <a:gdLst>
                  <a:gd name="connsiteX0" fmla="*/ 0 w 136525"/>
                  <a:gd name="connsiteY0" fmla="*/ 0 h 274637"/>
                  <a:gd name="connsiteX1" fmla="*/ 14288 w 136525"/>
                  <a:gd name="connsiteY1" fmla="*/ 74612 h 274637"/>
                  <a:gd name="connsiteX2" fmla="*/ 69850 w 136525"/>
                  <a:gd name="connsiteY2" fmla="*/ 190500 h 274637"/>
                  <a:gd name="connsiteX3" fmla="*/ 136525 w 136525"/>
                  <a:gd name="connsiteY3" fmla="*/ 274637 h 27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274637">
                    <a:moveTo>
                      <a:pt x="0" y="0"/>
                    </a:moveTo>
                    <a:cubicBezTo>
                      <a:pt x="1323" y="21431"/>
                      <a:pt x="2646" y="42862"/>
                      <a:pt x="14288" y="74612"/>
                    </a:cubicBezTo>
                    <a:cubicBezTo>
                      <a:pt x="25930" y="106362"/>
                      <a:pt x="49477" y="157163"/>
                      <a:pt x="69850" y="190500"/>
                    </a:cubicBezTo>
                    <a:cubicBezTo>
                      <a:pt x="90223" y="223837"/>
                      <a:pt x="113374" y="249237"/>
                      <a:pt x="136525" y="2746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フリーフォーム: 図形 188">
                <a:extLst>
                  <a:ext uri="{FF2B5EF4-FFF2-40B4-BE49-F238E27FC236}">
                    <a16:creationId xmlns:a16="http://schemas.microsoft.com/office/drawing/2014/main" id="{1C7ADAED-95C7-4B6A-86E1-173F51333961}"/>
                  </a:ext>
                </a:extLst>
              </p:cNvPr>
              <p:cNvSpPr/>
              <p:nvPr/>
            </p:nvSpPr>
            <p:spPr>
              <a:xfrm>
                <a:off x="4949825" y="2586038"/>
                <a:ext cx="105424" cy="131762"/>
              </a:xfrm>
              <a:custGeom>
                <a:avLst/>
                <a:gdLst>
                  <a:gd name="connsiteX0" fmla="*/ 0 w 105424"/>
                  <a:gd name="connsiteY0" fmla="*/ 0 h 131762"/>
                  <a:gd name="connsiteX1" fmla="*/ 65088 w 105424"/>
                  <a:gd name="connsiteY1" fmla="*/ 26987 h 131762"/>
                  <a:gd name="connsiteX2" fmla="*/ 100013 w 105424"/>
                  <a:gd name="connsiteY2" fmla="*/ 55562 h 131762"/>
                  <a:gd name="connsiteX3" fmla="*/ 104775 w 105424"/>
                  <a:gd name="connsiteY3" fmla="*/ 131762 h 1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24" h="131762">
                    <a:moveTo>
                      <a:pt x="0" y="0"/>
                    </a:moveTo>
                    <a:cubicBezTo>
                      <a:pt x="24209" y="8863"/>
                      <a:pt x="48419" y="17727"/>
                      <a:pt x="65088" y="26987"/>
                    </a:cubicBezTo>
                    <a:cubicBezTo>
                      <a:pt x="81757" y="36247"/>
                      <a:pt x="93399" y="38100"/>
                      <a:pt x="100013" y="55562"/>
                    </a:cubicBezTo>
                    <a:cubicBezTo>
                      <a:pt x="106628" y="73025"/>
                      <a:pt x="105701" y="102393"/>
                      <a:pt x="104775" y="1317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フリーフォーム: 図形 189">
                <a:extLst>
                  <a:ext uri="{FF2B5EF4-FFF2-40B4-BE49-F238E27FC236}">
                    <a16:creationId xmlns:a16="http://schemas.microsoft.com/office/drawing/2014/main" id="{9EE47CEE-F824-45EC-8CE5-4D7E5FE8C7E8}"/>
                  </a:ext>
                </a:extLst>
              </p:cNvPr>
              <p:cNvSpPr/>
              <p:nvPr/>
            </p:nvSpPr>
            <p:spPr>
              <a:xfrm>
                <a:off x="5731510" y="1677988"/>
                <a:ext cx="12065" cy="222250"/>
              </a:xfrm>
              <a:custGeom>
                <a:avLst/>
                <a:gdLst>
                  <a:gd name="connsiteX0" fmla="*/ 4128 w 12065"/>
                  <a:gd name="connsiteY0" fmla="*/ 0 h 222250"/>
                  <a:gd name="connsiteX1" fmla="*/ 953 w 12065"/>
                  <a:gd name="connsiteY1" fmla="*/ 82550 h 222250"/>
                  <a:gd name="connsiteX2" fmla="*/ 953 w 12065"/>
                  <a:gd name="connsiteY2" fmla="*/ 152400 h 222250"/>
                  <a:gd name="connsiteX3" fmla="*/ 12065 w 12065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" h="222250">
                    <a:moveTo>
                      <a:pt x="4128" y="0"/>
                    </a:moveTo>
                    <a:cubicBezTo>
                      <a:pt x="2805" y="28575"/>
                      <a:pt x="1482" y="57150"/>
                      <a:pt x="953" y="82550"/>
                    </a:cubicBezTo>
                    <a:cubicBezTo>
                      <a:pt x="424" y="107950"/>
                      <a:pt x="-899" y="129117"/>
                      <a:pt x="953" y="152400"/>
                    </a:cubicBezTo>
                    <a:cubicBezTo>
                      <a:pt x="2805" y="175683"/>
                      <a:pt x="7435" y="198966"/>
                      <a:pt x="12065" y="222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フリーフォーム: 図形 190">
                <a:extLst>
                  <a:ext uri="{FF2B5EF4-FFF2-40B4-BE49-F238E27FC236}">
                    <a16:creationId xmlns:a16="http://schemas.microsoft.com/office/drawing/2014/main" id="{EF0A7BE1-2B4B-45FA-B4AC-E61E787BBB0F}"/>
                  </a:ext>
                </a:extLst>
              </p:cNvPr>
              <p:cNvSpPr/>
              <p:nvPr/>
            </p:nvSpPr>
            <p:spPr>
              <a:xfrm>
                <a:off x="5522913" y="1866281"/>
                <a:ext cx="219075" cy="43482"/>
              </a:xfrm>
              <a:custGeom>
                <a:avLst/>
                <a:gdLst>
                  <a:gd name="connsiteX0" fmla="*/ 0 w 219075"/>
                  <a:gd name="connsiteY0" fmla="*/ 29194 h 43482"/>
                  <a:gd name="connsiteX1" fmla="*/ 53975 w 219075"/>
                  <a:gd name="connsiteY1" fmla="*/ 24432 h 43482"/>
                  <a:gd name="connsiteX2" fmla="*/ 112712 w 219075"/>
                  <a:gd name="connsiteY2" fmla="*/ 619 h 43482"/>
                  <a:gd name="connsiteX3" fmla="*/ 157162 w 219075"/>
                  <a:gd name="connsiteY3" fmla="*/ 10144 h 43482"/>
                  <a:gd name="connsiteX4" fmla="*/ 219075 w 219075"/>
                  <a:gd name="connsiteY4" fmla="*/ 43482 h 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43482">
                    <a:moveTo>
                      <a:pt x="0" y="29194"/>
                    </a:moveTo>
                    <a:cubicBezTo>
                      <a:pt x="17595" y="29194"/>
                      <a:pt x="35190" y="29194"/>
                      <a:pt x="53975" y="24432"/>
                    </a:cubicBezTo>
                    <a:cubicBezTo>
                      <a:pt x="72760" y="19670"/>
                      <a:pt x="95514" y="3000"/>
                      <a:pt x="112712" y="619"/>
                    </a:cubicBezTo>
                    <a:cubicBezTo>
                      <a:pt x="129910" y="-1762"/>
                      <a:pt x="139435" y="3000"/>
                      <a:pt x="157162" y="10144"/>
                    </a:cubicBezTo>
                    <a:cubicBezTo>
                      <a:pt x="174889" y="17288"/>
                      <a:pt x="219075" y="43482"/>
                      <a:pt x="219075" y="4348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2" name="フリーフォーム: 図形 191">
                <a:extLst>
                  <a:ext uri="{FF2B5EF4-FFF2-40B4-BE49-F238E27FC236}">
                    <a16:creationId xmlns:a16="http://schemas.microsoft.com/office/drawing/2014/main" id="{1C43EC80-058E-4948-912A-AC8FEC9E740D}"/>
                  </a:ext>
                </a:extLst>
              </p:cNvPr>
              <p:cNvSpPr/>
              <p:nvPr/>
            </p:nvSpPr>
            <p:spPr>
              <a:xfrm>
                <a:off x="5815013" y="1585913"/>
                <a:ext cx="128587" cy="246062"/>
              </a:xfrm>
              <a:custGeom>
                <a:avLst/>
                <a:gdLst>
                  <a:gd name="connsiteX0" fmla="*/ 128587 w 128587"/>
                  <a:gd name="connsiteY0" fmla="*/ 0 h 246062"/>
                  <a:gd name="connsiteX1" fmla="*/ 58737 w 128587"/>
                  <a:gd name="connsiteY1" fmla="*/ 82550 h 246062"/>
                  <a:gd name="connsiteX2" fmla="*/ 17462 w 128587"/>
                  <a:gd name="connsiteY2" fmla="*/ 147637 h 246062"/>
                  <a:gd name="connsiteX3" fmla="*/ 14287 w 128587"/>
                  <a:gd name="connsiteY3" fmla="*/ 187325 h 246062"/>
                  <a:gd name="connsiteX4" fmla="*/ 0 w 128587"/>
                  <a:gd name="connsiteY4" fmla="*/ 246062 h 24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246062">
                    <a:moveTo>
                      <a:pt x="128587" y="0"/>
                    </a:moveTo>
                    <a:cubicBezTo>
                      <a:pt x="102922" y="28972"/>
                      <a:pt x="77258" y="57944"/>
                      <a:pt x="58737" y="82550"/>
                    </a:cubicBezTo>
                    <a:cubicBezTo>
                      <a:pt x="40216" y="107156"/>
                      <a:pt x="24870" y="130175"/>
                      <a:pt x="17462" y="147637"/>
                    </a:cubicBezTo>
                    <a:cubicBezTo>
                      <a:pt x="10054" y="165099"/>
                      <a:pt x="17197" y="170921"/>
                      <a:pt x="14287" y="187325"/>
                    </a:cubicBezTo>
                    <a:cubicBezTo>
                      <a:pt x="11377" y="203729"/>
                      <a:pt x="5688" y="224895"/>
                      <a:pt x="0" y="2460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フリーフォーム: 図形 192">
                <a:extLst>
                  <a:ext uri="{FF2B5EF4-FFF2-40B4-BE49-F238E27FC236}">
                    <a16:creationId xmlns:a16="http://schemas.microsoft.com/office/drawing/2014/main" id="{9515D2E9-0F7A-4C76-AB82-D9CDE7A3D247}"/>
                  </a:ext>
                </a:extLst>
              </p:cNvPr>
              <p:cNvSpPr/>
              <p:nvPr/>
            </p:nvSpPr>
            <p:spPr>
              <a:xfrm>
                <a:off x="5781675" y="1917700"/>
                <a:ext cx="141288" cy="271463"/>
              </a:xfrm>
              <a:custGeom>
                <a:avLst/>
                <a:gdLst>
                  <a:gd name="connsiteX0" fmla="*/ 0 w 141288"/>
                  <a:gd name="connsiteY0" fmla="*/ 0 h 271463"/>
                  <a:gd name="connsiteX1" fmla="*/ 25400 w 141288"/>
                  <a:gd name="connsiteY1" fmla="*/ 69850 h 271463"/>
                  <a:gd name="connsiteX2" fmla="*/ 88900 w 141288"/>
                  <a:gd name="connsiteY2" fmla="*/ 188913 h 271463"/>
                  <a:gd name="connsiteX3" fmla="*/ 122238 w 141288"/>
                  <a:gd name="connsiteY3" fmla="*/ 244475 h 271463"/>
                  <a:gd name="connsiteX4" fmla="*/ 141288 w 141288"/>
                  <a:gd name="connsiteY4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8" h="271463">
                    <a:moveTo>
                      <a:pt x="0" y="0"/>
                    </a:moveTo>
                    <a:cubicBezTo>
                      <a:pt x="5291" y="19182"/>
                      <a:pt x="10583" y="38365"/>
                      <a:pt x="25400" y="69850"/>
                    </a:cubicBezTo>
                    <a:cubicBezTo>
                      <a:pt x="40217" y="101336"/>
                      <a:pt x="72760" y="159809"/>
                      <a:pt x="88900" y="188913"/>
                    </a:cubicBezTo>
                    <a:cubicBezTo>
                      <a:pt x="105040" y="218017"/>
                      <a:pt x="113507" y="230717"/>
                      <a:pt x="122238" y="244475"/>
                    </a:cubicBezTo>
                    <a:cubicBezTo>
                      <a:pt x="130969" y="258233"/>
                      <a:pt x="136128" y="264848"/>
                      <a:pt x="141288" y="271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4" name="フリーフォーム: 図形 193">
                <a:extLst>
                  <a:ext uri="{FF2B5EF4-FFF2-40B4-BE49-F238E27FC236}">
                    <a16:creationId xmlns:a16="http://schemas.microsoft.com/office/drawing/2014/main" id="{64FEB989-E8AC-4C13-8F8C-97712C61015A}"/>
                  </a:ext>
                </a:extLst>
              </p:cNvPr>
              <p:cNvSpPr/>
              <p:nvPr/>
            </p:nvSpPr>
            <p:spPr>
              <a:xfrm>
                <a:off x="5419720" y="1741488"/>
                <a:ext cx="393705" cy="609600"/>
              </a:xfrm>
              <a:custGeom>
                <a:avLst/>
                <a:gdLst>
                  <a:gd name="connsiteX0" fmla="*/ 77793 w 393705"/>
                  <a:gd name="connsiteY0" fmla="*/ 0 h 609600"/>
                  <a:gd name="connsiteX1" fmla="*/ 106368 w 393705"/>
                  <a:gd name="connsiteY1" fmla="*/ 71437 h 609600"/>
                  <a:gd name="connsiteX2" fmla="*/ 107955 w 393705"/>
                  <a:gd name="connsiteY2" fmla="*/ 96837 h 609600"/>
                  <a:gd name="connsiteX3" fmla="*/ 95255 w 393705"/>
                  <a:gd name="connsiteY3" fmla="*/ 125412 h 609600"/>
                  <a:gd name="connsiteX4" fmla="*/ 66680 w 393705"/>
                  <a:gd name="connsiteY4" fmla="*/ 158750 h 609600"/>
                  <a:gd name="connsiteX5" fmla="*/ 25405 w 393705"/>
                  <a:gd name="connsiteY5" fmla="*/ 211137 h 609600"/>
                  <a:gd name="connsiteX6" fmla="*/ 12705 w 393705"/>
                  <a:gd name="connsiteY6" fmla="*/ 250825 h 609600"/>
                  <a:gd name="connsiteX7" fmla="*/ 5 w 393705"/>
                  <a:gd name="connsiteY7" fmla="*/ 322262 h 609600"/>
                  <a:gd name="connsiteX8" fmla="*/ 14293 w 393705"/>
                  <a:gd name="connsiteY8" fmla="*/ 376237 h 609600"/>
                  <a:gd name="connsiteX9" fmla="*/ 61918 w 393705"/>
                  <a:gd name="connsiteY9" fmla="*/ 449262 h 609600"/>
                  <a:gd name="connsiteX10" fmla="*/ 107955 w 393705"/>
                  <a:gd name="connsiteY10" fmla="*/ 500062 h 609600"/>
                  <a:gd name="connsiteX11" fmla="*/ 209555 w 393705"/>
                  <a:gd name="connsiteY11" fmla="*/ 550862 h 609600"/>
                  <a:gd name="connsiteX12" fmla="*/ 327030 w 393705"/>
                  <a:gd name="connsiteY12" fmla="*/ 600075 h 609600"/>
                  <a:gd name="connsiteX13" fmla="*/ 393705 w 393705"/>
                  <a:gd name="connsiteY1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705" h="609600">
                    <a:moveTo>
                      <a:pt x="77793" y="0"/>
                    </a:moveTo>
                    <a:cubicBezTo>
                      <a:pt x="89567" y="27649"/>
                      <a:pt x="101341" y="55298"/>
                      <a:pt x="106368" y="71437"/>
                    </a:cubicBezTo>
                    <a:cubicBezTo>
                      <a:pt x="111395" y="87576"/>
                      <a:pt x="109807" y="87841"/>
                      <a:pt x="107955" y="96837"/>
                    </a:cubicBezTo>
                    <a:cubicBezTo>
                      <a:pt x="106103" y="105833"/>
                      <a:pt x="102134" y="115093"/>
                      <a:pt x="95255" y="125412"/>
                    </a:cubicBezTo>
                    <a:cubicBezTo>
                      <a:pt x="88376" y="135731"/>
                      <a:pt x="78322" y="144463"/>
                      <a:pt x="66680" y="158750"/>
                    </a:cubicBezTo>
                    <a:cubicBezTo>
                      <a:pt x="55038" y="173037"/>
                      <a:pt x="34401" y="195791"/>
                      <a:pt x="25405" y="211137"/>
                    </a:cubicBezTo>
                    <a:cubicBezTo>
                      <a:pt x="16409" y="226483"/>
                      <a:pt x="16938" y="232304"/>
                      <a:pt x="12705" y="250825"/>
                    </a:cubicBezTo>
                    <a:cubicBezTo>
                      <a:pt x="8472" y="269346"/>
                      <a:pt x="-260" y="301360"/>
                      <a:pt x="5" y="322262"/>
                    </a:cubicBezTo>
                    <a:cubicBezTo>
                      <a:pt x="270" y="343164"/>
                      <a:pt x="3974" y="355070"/>
                      <a:pt x="14293" y="376237"/>
                    </a:cubicBezTo>
                    <a:cubicBezTo>
                      <a:pt x="24612" y="397404"/>
                      <a:pt x="46308" y="428625"/>
                      <a:pt x="61918" y="449262"/>
                    </a:cubicBezTo>
                    <a:cubicBezTo>
                      <a:pt x="77528" y="469900"/>
                      <a:pt x="83349" y="483129"/>
                      <a:pt x="107955" y="500062"/>
                    </a:cubicBezTo>
                    <a:cubicBezTo>
                      <a:pt x="132561" y="516995"/>
                      <a:pt x="173043" y="534193"/>
                      <a:pt x="209555" y="550862"/>
                    </a:cubicBezTo>
                    <a:cubicBezTo>
                      <a:pt x="246067" y="567531"/>
                      <a:pt x="296338" y="590285"/>
                      <a:pt x="327030" y="600075"/>
                    </a:cubicBezTo>
                    <a:cubicBezTo>
                      <a:pt x="357722" y="609865"/>
                      <a:pt x="381270" y="608806"/>
                      <a:pt x="393705" y="609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5" name="フリーフォーム: 図形 194">
                <a:extLst>
                  <a:ext uri="{FF2B5EF4-FFF2-40B4-BE49-F238E27FC236}">
                    <a16:creationId xmlns:a16="http://schemas.microsoft.com/office/drawing/2014/main" id="{87974107-60DF-40D1-A83A-A6613863989E}"/>
                  </a:ext>
                </a:extLst>
              </p:cNvPr>
              <p:cNvSpPr/>
              <p:nvPr/>
            </p:nvSpPr>
            <p:spPr>
              <a:xfrm>
                <a:off x="5745163" y="1536034"/>
                <a:ext cx="439746" cy="772191"/>
              </a:xfrm>
              <a:custGeom>
                <a:avLst/>
                <a:gdLst>
                  <a:gd name="connsiteX0" fmla="*/ 0 w 439746"/>
                  <a:gd name="connsiteY0" fmla="*/ 140366 h 772191"/>
                  <a:gd name="connsiteX1" fmla="*/ 50800 w 439746"/>
                  <a:gd name="connsiteY1" fmla="*/ 134016 h 772191"/>
                  <a:gd name="connsiteX2" fmla="*/ 74612 w 439746"/>
                  <a:gd name="connsiteY2" fmla="*/ 105441 h 772191"/>
                  <a:gd name="connsiteX3" fmla="*/ 96837 w 439746"/>
                  <a:gd name="connsiteY3" fmla="*/ 57816 h 772191"/>
                  <a:gd name="connsiteX4" fmla="*/ 130175 w 439746"/>
                  <a:gd name="connsiteY4" fmla="*/ 21304 h 772191"/>
                  <a:gd name="connsiteX5" fmla="*/ 163512 w 439746"/>
                  <a:gd name="connsiteY5" fmla="*/ 3841 h 772191"/>
                  <a:gd name="connsiteX6" fmla="*/ 217487 w 439746"/>
                  <a:gd name="connsiteY6" fmla="*/ 666 h 772191"/>
                  <a:gd name="connsiteX7" fmla="*/ 280987 w 439746"/>
                  <a:gd name="connsiteY7" fmla="*/ 13366 h 772191"/>
                  <a:gd name="connsiteX8" fmla="*/ 350837 w 439746"/>
                  <a:gd name="connsiteY8" fmla="*/ 60991 h 772191"/>
                  <a:gd name="connsiteX9" fmla="*/ 412750 w 439746"/>
                  <a:gd name="connsiteY9" fmla="*/ 127666 h 772191"/>
                  <a:gd name="connsiteX10" fmla="*/ 430212 w 439746"/>
                  <a:gd name="connsiteY10" fmla="*/ 214979 h 772191"/>
                  <a:gd name="connsiteX11" fmla="*/ 439737 w 439746"/>
                  <a:gd name="connsiteY11" fmla="*/ 316579 h 772191"/>
                  <a:gd name="connsiteX12" fmla="*/ 428625 w 439746"/>
                  <a:gd name="connsiteY12" fmla="*/ 429291 h 772191"/>
                  <a:gd name="connsiteX13" fmla="*/ 414337 w 439746"/>
                  <a:gd name="connsiteY13" fmla="*/ 507079 h 772191"/>
                  <a:gd name="connsiteX14" fmla="*/ 401637 w 439746"/>
                  <a:gd name="connsiteY14" fmla="*/ 581691 h 772191"/>
                  <a:gd name="connsiteX15" fmla="*/ 390525 w 439746"/>
                  <a:gd name="connsiteY15" fmla="*/ 651541 h 772191"/>
                  <a:gd name="connsiteX16" fmla="*/ 392112 w 439746"/>
                  <a:gd name="connsiteY16" fmla="*/ 729329 h 772191"/>
                  <a:gd name="connsiteX17" fmla="*/ 396875 w 439746"/>
                  <a:gd name="connsiteY17" fmla="*/ 772191 h 77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746" h="772191">
                    <a:moveTo>
                      <a:pt x="0" y="140366"/>
                    </a:moveTo>
                    <a:cubicBezTo>
                      <a:pt x="19182" y="140101"/>
                      <a:pt x="38365" y="139837"/>
                      <a:pt x="50800" y="134016"/>
                    </a:cubicBezTo>
                    <a:cubicBezTo>
                      <a:pt x="63235" y="128195"/>
                      <a:pt x="66939" y="118141"/>
                      <a:pt x="74612" y="105441"/>
                    </a:cubicBezTo>
                    <a:cubicBezTo>
                      <a:pt x="82285" y="92741"/>
                      <a:pt x="87577" y="71839"/>
                      <a:pt x="96837" y="57816"/>
                    </a:cubicBezTo>
                    <a:cubicBezTo>
                      <a:pt x="106098" y="43793"/>
                      <a:pt x="119063" y="30300"/>
                      <a:pt x="130175" y="21304"/>
                    </a:cubicBezTo>
                    <a:cubicBezTo>
                      <a:pt x="141287" y="12308"/>
                      <a:pt x="148960" y="7281"/>
                      <a:pt x="163512" y="3841"/>
                    </a:cubicBezTo>
                    <a:cubicBezTo>
                      <a:pt x="178064" y="401"/>
                      <a:pt x="197908" y="-921"/>
                      <a:pt x="217487" y="666"/>
                    </a:cubicBezTo>
                    <a:cubicBezTo>
                      <a:pt x="237066" y="2253"/>
                      <a:pt x="258762" y="3312"/>
                      <a:pt x="280987" y="13366"/>
                    </a:cubicBezTo>
                    <a:cubicBezTo>
                      <a:pt x="303212" y="23420"/>
                      <a:pt x="328877" y="41941"/>
                      <a:pt x="350837" y="60991"/>
                    </a:cubicBezTo>
                    <a:cubicBezTo>
                      <a:pt x="372797" y="80041"/>
                      <a:pt x="399521" y="102001"/>
                      <a:pt x="412750" y="127666"/>
                    </a:cubicBezTo>
                    <a:cubicBezTo>
                      <a:pt x="425979" y="153331"/>
                      <a:pt x="425714" y="183494"/>
                      <a:pt x="430212" y="214979"/>
                    </a:cubicBezTo>
                    <a:cubicBezTo>
                      <a:pt x="434710" y="246464"/>
                      <a:pt x="440002" y="280860"/>
                      <a:pt x="439737" y="316579"/>
                    </a:cubicBezTo>
                    <a:cubicBezTo>
                      <a:pt x="439473" y="352298"/>
                      <a:pt x="432858" y="397541"/>
                      <a:pt x="428625" y="429291"/>
                    </a:cubicBezTo>
                    <a:cubicBezTo>
                      <a:pt x="424392" y="461041"/>
                      <a:pt x="418835" y="481679"/>
                      <a:pt x="414337" y="507079"/>
                    </a:cubicBezTo>
                    <a:cubicBezTo>
                      <a:pt x="409839" y="532479"/>
                      <a:pt x="405606" y="557614"/>
                      <a:pt x="401637" y="581691"/>
                    </a:cubicBezTo>
                    <a:cubicBezTo>
                      <a:pt x="397668" y="605768"/>
                      <a:pt x="392112" y="626935"/>
                      <a:pt x="390525" y="651541"/>
                    </a:cubicBezTo>
                    <a:cubicBezTo>
                      <a:pt x="388938" y="676147"/>
                      <a:pt x="391054" y="709221"/>
                      <a:pt x="392112" y="729329"/>
                    </a:cubicBezTo>
                    <a:cubicBezTo>
                      <a:pt x="393170" y="749437"/>
                      <a:pt x="395022" y="760814"/>
                      <a:pt x="396875" y="77219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6" name="フリーフォーム: 図形 195">
                <a:extLst>
                  <a:ext uri="{FF2B5EF4-FFF2-40B4-BE49-F238E27FC236}">
                    <a16:creationId xmlns:a16="http://schemas.microsoft.com/office/drawing/2014/main" id="{AA953E85-991A-4208-A33E-02AB5722C8AB}"/>
                  </a:ext>
                </a:extLst>
              </p:cNvPr>
              <p:cNvSpPr/>
              <p:nvPr/>
            </p:nvSpPr>
            <p:spPr>
              <a:xfrm>
                <a:off x="5821363" y="2337403"/>
                <a:ext cx="206375" cy="45435"/>
              </a:xfrm>
              <a:custGeom>
                <a:avLst/>
                <a:gdLst>
                  <a:gd name="connsiteX0" fmla="*/ 0 w 206375"/>
                  <a:gd name="connsiteY0" fmla="*/ 12097 h 45435"/>
                  <a:gd name="connsiteX1" fmla="*/ 104775 w 206375"/>
                  <a:gd name="connsiteY1" fmla="*/ 985 h 45435"/>
                  <a:gd name="connsiteX2" fmla="*/ 185737 w 206375"/>
                  <a:gd name="connsiteY2" fmla="*/ 34322 h 45435"/>
                  <a:gd name="connsiteX3" fmla="*/ 206375 w 206375"/>
                  <a:gd name="connsiteY3" fmla="*/ 45435 h 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45435">
                    <a:moveTo>
                      <a:pt x="0" y="12097"/>
                    </a:moveTo>
                    <a:cubicBezTo>
                      <a:pt x="36909" y="4689"/>
                      <a:pt x="73819" y="-2719"/>
                      <a:pt x="104775" y="985"/>
                    </a:cubicBezTo>
                    <a:cubicBezTo>
                      <a:pt x="135731" y="4689"/>
                      <a:pt x="168804" y="26914"/>
                      <a:pt x="185737" y="34322"/>
                    </a:cubicBezTo>
                    <a:cubicBezTo>
                      <a:pt x="202670" y="41730"/>
                      <a:pt x="203465" y="45435"/>
                      <a:pt x="206375" y="4543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7" name="フリーフォーム: 図形 196">
                <a:extLst>
                  <a:ext uri="{FF2B5EF4-FFF2-40B4-BE49-F238E27FC236}">
                    <a16:creationId xmlns:a16="http://schemas.microsoft.com/office/drawing/2014/main" id="{F548E46B-D26B-426D-BB3A-B63846D4AADB}"/>
                  </a:ext>
                </a:extLst>
              </p:cNvPr>
              <p:cNvSpPr/>
              <p:nvPr/>
            </p:nvSpPr>
            <p:spPr>
              <a:xfrm>
                <a:off x="5800725" y="2135188"/>
                <a:ext cx="333375" cy="206375"/>
              </a:xfrm>
              <a:custGeom>
                <a:avLst/>
                <a:gdLst>
                  <a:gd name="connsiteX0" fmla="*/ 0 w 333375"/>
                  <a:gd name="connsiteY0" fmla="*/ 206375 h 206375"/>
                  <a:gd name="connsiteX1" fmla="*/ 58738 w 333375"/>
                  <a:gd name="connsiteY1" fmla="*/ 120650 h 206375"/>
                  <a:gd name="connsiteX2" fmla="*/ 131763 w 333375"/>
                  <a:gd name="connsiteY2" fmla="*/ 60325 h 206375"/>
                  <a:gd name="connsiteX3" fmla="*/ 207963 w 333375"/>
                  <a:gd name="connsiteY3" fmla="*/ 28575 h 206375"/>
                  <a:gd name="connsiteX4" fmla="*/ 303213 w 333375"/>
                  <a:gd name="connsiteY4" fmla="*/ 7937 h 206375"/>
                  <a:gd name="connsiteX5" fmla="*/ 333375 w 333375"/>
                  <a:gd name="connsiteY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5" h="206375">
                    <a:moveTo>
                      <a:pt x="0" y="206375"/>
                    </a:moveTo>
                    <a:cubicBezTo>
                      <a:pt x="18389" y="175683"/>
                      <a:pt x="36778" y="144992"/>
                      <a:pt x="58738" y="120650"/>
                    </a:cubicBezTo>
                    <a:cubicBezTo>
                      <a:pt x="80698" y="96308"/>
                      <a:pt x="106892" y="75671"/>
                      <a:pt x="131763" y="60325"/>
                    </a:cubicBezTo>
                    <a:cubicBezTo>
                      <a:pt x="156634" y="44979"/>
                      <a:pt x="179388" y="37306"/>
                      <a:pt x="207963" y="28575"/>
                    </a:cubicBezTo>
                    <a:cubicBezTo>
                      <a:pt x="236538" y="19844"/>
                      <a:pt x="282311" y="12699"/>
                      <a:pt x="303213" y="7937"/>
                    </a:cubicBezTo>
                    <a:cubicBezTo>
                      <a:pt x="324115" y="3175"/>
                      <a:pt x="331258" y="5292"/>
                      <a:pt x="333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8" name="フリーフォーム: 図形 197">
                <a:extLst>
                  <a:ext uri="{FF2B5EF4-FFF2-40B4-BE49-F238E27FC236}">
                    <a16:creationId xmlns:a16="http://schemas.microsoft.com/office/drawing/2014/main" id="{3C7CF24B-B7BC-4D2D-AD7B-DB3BDDB916BC}"/>
                  </a:ext>
                </a:extLst>
              </p:cNvPr>
              <p:cNvSpPr/>
              <p:nvPr/>
            </p:nvSpPr>
            <p:spPr>
              <a:xfrm>
                <a:off x="6691313" y="1641475"/>
                <a:ext cx="766762" cy="720725"/>
              </a:xfrm>
              <a:custGeom>
                <a:avLst/>
                <a:gdLst>
                  <a:gd name="connsiteX0" fmla="*/ 0 w 766762"/>
                  <a:gd name="connsiteY0" fmla="*/ 0 h 720725"/>
                  <a:gd name="connsiteX1" fmla="*/ 14287 w 766762"/>
                  <a:gd name="connsiteY1" fmla="*/ 112713 h 720725"/>
                  <a:gd name="connsiteX2" fmla="*/ 71437 w 766762"/>
                  <a:gd name="connsiteY2" fmla="*/ 292100 h 720725"/>
                  <a:gd name="connsiteX3" fmla="*/ 77787 w 766762"/>
                  <a:gd name="connsiteY3" fmla="*/ 373063 h 720725"/>
                  <a:gd name="connsiteX4" fmla="*/ 182562 w 766762"/>
                  <a:gd name="connsiteY4" fmla="*/ 460375 h 720725"/>
                  <a:gd name="connsiteX5" fmla="*/ 257175 w 766762"/>
                  <a:gd name="connsiteY5" fmla="*/ 593725 h 720725"/>
                  <a:gd name="connsiteX6" fmla="*/ 295275 w 766762"/>
                  <a:gd name="connsiteY6" fmla="*/ 622300 h 720725"/>
                  <a:gd name="connsiteX7" fmla="*/ 442912 w 766762"/>
                  <a:gd name="connsiteY7" fmla="*/ 698500 h 720725"/>
                  <a:gd name="connsiteX8" fmla="*/ 560387 w 766762"/>
                  <a:gd name="connsiteY8" fmla="*/ 625475 h 720725"/>
                  <a:gd name="connsiteX9" fmla="*/ 639762 w 766762"/>
                  <a:gd name="connsiteY9" fmla="*/ 646113 h 720725"/>
                  <a:gd name="connsiteX10" fmla="*/ 766762 w 766762"/>
                  <a:gd name="connsiteY10" fmla="*/ 720725 h 72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62" h="720725">
                    <a:moveTo>
                      <a:pt x="0" y="0"/>
                    </a:moveTo>
                    <a:cubicBezTo>
                      <a:pt x="1190" y="32015"/>
                      <a:pt x="2381" y="64030"/>
                      <a:pt x="14287" y="112713"/>
                    </a:cubicBezTo>
                    <a:cubicBezTo>
                      <a:pt x="26193" y="161396"/>
                      <a:pt x="60854" y="248708"/>
                      <a:pt x="71437" y="292100"/>
                    </a:cubicBezTo>
                    <a:cubicBezTo>
                      <a:pt x="82020" y="335492"/>
                      <a:pt x="59266" y="345017"/>
                      <a:pt x="77787" y="373063"/>
                    </a:cubicBezTo>
                    <a:cubicBezTo>
                      <a:pt x="96308" y="401109"/>
                      <a:pt x="152664" y="423598"/>
                      <a:pt x="182562" y="460375"/>
                    </a:cubicBezTo>
                    <a:cubicBezTo>
                      <a:pt x="212460" y="497152"/>
                      <a:pt x="238390" y="566738"/>
                      <a:pt x="257175" y="593725"/>
                    </a:cubicBezTo>
                    <a:cubicBezTo>
                      <a:pt x="275960" y="620712"/>
                      <a:pt x="264319" y="604838"/>
                      <a:pt x="295275" y="622300"/>
                    </a:cubicBezTo>
                    <a:cubicBezTo>
                      <a:pt x="326231" y="639762"/>
                      <a:pt x="398727" y="697971"/>
                      <a:pt x="442912" y="698500"/>
                    </a:cubicBezTo>
                    <a:cubicBezTo>
                      <a:pt x="487097" y="699029"/>
                      <a:pt x="527579" y="634206"/>
                      <a:pt x="560387" y="625475"/>
                    </a:cubicBezTo>
                    <a:cubicBezTo>
                      <a:pt x="593195" y="616744"/>
                      <a:pt x="605366" y="630238"/>
                      <a:pt x="639762" y="646113"/>
                    </a:cubicBezTo>
                    <a:cubicBezTo>
                      <a:pt x="674158" y="661988"/>
                      <a:pt x="720460" y="691356"/>
                      <a:pt x="766762" y="720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フリーフォーム: 図形 198">
                <a:extLst>
                  <a:ext uri="{FF2B5EF4-FFF2-40B4-BE49-F238E27FC236}">
                    <a16:creationId xmlns:a16="http://schemas.microsoft.com/office/drawing/2014/main" id="{30AE695C-3A17-4D29-AB96-F9E70613DDB4}"/>
                  </a:ext>
                </a:extLst>
              </p:cNvPr>
              <p:cNvSpPr/>
              <p:nvPr/>
            </p:nvSpPr>
            <p:spPr>
              <a:xfrm>
                <a:off x="7381105" y="1855788"/>
                <a:ext cx="78558" cy="498475"/>
              </a:xfrm>
              <a:custGeom>
                <a:avLst/>
                <a:gdLst>
                  <a:gd name="connsiteX0" fmla="*/ 5533 w 78558"/>
                  <a:gd name="connsiteY0" fmla="*/ 0 h 498475"/>
                  <a:gd name="connsiteX1" fmla="*/ 770 w 78558"/>
                  <a:gd name="connsiteY1" fmla="*/ 60325 h 498475"/>
                  <a:gd name="connsiteX2" fmla="*/ 19820 w 78558"/>
                  <a:gd name="connsiteY2" fmla="*/ 144462 h 498475"/>
                  <a:gd name="connsiteX3" fmla="*/ 32520 w 78558"/>
                  <a:gd name="connsiteY3" fmla="*/ 279400 h 498475"/>
                  <a:gd name="connsiteX4" fmla="*/ 56333 w 78558"/>
                  <a:gd name="connsiteY4" fmla="*/ 395287 h 498475"/>
                  <a:gd name="connsiteX5" fmla="*/ 78558 w 78558"/>
                  <a:gd name="connsiteY5" fmla="*/ 498475 h 49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58" h="498475">
                    <a:moveTo>
                      <a:pt x="5533" y="0"/>
                    </a:moveTo>
                    <a:cubicBezTo>
                      <a:pt x="1961" y="18124"/>
                      <a:pt x="-1611" y="36248"/>
                      <a:pt x="770" y="60325"/>
                    </a:cubicBezTo>
                    <a:cubicBezTo>
                      <a:pt x="3151" y="84402"/>
                      <a:pt x="14528" y="107949"/>
                      <a:pt x="19820" y="144462"/>
                    </a:cubicBezTo>
                    <a:cubicBezTo>
                      <a:pt x="25112" y="180975"/>
                      <a:pt x="26435" y="237596"/>
                      <a:pt x="32520" y="279400"/>
                    </a:cubicBezTo>
                    <a:cubicBezTo>
                      <a:pt x="38606" y="321204"/>
                      <a:pt x="48660" y="358775"/>
                      <a:pt x="56333" y="395287"/>
                    </a:cubicBezTo>
                    <a:cubicBezTo>
                      <a:pt x="64006" y="431799"/>
                      <a:pt x="71282" y="465137"/>
                      <a:pt x="78558" y="498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フリーフォーム: 図形 199">
                <a:extLst>
                  <a:ext uri="{FF2B5EF4-FFF2-40B4-BE49-F238E27FC236}">
                    <a16:creationId xmlns:a16="http://schemas.microsoft.com/office/drawing/2014/main" id="{E4F64FC6-0BD2-47DA-A9FB-DD54959326A8}"/>
                  </a:ext>
                </a:extLst>
              </p:cNvPr>
              <p:cNvSpPr/>
              <p:nvPr/>
            </p:nvSpPr>
            <p:spPr>
              <a:xfrm>
                <a:off x="5595938" y="2740025"/>
                <a:ext cx="814387" cy="511175"/>
              </a:xfrm>
              <a:custGeom>
                <a:avLst/>
                <a:gdLst>
                  <a:gd name="connsiteX0" fmla="*/ 0 w 814387"/>
                  <a:gd name="connsiteY0" fmla="*/ 0 h 511175"/>
                  <a:gd name="connsiteX1" fmla="*/ 152400 w 814387"/>
                  <a:gd name="connsiteY1" fmla="*/ 85725 h 511175"/>
                  <a:gd name="connsiteX2" fmla="*/ 284162 w 814387"/>
                  <a:gd name="connsiteY2" fmla="*/ 146050 h 511175"/>
                  <a:gd name="connsiteX3" fmla="*/ 390525 w 814387"/>
                  <a:gd name="connsiteY3" fmla="*/ 227013 h 511175"/>
                  <a:gd name="connsiteX4" fmla="*/ 514350 w 814387"/>
                  <a:gd name="connsiteY4" fmla="*/ 249238 h 511175"/>
                  <a:gd name="connsiteX5" fmla="*/ 671512 w 814387"/>
                  <a:gd name="connsiteY5" fmla="*/ 285750 h 511175"/>
                  <a:gd name="connsiteX6" fmla="*/ 720725 w 814387"/>
                  <a:gd name="connsiteY6" fmla="*/ 292100 h 511175"/>
                  <a:gd name="connsiteX7" fmla="*/ 700087 w 814387"/>
                  <a:gd name="connsiteY7" fmla="*/ 319088 h 511175"/>
                  <a:gd name="connsiteX8" fmla="*/ 696912 w 814387"/>
                  <a:gd name="connsiteY8" fmla="*/ 360363 h 511175"/>
                  <a:gd name="connsiteX9" fmla="*/ 727075 w 814387"/>
                  <a:gd name="connsiteY9" fmla="*/ 385763 h 511175"/>
                  <a:gd name="connsiteX10" fmla="*/ 787400 w 814387"/>
                  <a:gd name="connsiteY10" fmla="*/ 455613 h 511175"/>
                  <a:gd name="connsiteX11" fmla="*/ 814387 w 814387"/>
                  <a:gd name="connsiteY11" fmla="*/ 511175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4387" h="511175">
                    <a:moveTo>
                      <a:pt x="0" y="0"/>
                    </a:moveTo>
                    <a:cubicBezTo>
                      <a:pt x="52520" y="30691"/>
                      <a:pt x="105040" y="61383"/>
                      <a:pt x="152400" y="85725"/>
                    </a:cubicBezTo>
                    <a:cubicBezTo>
                      <a:pt x="199760" y="110067"/>
                      <a:pt x="244475" y="122502"/>
                      <a:pt x="284162" y="146050"/>
                    </a:cubicBezTo>
                    <a:cubicBezTo>
                      <a:pt x="323850" y="169598"/>
                      <a:pt x="352160" y="209815"/>
                      <a:pt x="390525" y="227013"/>
                    </a:cubicBezTo>
                    <a:cubicBezTo>
                      <a:pt x="428890" y="244211"/>
                      <a:pt x="467519" y="239449"/>
                      <a:pt x="514350" y="249238"/>
                    </a:cubicBezTo>
                    <a:cubicBezTo>
                      <a:pt x="561181" y="259027"/>
                      <a:pt x="637116" y="278606"/>
                      <a:pt x="671512" y="285750"/>
                    </a:cubicBezTo>
                    <a:cubicBezTo>
                      <a:pt x="705908" y="292894"/>
                      <a:pt x="715963" y="286544"/>
                      <a:pt x="720725" y="292100"/>
                    </a:cubicBezTo>
                    <a:cubicBezTo>
                      <a:pt x="725488" y="297656"/>
                      <a:pt x="704056" y="307711"/>
                      <a:pt x="700087" y="319088"/>
                    </a:cubicBezTo>
                    <a:cubicBezTo>
                      <a:pt x="696118" y="330465"/>
                      <a:pt x="692414" y="349251"/>
                      <a:pt x="696912" y="360363"/>
                    </a:cubicBezTo>
                    <a:cubicBezTo>
                      <a:pt x="701410" y="371475"/>
                      <a:pt x="711994" y="369888"/>
                      <a:pt x="727075" y="385763"/>
                    </a:cubicBezTo>
                    <a:cubicBezTo>
                      <a:pt x="742156" y="401638"/>
                      <a:pt x="772848" y="434711"/>
                      <a:pt x="787400" y="455613"/>
                    </a:cubicBezTo>
                    <a:cubicBezTo>
                      <a:pt x="801952" y="476515"/>
                      <a:pt x="808169" y="493845"/>
                      <a:pt x="814387" y="5111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フリーフォーム: 図形 200">
                <a:extLst>
                  <a:ext uri="{FF2B5EF4-FFF2-40B4-BE49-F238E27FC236}">
                    <a16:creationId xmlns:a16="http://schemas.microsoft.com/office/drawing/2014/main" id="{DAEBC16D-A329-49A0-99E5-A54C491B9A7C}"/>
                  </a:ext>
                </a:extLst>
              </p:cNvPr>
              <p:cNvSpPr/>
              <p:nvPr/>
            </p:nvSpPr>
            <p:spPr>
              <a:xfrm>
                <a:off x="5594350" y="2744788"/>
                <a:ext cx="530225" cy="725487"/>
              </a:xfrm>
              <a:custGeom>
                <a:avLst/>
                <a:gdLst>
                  <a:gd name="connsiteX0" fmla="*/ 0 w 530225"/>
                  <a:gd name="connsiteY0" fmla="*/ 0 h 725487"/>
                  <a:gd name="connsiteX1" fmla="*/ 19050 w 530225"/>
                  <a:gd name="connsiteY1" fmla="*/ 73025 h 725487"/>
                  <a:gd name="connsiteX2" fmla="*/ 63500 w 530225"/>
                  <a:gd name="connsiteY2" fmla="*/ 177800 h 725487"/>
                  <a:gd name="connsiteX3" fmla="*/ 119063 w 530225"/>
                  <a:gd name="connsiteY3" fmla="*/ 319087 h 725487"/>
                  <a:gd name="connsiteX4" fmla="*/ 192088 w 530225"/>
                  <a:gd name="connsiteY4" fmla="*/ 363537 h 725487"/>
                  <a:gd name="connsiteX5" fmla="*/ 306388 w 530225"/>
                  <a:gd name="connsiteY5" fmla="*/ 419100 h 725487"/>
                  <a:gd name="connsiteX6" fmla="*/ 344488 w 530225"/>
                  <a:gd name="connsiteY6" fmla="*/ 460375 h 725487"/>
                  <a:gd name="connsiteX7" fmla="*/ 392113 w 530225"/>
                  <a:gd name="connsiteY7" fmla="*/ 508000 h 725487"/>
                  <a:gd name="connsiteX8" fmla="*/ 433388 w 530225"/>
                  <a:gd name="connsiteY8" fmla="*/ 588962 h 725487"/>
                  <a:gd name="connsiteX9" fmla="*/ 495300 w 530225"/>
                  <a:gd name="connsiteY9" fmla="*/ 676275 h 725487"/>
                  <a:gd name="connsiteX10" fmla="*/ 530225 w 530225"/>
                  <a:gd name="connsiteY10" fmla="*/ 725487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225" h="725487">
                    <a:moveTo>
                      <a:pt x="0" y="0"/>
                    </a:moveTo>
                    <a:cubicBezTo>
                      <a:pt x="4233" y="21696"/>
                      <a:pt x="8467" y="43392"/>
                      <a:pt x="19050" y="73025"/>
                    </a:cubicBezTo>
                    <a:cubicBezTo>
                      <a:pt x="29633" y="102658"/>
                      <a:pt x="46831" y="136790"/>
                      <a:pt x="63500" y="177800"/>
                    </a:cubicBezTo>
                    <a:cubicBezTo>
                      <a:pt x="80169" y="218810"/>
                      <a:pt x="97632" y="288131"/>
                      <a:pt x="119063" y="319087"/>
                    </a:cubicBezTo>
                    <a:cubicBezTo>
                      <a:pt x="140494" y="350043"/>
                      <a:pt x="160867" y="346868"/>
                      <a:pt x="192088" y="363537"/>
                    </a:cubicBezTo>
                    <a:cubicBezTo>
                      <a:pt x="223309" y="380206"/>
                      <a:pt x="280988" y="402960"/>
                      <a:pt x="306388" y="419100"/>
                    </a:cubicBezTo>
                    <a:cubicBezTo>
                      <a:pt x="331788" y="435240"/>
                      <a:pt x="330201" y="445558"/>
                      <a:pt x="344488" y="460375"/>
                    </a:cubicBezTo>
                    <a:cubicBezTo>
                      <a:pt x="358775" y="475192"/>
                      <a:pt x="377296" y="486569"/>
                      <a:pt x="392113" y="508000"/>
                    </a:cubicBezTo>
                    <a:cubicBezTo>
                      <a:pt x="406930" y="529431"/>
                      <a:pt x="416190" y="560916"/>
                      <a:pt x="433388" y="588962"/>
                    </a:cubicBezTo>
                    <a:cubicBezTo>
                      <a:pt x="450586" y="617008"/>
                      <a:pt x="495300" y="676275"/>
                      <a:pt x="495300" y="676275"/>
                    </a:cubicBezTo>
                    <a:lnTo>
                      <a:pt x="530225" y="72548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フリーフォーム: 図形 201">
                <a:extLst>
                  <a:ext uri="{FF2B5EF4-FFF2-40B4-BE49-F238E27FC236}">
                    <a16:creationId xmlns:a16="http://schemas.microsoft.com/office/drawing/2014/main" id="{CB50D353-35B8-4581-B8C9-7CC9C991A997}"/>
                  </a:ext>
                </a:extLst>
              </p:cNvPr>
              <p:cNvSpPr/>
              <p:nvPr/>
            </p:nvSpPr>
            <p:spPr>
              <a:xfrm>
                <a:off x="5053013" y="2722563"/>
                <a:ext cx="536575" cy="801687"/>
              </a:xfrm>
              <a:custGeom>
                <a:avLst/>
                <a:gdLst>
                  <a:gd name="connsiteX0" fmla="*/ 0 w 536575"/>
                  <a:gd name="connsiteY0" fmla="*/ 0 h 801687"/>
                  <a:gd name="connsiteX1" fmla="*/ 88900 w 536575"/>
                  <a:gd name="connsiteY1" fmla="*/ 61912 h 801687"/>
                  <a:gd name="connsiteX2" fmla="*/ 96837 w 536575"/>
                  <a:gd name="connsiteY2" fmla="*/ 134937 h 801687"/>
                  <a:gd name="connsiteX3" fmla="*/ 147637 w 536575"/>
                  <a:gd name="connsiteY3" fmla="*/ 195262 h 801687"/>
                  <a:gd name="connsiteX4" fmla="*/ 233362 w 536575"/>
                  <a:gd name="connsiteY4" fmla="*/ 298450 h 801687"/>
                  <a:gd name="connsiteX5" fmla="*/ 282575 w 536575"/>
                  <a:gd name="connsiteY5" fmla="*/ 358775 h 801687"/>
                  <a:gd name="connsiteX6" fmla="*/ 320675 w 536575"/>
                  <a:gd name="connsiteY6" fmla="*/ 428625 h 801687"/>
                  <a:gd name="connsiteX7" fmla="*/ 368300 w 536575"/>
                  <a:gd name="connsiteY7" fmla="*/ 504825 h 801687"/>
                  <a:gd name="connsiteX8" fmla="*/ 433387 w 536575"/>
                  <a:gd name="connsiteY8" fmla="*/ 568325 h 801687"/>
                  <a:gd name="connsiteX9" fmla="*/ 465137 w 536575"/>
                  <a:gd name="connsiteY9" fmla="*/ 619125 h 801687"/>
                  <a:gd name="connsiteX10" fmla="*/ 474662 w 536575"/>
                  <a:gd name="connsiteY10" fmla="*/ 674687 h 801687"/>
                  <a:gd name="connsiteX11" fmla="*/ 490537 w 536575"/>
                  <a:gd name="connsiteY11" fmla="*/ 738187 h 801687"/>
                  <a:gd name="connsiteX12" fmla="*/ 536575 w 536575"/>
                  <a:gd name="connsiteY12" fmla="*/ 801687 h 80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575" h="801687">
                    <a:moveTo>
                      <a:pt x="0" y="0"/>
                    </a:moveTo>
                    <a:cubicBezTo>
                      <a:pt x="36380" y="19711"/>
                      <a:pt x="72761" y="39423"/>
                      <a:pt x="88900" y="61912"/>
                    </a:cubicBezTo>
                    <a:cubicBezTo>
                      <a:pt x="105039" y="84401"/>
                      <a:pt x="87048" y="112712"/>
                      <a:pt x="96837" y="134937"/>
                    </a:cubicBezTo>
                    <a:cubicBezTo>
                      <a:pt x="106627" y="157162"/>
                      <a:pt x="147637" y="195262"/>
                      <a:pt x="147637" y="195262"/>
                    </a:cubicBezTo>
                    <a:lnTo>
                      <a:pt x="233362" y="298450"/>
                    </a:lnTo>
                    <a:cubicBezTo>
                      <a:pt x="255852" y="325702"/>
                      <a:pt x="268023" y="337079"/>
                      <a:pt x="282575" y="358775"/>
                    </a:cubicBezTo>
                    <a:cubicBezTo>
                      <a:pt x="297127" y="380471"/>
                      <a:pt x="306388" y="404283"/>
                      <a:pt x="320675" y="428625"/>
                    </a:cubicBezTo>
                    <a:cubicBezTo>
                      <a:pt x="334962" y="452967"/>
                      <a:pt x="349515" y="481542"/>
                      <a:pt x="368300" y="504825"/>
                    </a:cubicBezTo>
                    <a:cubicBezTo>
                      <a:pt x="387085" y="528108"/>
                      <a:pt x="417248" y="549275"/>
                      <a:pt x="433387" y="568325"/>
                    </a:cubicBezTo>
                    <a:cubicBezTo>
                      <a:pt x="449526" y="587375"/>
                      <a:pt x="458258" y="601398"/>
                      <a:pt x="465137" y="619125"/>
                    </a:cubicBezTo>
                    <a:cubicBezTo>
                      <a:pt x="472016" y="636852"/>
                      <a:pt x="470429" y="654843"/>
                      <a:pt x="474662" y="674687"/>
                    </a:cubicBezTo>
                    <a:cubicBezTo>
                      <a:pt x="478895" y="694531"/>
                      <a:pt x="480218" y="717020"/>
                      <a:pt x="490537" y="738187"/>
                    </a:cubicBezTo>
                    <a:cubicBezTo>
                      <a:pt x="500856" y="759354"/>
                      <a:pt x="536575" y="801687"/>
                      <a:pt x="536575" y="801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フリーフォーム: 図形 202">
                <a:extLst>
                  <a:ext uri="{FF2B5EF4-FFF2-40B4-BE49-F238E27FC236}">
                    <a16:creationId xmlns:a16="http://schemas.microsoft.com/office/drawing/2014/main" id="{94D0657B-8EC0-40C5-B082-8A16A3F8E3A4}"/>
                  </a:ext>
                </a:extLst>
              </p:cNvPr>
              <p:cNvSpPr/>
              <p:nvPr/>
            </p:nvSpPr>
            <p:spPr>
              <a:xfrm>
                <a:off x="4973638" y="1878013"/>
                <a:ext cx="98425" cy="138112"/>
              </a:xfrm>
              <a:custGeom>
                <a:avLst/>
                <a:gdLst>
                  <a:gd name="connsiteX0" fmla="*/ 98425 w 98425"/>
                  <a:gd name="connsiteY0" fmla="*/ 0 h 138112"/>
                  <a:gd name="connsiteX1" fmla="*/ 52387 w 98425"/>
                  <a:gd name="connsiteY1" fmla="*/ 46037 h 138112"/>
                  <a:gd name="connsiteX2" fmla="*/ 12700 w 98425"/>
                  <a:gd name="connsiteY2" fmla="*/ 109537 h 138112"/>
                  <a:gd name="connsiteX3" fmla="*/ 0 w 98425"/>
                  <a:gd name="connsiteY3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" h="138112">
                    <a:moveTo>
                      <a:pt x="98425" y="0"/>
                    </a:moveTo>
                    <a:cubicBezTo>
                      <a:pt x="82549" y="13890"/>
                      <a:pt x="66674" y="27781"/>
                      <a:pt x="52387" y="46037"/>
                    </a:cubicBezTo>
                    <a:cubicBezTo>
                      <a:pt x="38100" y="64293"/>
                      <a:pt x="21431" y="94191"/>
                      <a:pt x="12700" y="109537"/>
                    </a:cubicBezTo>
                    <a:cubicBezTo>
                      <a:pt x="3969" y="124883"/>
                      <a:pt x="1984" y="131497"/>
                      <a:pt x="0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フリーフォーム: 図形 203">
                <a:extLst>
                  <a:ext uri="{FF2B5EF4-FFF2-40B4-BE49-F238E27FC236}">
                    <a16:creationId xmlns:a16="http://schemas.microsoft.com/office/drawing/2014/main" id="{353E3A59-9601-43C0-A66B-70439A099B8E}"/>
                  </a:ext>
                </a:extLst>
              </p:cNvPr>
              <p:cNvSpPr/>
              <p:nvPr/>
            </p:nvSpPr>
            <p:spPr>
              <a:xfrm>
                <a:off x="5359400" y="1806575"/>
                <a:ext cx="612775" cy="631411"/>
              </a:xfrm>
              <a:custGeom>
                <a:avLst/>
                <a:gdLst>
                  <a:gd name="connsiteX0" fmla="*/ 119063 w 612775"/>
                  <a:gd name="connsiteY0" fmla="*/ 0 h 631411"/>
                  <a:gd name="connsiteX1" fmla="*/ 85725 w 612775"/>
                  <a:gd name="connsiteY1" fmla="*/ 53975 h 631411"/>
                  <a:gd name="connsiteX2" fmla="*/ 36513 w 612775"/>
                  <a:gd name="connsiteY2" fmla="*/ 115888 h 631411"/>
                  <a:gd name="connsiteX3" fmla="*/ 20638 w 612775"/>
                  <a:gd name="connsiteY3" fmla="*/ 141288 h 631411"/>
                  <a:gd name="connsiteX4" fmla="*/ 7938 w 612775"/>
                  <a:gd name="connsiteY4" fmla="*/ 190500 h 631411"/>
                  <a:gd name="connsiteX5" fmla="*/ 0 w 612775"/>
                  <a:gd name="connsiteY5" fmla="*/ 238125 h 631411"/>
                  <a:gd name="connsiteX6" fmla="*/ 7938 w 612775"/>
                  <a:gd name="connsiteY6" fmla="*/ 295275 h 631411"/>
                  <a:gd name="connsiteX7" fmla="*/ 26988 w 612775"/>
                  <a:gd name="connsiteY7" fmla="*/ 352425 h 631411"/>
                  <a:gd name="connsiteX8" fmla="*/ 53975 w 612775"/>
                  <a:gd name="connsiteY8" fmla="*/ 409575 h 631411"/>
                  <a:gd name="connsiteX9" fmla="*/ 104775 w 612775"/>
                  <a:gd name="connsiteY9" fmla="*/ 477838 h 631411"/>
                  <a:gd name="connsiteX10" fmla="*/ 180975 w 612775"/>
                  <a:gd name="connsiteY10" fmla="*/ 519113 h 631411"/>
                  <a:gd name="connsiteX11" fmla="*/ 331788 w 612775"/>
                  <a:gd name="connsiteY11" fmla="*/ 590550 h 631411"/>
                  <a:gd name="connsiteX12" fmla="*/ 419100 w 612775"/>
                  <a:gd name="connsiteY12" fmla="*/ 608013 h 631411"/>
                  <a:gd name="connsiteX13" fmla="*/ 509588 w 612775"/>
                  <a:gd name="connsiteY13" fmla="*/ 611188 h 631411"/>
                  <a:gd name="connsiteX14" fmla="*/ 582613 w 612775"/>
                  <a:gd name="connsiteY14" fmla="*/ 619125 h 631411"/>
                  <a:gd name="connsiteX15" fmla="*/ 612775 w 612775"/>
                  <a:gd name="connsiteY15" fmla="*/ 628650 h 63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2775" h="631411">
                    <a:moveTo>
                      <a:pt x="119063" y="0"/>
                    </a:moveTo>
                    <a:cubicBezTo>
                      <a:pt x="109273" y="17330"/>
                      <a:pt x="99483" y="34660"/>
                      <a:pt x="85725" y="53975"/>
                    </a:cubicBezTo>
                    <a:cubicBezTo>
                      <a:pt x="71967" y="73290"/>
                      <a:pt x="47361" y="101336"/>
                      <a:pt x="36513" y="115888"/>
                    </a:cubicBezTo>
                    <a:cubicBezTo>
                      <a:pt x="25665" y="130440"/>
                      <a:pt x="25401" y="128853"/>
                      <a:pt x="20638" y="141288"/>
                    </a:cubicBezTo>
                    <a:cubicBezTo>
                      <a:pt x="15875" y="153723"/>
                      <a:pt x="11378" y="174361"/>
                      <a:pt x="7938" y="190500"/>
                    </a:cubicBezTo>
                    <a:cubicBezTo>
                      <a:pt x="4498" y="206639"/>
                      <a:pt x="0" y="220663"/>
                      <a:pt x="0" y="238125"/>
                    </a:cubicBezTo>
                    <a:cubicBezTo>
                      <a:pt x="0" y="255587"/>
                      <a:pt x="3440" y="276225"/>
                      <a:pt x="7938" y="295275"/>
                    </a:cubicBezTo>
                    <a:cubicBezTo>
                      <a:pt x="12436" y="314325"/>
                      <a:pt x="19315" y="333375"/>
                      <a:pt x="26988" y="352425"/>
                    </a:cubicBezTo>
                    <a:cubicBezTo>
                      <a:pt x="34661" y="371475"/>
                      <a:pt x="41011" y="388673"/>
                      <a:pt x="53975" y="409575"/>
                    </a:cubicBezTo>
                    <a:cubicBezTo>
                      <a:pt x="66939" y="430477"/>
                      <a:pt x="83608" y="459582"/>
                      <a:pt x="104775" y="477838"/>
                    </a:cubicBezTo>
                    <a:cubicBezTo>
                      <a:pt x="125942" y="496094"/>
                      <a:pt x="143140" y="500328"/>
                      <a:pt x="180975" y="519113"/>
                    </a:cubicBezTo>
                    <a:cubicBezTo>
                      <a:pt x="218810" y="537898"/>
                      <a:pt x="292101" y="575733"/>
                      <a:pt x="331788" y="590550"/>
                    </a:cubicBezTo>
                    <a:cubicBezTo>
                      <a:pt x="371475" y="605367"/>
                      <a:pt x="389467" y="604573"/>
                      <a:pt x="419100" y="608013"/>
                    </a:cubicBezTo>
                    <a:cubicBezTo>
                      <a:pt x="448733" y="611453"/>
                      <a:pt x="482336" y="609336"/>
                      <a:pt x="509588" y="611188"/>
                    </a:cubicBezTo>
                    <a:cubicBezTo>
                      <a:pt x="536840" y="613040"/>
                      <a:pt x="565415" y="616215"/>
                      <a:pt x="582613" y="619125"/>
                    </a:cubicBezTo>
                    <a:cubicBezTo>
                      <a:pt x="599811" y="622035"/>
                      <a:pt x="610923" y="637646"/>
                      <a:pt x="612775" y="628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フリーフォーム: 図形 204">
                <a:extLst>
                  <a:ext uri="{FF2B5EF4-FFF2-40B4-BE49-F238E27FC236}">
                    <a16:creationId xmlns:a16="http://schemas.microsoft.com/office/drawing/2014/main" id="{B92ED80C-8250-434B-956B-163DE1775021}"/>
                  </a:ext>
                </a:extLst>
              </p:cNvPr>
              <p:cNvSpPr/>
              <p:nvPr/>
            </p:nvSpPr>
            <p:spPr>
              <a:xfrm>
                <a:off x="5764213" y="1479545"/>
                <a:ext cx="489121" cy="847730"/>
              </a:xfrm>
              <a:custGeom>
                <a:avLst/>
                <a:gdLst>
                  <a:gd name="connsiteX0" fmla="*/ 0 w 489121"/>
                  <a:gd name="connsiteY0" fmla="*/ 84143 h 847730"/>
                  <a:gd name="connsiteX1" fmla="*/ 60325 w 489121"/>
                  <a:gd name="connsiteY1" fmla="*/ 34930 h 847730"/>
                  <a:gd name="connsiteX2" fmla="*/ 125412 w 489121"/>
                  <a:gd name="connsiteY2" fmla="*/ 15880 h 847730"/>
                  <a:gd name="connsiteX3" fmla="*/ 187325 w 489121"/>
                  <a:gd name="connsiteY3" fmla="*/ 5 h 847730"/>
                  <a:gd name="connsiteX4" fmla="*/ 255587 w 489121"/>
                  <a:gd name="connsiteY4" fmla="*/ 17468 h 847730"/>
                  <a:gd name="connsiteX5" fmla="*/ 349250 w 489121"/>
                  <a:gd name="connsiteY5" fmla="*/ 55568 h 847730"/>
                  <a:gd name="connsiteX6" fmla="*/ 423862 w 489121"/>
                  <a:gd name="connsiteY6" fmla="*/ 112718 h 847730"/>
                  <a:gd name="connsiteX7" fmla="*/ 458787 w 489121"/>
                  <a:gd name="connsiteY7" fmla="*/ 182568 h 847730"/>
                  <a:gd name="connsiteX8" fmla="*/ 481012 w 489121"/>
                  <a:gd name="connsiteY8" fmla="*/ 317505 h 847730"/>
                  <a:gd name="connsiteX9" fmla="*/ 488950 w 489121"/>
                  <a:gd name="connsiteY9" fmla="*/ 412755 h 847730"/>
                  <a:gd name="connsiteX10" fmla="*/ 474662 w 489121"/>
                  <a:gd name="connsiteY10" fmla="*/ 517530 h 847730"/>
                  <a:gd name="connsiteX11" fmla="*/ 457200 w 489121"/>
                  <a:gd name="connsiteY11" fmla="*/ 606430 h 847730"/>
                  <a:gd name="connsiteX12" fmla="*/ 450850 w 489121"/>
                  <a:gd name="connsiteY12" fmla="*/ 669930 h 847730"/>
                  <a:gd name="connsiteX13" fmla="*/ 434975 w 489121"/>
                  <a:gd name="connsiteY13" fmla="*/ 746130 h 847730"/>
                  <a:gd name="connsiteX14" fmla="*/ 427037 w 489121"/>
                  <a:gd name="connsiteY14" fmla="*/ 796930 h 847730"/>
                  <a:gd name="connsiteX15" fmla="*/ 390525 w 489121"/>
                  <a:gd name="connsiteY15" fmla="*/ 847730 h 84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121" h="847730">
                    <a:moveTo>
                      <a:pt x="0" y="84143"/>
                    </a:moveTo>
                    <a:cubicBezTo>
                      <a:pt x="19711" y="65225"/>
                      <a:pt x="39423" y="46307"/>
                      <a:pt x="60325" y="34930"/>
                    </a:cubicBezTo>
                    <a:cubicBezTo>
                      <a:pt x="81227" y="23553"/>
                      <a:pt x="104245" y="21701"/>
                      <a:pt x="125412" y="15880"/>
                    </a:cubicBezTo>
                    <a:cubicBezTo>
                      <a:pt x="146579" y="10059"/>
                      <a:pt x="165629" y="-260"/>
                      <a:pt x="187325" y="5"/>
                    </a:cubicBezTo>
                    <a:cubicBezTo>
                      <a:pt x="209021" y="270"/>
                      <a:pt x="228600" y="8208"/>
                      <a:pt x="255587" y="17468"/>
                    </a:cubicBezTo>
                    <a:cubicBezTo>
                      <a:pt x="282574" y="26728"/>
                      <a:pt x="321204" y="39693"/>
                      <a:pt x="349250" y="55568"/>
                    </a:cubicBezTo>
                    <a:cubicBezTo>
                      <a:pt x="377296" y="71443"/>
                      <a:pt x="405606" y="91551"/>
                      <a:pt x="423862" y="112718"/>
                    </a:cubicBezTo>
                    <a:cubicBezTo>
                      <a:pt x="442118" y="133885"/>
                      <a:pt x="449262" y="148437"/>
                      <a:pt x="458787" y="182568"/>
                    </a:cubicBezTo>
                    <a:cubicBezTo>
                      <a:pt x="468312" y="216699"/>
                      <a:pt x="475985" y="279141"/>
                      <a:pt x="481012" y="317505"/>
                    </a:cubicBezTo>
                    <a:cubicBezTo>
                      <a:pt x="486039" y="355869"/>
                      <a:pt x="490008" y="379418"/>
                      <a:pt x="488950" y="412755"/>
                    </a:cubicBezTo>
                    <a:cubicBezTo>
                      <a:pt x="487892" y="446092"/>
                      <a:pt x="479954" y="485251"/>
                      <a:pt x="474662" y="517530"/>
                    </a:cubicBezTo>
                    <a:cubicBezTo>
                      <a:pt x="469370" y="549809"/>
                      <a:pt x="461169" y="581030"/>
                      <a:pt x="457200" y="606430"/>
                    </a:cubicBezTo>
                    <a:cubicBezTo>
                      <a:pt x="453231" y="631830"/>
                      <a:pt x="454554" y="646647"/>
                      <a:pt x="450850" y="669930"/>
                    </a:cubicBezTo>
                    <a:cubicBezTo>
                      <a:pt x="447146" y="693213"/>
                      <a:pt x="438944" y="724963"/>
                      <a:pt x="434975" y="746130"/>
                    </a:cubicBezTo>
                    <a:cubicBezTo>
                      <a:pt x="431006" y="767297"/>
                      <a:pt x="434445" y="779997"/>
                      <a:pt x="427037" y="796930"/>
                    </a:cubicBezTo>
                    <a:cubicBezTo>
                      <a:pt x="419629" y="813863"/>
                      <a:pt x="398198" y="839263"/>
                      <a:pt x="390525" y="84773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フリーフォーム: 図形 205">
                <a:extLst>
                  <a:ext uri="{FF2B5EF4-FFF2-40B4-BE49-F238E27FC236}">
                    <a16:creationId xmlns:a16="http://schemas.microsoft.com/office/drawing/2014/main" id="{C781616F-0D04-4ACF-A431-A8839187BE22}"/>
                  </a:ext>
                </a:extLst>
              </p:cNvPr>
              <p:cNvSpPr/>
              <p:nvPr/>
            </p:nvSpPr>
            <p:spPr>
              <a:xfrm>
                <a:off x="5154083" y="1739900"/>
                <a:ext cx="281517" cy="127000"/>
              </a:xfrm>
              <a:custGeom>
                <a:avLst/>
                <a:gdLst>
                  <a:gd name="connsiteX0" fmla="*/ 0 w 281517"/>
                  <a:gd name="connsiteY0" fmla="*/ 0 h 127000"/>
                  <a:gd name="connsiteX1" fmla="*/ 65617 w 281517"/>
                  <a:gd name="connsiteY1" fmla="*/ 69850 h 127000"/>
                  <a:gd name="connsiteX2" fmla="*/ 156634 w 281517"/>
                  <a:gd name="connsiteY2" fmla="*/ 97367 h 127000"/>
                  <a:gd name="connsiteX3" fmla="*/ 281517 w 281517"/>
                  <a:gd name="connsiteY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517" h="127000">
                    <a:moveTo>
                      <a:pt x="0" y="0"/>
                    </a:moveTo>
                    <a:cubicBezTo>
                      <a:pt x="19755" y="26811"/>
                      <a:pt x="39511" y="53622"/>
                      <a:pt x="65617" y="69850"/>
                    </a:cubicBezTo>
                    <a:cubicBezTo>
                      <a:pt x="91723" y="86078"/>
                      <a:pt x="120651" y="87842"/>
                      <a:pt x="156634" y="97367"/>
                    </a:cubicBezTo>
                    <a:cubicBezTo>
                      <a:pt x="192617" y="106892"/>
                      <a:pt x="237067" y="116946"/>
                      <a:pt x="281517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フリーフォーム: 図形 206">
                <a:extLst>
                  <a:ext uri="{FF2B5EF4-FFF2-40B4-BE49-F238E27FC236}">
                    <a16:creationId xmlns:a16="http://schemas.microsoft.com/office/drawing/2014/main" id="{54A16BD0-AF11-4793-9AD4-86954A7FBC52}"/>
                  </a:ext>
                </a:extLst>
              </p:cNvPr>
              <p:cNvSpPr/>
              <p:nvPr/>
            </p:nvSpPr>
            <p:spPr>
              <a:xfrm>
                <a:off x="4969933" y="2040462"/>
                <a:ext cx="381000" cy="99488"/>
              </a:xfrm>
              <a:custGeom>
                <a:avLst/>
                <a:gdLst>
                  <a:gd name="connsiteX0" fmla="*/ 0 w 381000"/>
                  <a:gd name="connsiteY0" fmla="*/ 99488 h 99488"/>
                  <a:gd name="connsiteX1" fmla="*/ 124884 w 381000"/>
                  <a:gd name="connsiteY1" fmla="*/ 31755 h 99488"/>
                  <a:gd name="connsiteX2" fmla="*/ 234950 w 381000"/>
                  <a:gd name="connsiteY2" fmla="*/ 5 h 99488"/>
                  <a:gd name="connsiteX3" fmla="*/ 345017 w 381000"/>
                  <a:gd name="connsiteY3" fmla="*/ 33871 h 99488"/>
                  <a:gd name="connsiteX4" fmla="*/ 381000 w 381000"/>
                  <a:gd name="connsiteY4" fmla="*/ 55038 h 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99488">
                    <a:moveTo>
                      <a:pt x="0" y="99488"/>
                    </a:moveTo>
                    <a:cubicBezTo>
                      <a:pt x="42863" y="73911"/>
                      <a:pt x="85726" y="48335"/>
                      <a:pt x="124884" y="31755"/>
                    </a:cubicBezTo>
                    <a:cubicBezTo>
                      <a:pt x="164042" y="15174"/>
                      <a:pt x="198261" y="-348"/>
                      <a:pt x="234950" y="5"/>
                    </a:cubicBezTo>
                    <a:cubicBezTo>
                      <a:pt x="271639" y="358"/>
                      <a:pt x="320675" y="24699"/>
                      <a:pt x="345017" y="33871"/>
                    </a:cubicBezTo>
                    <a:cubicBezTo>
                      <a:pt x="369359" y="43043"/>
                      <a:pt x="374650" y="50099"/>
                      <a:pt x="381000" y="550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フリーフォーム: 図形 207">
                <a:extLst>
                  <a:ext uri="{FF2B5EF4-FFF2-40B4-BE49-F238E27FC236}">
                    <a16:creationId xmlns:a16="http://schemas.microsoft.com/office/drawing/2014/main" id="{93DFB547-CAEF-446A-93D7-926B8C766FF2}"/>
                  </a:ext>
                </a:extLst>
              </p:cNvPr>
              <p:cNvSpPr/>
              <p:nvPr/>
            </p:nvSpPr>
            <p:spPr>
              <a:xfrm>
                <a:off x="4906433" y="2139950"/>
                <a:ext cx="429684" cy="387350"/>
              </a:xfrm>
              <a:custGeom>
                <a:avLst/>
                <a:gdLst>
                  <a:gd name="connsiteX0" fmla="*/ 0 w 429684"/>
                  <a:gd name="connsiteY0" fmla="*/ 0 h 387350"/>
                  <a:gd name="connsiteX1" fmla="*/ 158750 w 429684"/>
                  <a:gd name="connsiteY1" fmla="*/ 127000 h 387350"/>
                  <a:gd name="connsiteX2" fmla="*/ 317500 w 429684"/>
                  <a:gd name="connsiteY2" fmla="*/ 228600 h 387350"/>
                  <a:gd name="connsiteX3" fmla="*/ 366184 w 429684"/>
                  <a:gd name="connsiteY3" fmla="*/ 262467 h 387350"/>
                  <a:gd name="connsiteX4" fmla="*/ 406400 w 429684"/>
                  <a:gd name="connsiteY4" fmla="*/ 336550 h 387350"/>
                  <a:gd name="connsiteX5" fmla="*/ 429684 w 429684"/>
                  <a:gd name="connsiteY5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684" h="387350">
                    <a:moveTo>
                      <a:pt x="0" y="0"/>
                    </a:moveTo>
                    <a:cubicBezTo>
                      <a:pt x="52916" y="44450"/>
                      <a:pt x="105833" y="88900"/>
                      <a:pt x="158750" y="127000"/>
                    </a:cubicBezTo>
                    <a:cubicBezTo>
                      <a:pt x="211667" y="165100"/>
                      <a:pt x="282928" y="206022"/>
                      <a:pt x="317500" y="228600"/>
                    </a:cubicBezTo>
                    <a:cubicBezTo>
                      <a:pt x="352072" y="251178"/>
                      <a:pt x="351367" y="244475"/>
                      <a:pt x="366184" y="262467"/>
                    </a:cubicBezTo>
                    <a:cubicBezTo>
                      <a:pt x="381001" y="280459"/>
                      <a:pt x="395817" y="315736"/>
                      <a:pt x="406400" y="336550"/>
                    </a:cubicBezTo>
                    <a:cubicBezTo>
                      <a:pt x="416983" y="357364"/>
                      <a:pt x="423333" y="372357"/>
                      <a:pt x="429684" y="387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フリーフォーム: 図形 208">
                <a:extLst>
                  <a:ext uri="{FF2B5EF4-FFF2-40B4-BE49-F238E27FC236}">
                    <a16:creationId xmlns:a16="http://schemas.microsoft.com/office/drawing/2014/main" id="{6F215081-05B4-4C38-90BC-22203C9783E4}"/>
                  </a:ext>
                </a:extLst>
              </p:cNvPr>
              <p:cNvSpPr/>
              <p:nvPr/>
            </p:nvSpPr>
            <p:spPr>
              <a:xfrm>
                <a:off x="5056717" y="2656417"/>
                <a:ext cx="190500" cy="105833"/>
              </a:xfrm>
              <a:custGeom>
                <a:avLst/>
                <a:gdLst>
                  <a:gd name="connsiteX0" fmla="*/ 0 w 190500"/>
                  <a:gd name="connsiteY0" fmla="*/ 0 h 105833"/>
                  <a:gd name="connsiteX1" fmla="*/ 124883 w 190500"/>
                  <a:gd name="connsiteY1" fmla="*/ 63500 h 105833"/>
                  <a:gd name="connsiteX2" fmla="*/ 190500 w 190500"/>
                  <a:gd name="connsiteY2" fmla="*/ 105833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05833">
                    <a:moveTo>
                      <a:pt x="0" y="0"/>
                    </a:moveTo>
                    <a:cubicBezTo>
                      <a:pt x="46566" y="22930"/>
                      <a:pt x="93133" y="45861"/>
                      <a:pt x="124883" y="63500"/>
                    </a:cubicBezTo>
                    <a:cubicBezTo>
                      <a:pt x="156633" y="81139"/>
                      <a:pt x="173566" y="93486"/>
                      <a:pt x="190500" y="1058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フリーフォーム: 図形 209">
                <a:extLst>
                  <a:ext uri="{FF2B5EF4-FFF2-40B4-BE49-F238E27FC236}">
                    <a16:creationId xmlns:a16="http://schemas.microsoft.com/office/drawing/2014/main" id="{420C0616-06B8-4C22-8029-5F38BED2D3B1}"/>
                  </a:ext>
                </a:extLst>
              </p:cNvPr>
              <p:cNvSpPr/>
              <p:nvPr/>
            </p:nvSpPr>
            <p:spPr>
              <a:xfrm>
                <a:off x="5031317" y="2489200"/>
                <a:ext cx="220133" cy="260350"/>
              </a:xfrm>
              <a:custGeom>
                <a:avLst/>
                <a:gdLst>
                  <a:gd name="connsiteX0" fmla="*/ 0 w 220133"/>
                  <a:gd name="connsiteY0" fmla="*/ 0 h 260350"/>
                  <a:gd name="connsiteX1" fmla="*/ 65616 w 220133"/>
                  <a:gd name="connsiteY1" fmla="*/ 91017 h 260350"/>
                  <a:gd name="connsiteX2" fmla="*/ 124883 w 220133"/>
                  <a:gd name="connsiteY2" fmla="*/ 124883 h 260350"/>
                  <a:gd name="connsiteX3" fmla="*/ 182033 w 220133"/>
                  <a:gd name="connsiteY3" fmla="*/ 205317 h 260350"/>
                  <a:gd name="connsiteX4" fmla="*/ 220133 w 220133"/>
                  <a:gd name="connsiteY4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33" h="260350">
                    <a:moveTo>
                      <a:pt x="0" y="0"/>
                    </a:moveTo>
                    <a:cubicBezTo>
                      <a:pt x="22401" y="35101"/>
                      <a:pt x="44802" y="70203"/>
                      <a:pt x="65616" y="91017"/>
                    </a:cubicBezTo>
                    <a:cubicBezTo>
                      <a:pt x="86430" y="111831"/>
                      <a:pt x="105480" y="105833"/>
                      <a:pt x="124883" y="124883"/>
                    </a:cubicBezTo>
                    <a:cubicBezTo>
                      <a:pt x="144286" y="143933"/>
                      <a:pt x="166158" y="182739"/>
                      <a:pt x="182033" y="205317"/>
                    </a:cubicBezTo>
                    <a:cubicBezTo>
                      <a:pt x="197908" y="227895"/>
                      <a:pt x="212372" y="251531"/>
                      <a:pt x="220133" y="260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フリーフォーム: 図形 210">
                <a:extLst>
                  <a:ext uri="{FF2B5EF4-FFF2-40B4-BE49-F238E27FC236}">
                    <a16:creationId xmlns:a16="http://schemas.microsoft.com/office/drawing/2014/main" id="{A6F62FB0-E43E-4C4B-8B71-1E509AA2ECF3}"/>
                  </a:ext>
                </a:extLst>
              </p:cNvPr>
              <p:cNvSpPr/>
              <p:nvPr/>
            </p:nvSpPr>
            <p:spPr>
              <a:xfrm>
                <a:off x="5039783" y="2504017"/>
                <a:ext cx="338667" cy="270933"/>
              </a:xfrm>
              <a:custGeom>
                <a:avLst/>
                <a:gdLst>
                  <a:gd name="connsiteX0" fmla="*/ 0 w 338667"/>
                  <a:gd name="connsiteY0" fmla="*/ 0 h 270933"/>
                  <a:gd name="connsiteX1" fmla="*/ 141817 w 338667"/>
                  <a:gd name="connsiteY1" fmla="*/ 69850 h 270933"/>
                  <a:gd name="connsiteX2" fmla="*/ 287867 w 338667"/>
                  <a:gd name="connsiteY2" fmla="*/ 124883 h 270933"/>
                  <a:gd name="connsiteX3" fmla="*/ 304800 w 338667"/>
                  <a:gd name="connsiteY3" fmla="*/ 232833 h 270933"/>
                  <a:gd name="connsiteX4" fmla="*/ 338667 w 338667"/>
                  <a:gd name="connsiteY4" fmla="*/ 270933 h 27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667" h="270933">
                    <a:moveTo>
                      <a:pt x="0" y="0"/>
                    </a:moveTo>
                    <a:cubicBezTo>
                      <a:pt x="46919" y="24518"/>
                      <a:pt x="93839" y="49036"/>
                      <a:pt x="141817" y="69850"/>
                    </a:cubicBezTo>
                    <a:cubicBezTo>
                      <a:pt x="189795" y="90664"/>
                      <a:pt x="260703" y="97719"/>
                      <a:pt x="287867" y="124883"/>
                    </a:cubicBezTo>
                    <a:cubicBezTo>
                      <a:pt x="315031" y="152047"/>
                      <a:pt x="296333" y="208491"/>
                      <a:pt x="304800" y="232833"/>
                    </a:cubicBezTo>
                    <a:cubicBezTo>
                      <a:pt x="313267" y="257175"/>
                      <a:pt x="325967" y="264054"/>
                      <a:pt x="338667" y="2709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フリーフォーム: 図形 211">
                <a:extLst>
                  <a:ext uri="{FF2B5EF4-FFF2-40B4-BE49-F238E27FC236}">
                    <a16:creationId xmlns:a16="http://schemas.microsoft.com/office/drawing/2014/main" id="{80BCFADD-70B5-4C26-9295-C796F5D80FDE}"/>
                  </a:ext>
                </a:extLst>
              </p:cNvPr>
              <p:cNvSpPr/>
              <p:nvPr/>
            </p:nvSpPr>
            <p:spPr>
              <a:xfrm>
                <a:off x="5454650" y="2671233"/>
                <a:ext cx="135467" cy="361950"/>
              </a:xfrm>
              <a:custGeom>
                <a:avLst/>
                <a:gdLst>
                  <a:gd name="connsiteX0" fmla="*/ 0 w 135467"/>
                  <a:gd name="connsiteY0" fmla="*/ 0 h 361950"/>
                  <a:gd name="connsiteX1" fmla="*/ 44450 w 135467"/>
                  <a:gd name="connsiteY1" fmla="*/ 158750 h 361950"/>
                  <a:gd name="connsiteX2" fmla="*/ 71967 w 135467"/>
                  <a:gd name="connsiteY2" fmla="*/ 281517 h 361950"/>
                  <a:gd name="connsiteX3" fmla="*/ 135467 w 135467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67" h="361950">
                    <a:moveTo>
                      <a:pt x="0" y="0"/>
                    </a:moveTo>
                    <a:cubicBezTo>
                      <a:pt x="16227" y="55915"/>
                      <a:pt x="32455" y="111830"/>
                      <a:pt x="44450" y="158750"/>
                    </a:cubicBezTo>
                    <a:cubicBezTo>
                      <a:pt x="56445" y="205670"/>
                      <a:pt x="56798" y="247650"/>
                      <a:pt x="71967" y="281517"/>
                    </a:cubicBezTo>
                    <a:cubicBezTo>
                      <a:pt x="87136" y="315384"/>
                      <a:pt x="111301" y="338667"/>
                      <a:pt x="135467" y="361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フリーフォーム: 図形 212">
                <a:extLst>
                  <a:ext uri="{FF2B5EF4-FFF2-40B4-BE49-F238E27FC236}">
                    <a16:creationId xmlns:a16="http://schemas.microsoft.com/office/drawing/2014/main" id="{8555082D-C25E-435F-A7A8-3DCF08D9B7A4}"/>
                  </a:ext>
                </a:extLst>
              </p:cNvPr>
              <p:cNvSpPr/>
              <p:nvPr/>
            </p:nvSpPr>
            <p:spPr>
              <a:xfrm>
                <a:off x="5579533" y="2855383"/>
                <a:ext cx="133350" cy="249767"/>
              </a:xfrm>
              <a:custGeom>
                <a:avLst/>
                <a:gdLst>
                  <a:gd name="connsiteX0" fmla="*/ 0 w 133350"/>
                  <a:gd name="connsiteY0" fmla="*/ 0 h 249767"/>
                  <a:gd name="connsiteX1" fmla="*/ 40217 w 133350"/>
                  <a:gd name="connsiteY1" fmla="*/ 137584 h 249767"/>
                  <a:gd name="connsiteX2" fmla="*/ 93134 w 133350"/>
                  <a:gd name="connsiteY2" fmla="*/ 209550 h 249767"/>
                  <a:gd name="connsiteX3" fmla="*/ 133350 w 133350"/>
                  <a:gd name="connsiteY3" fmla="*/ 249767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249767">
                    <a:moveTo>
                      <a:pt x="0" y="0"/>
                    </a:moveTo>
                    <a:cubicBezTo>
                      <a:pt x="12347" y="51329"/>
                      <a:pt x="24695" y="102659"/>
                      <a:pt x="40217" y="137584"/>
                    </a:cubicBezTo>
                    <a:cubicBezTo>
                      <a:pt x="55739" y="172509"/>
                      <a:pt x="77612" y="190853"/>
                      <a:pt x="93134" y="209550"/>
                    </a:cubicBezTo>
                    <a:cubicBezTo>
                      <a:pt x="108656" y="228247"/>
                      <a:pt x="129117" y="242711"/>
                      <a:pt x="133350" y="2497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フリーフォーム: 図形 213">
                <a:extLst>
                  <a:ext uri="{FF2B5EF4-FFF2-40B4-BE49-F238E27FC236}">
                    <a16:creationId xmlns:a16="http://schemas.microsoft.com/office/drawing/2014/main" id="{A0297061-66F8-4ECE-850A-37BC61AE3840}"/>
                  </a:ext>
                </a:extLst>
              </p:cNvPr>
              <p:cNvSpPr/>
              <p:nvPr/>
            </p:nvSpPr>
            <p:spPr>
              <a:xfrm>
                <a:off x="5973233" y="1081617"/>
                <a:ext cx="110149" cy="169333"/>
              </a:xfrm>
              <a:custGeom>
                <a:avLst/>
                <a:gdLst>
                  <a:gd name="connsiteX0" fmla="*/ 67734 w 110149"/>
                  <a:gd name="connsiteY0" fmla="*/ 0 h 169333"/>
                  <a:gd name="connsiteX1" fmla="*/ 110067 w 110149"/>
                  <a:gd name="connsiteY1" fmla="*/ 33866 h 169333"/>
                  <a:gd name="connsiteX2" fmla="*/ 76200 w 110149"/>
                  <a:gd name="connsiteY2" fmla="*/ 88900 h 169333"/>
                  <a:gd name="connsiteX3" fmla="*/ 0 w 110149"/>
                  <a:gd name="connsiteY3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49" h="169333">
                    <a:moveTo>
                      <a:pt x="67734" y="0"/>
                    </a:moveTo>
                    <a:cubicBezTo>
                      <a:pt x="88195" y="9524"/>
                      <a:pt x="108656" y="19049"/>
                      <a:pt x="110067" y="33866"/>
                    </a:cubicBezTo>
                    <a:cubicBezTo>
                      <a:pt x="111478" y="48683"/>
                      <a:pt x="94545" y="66322"/>
                      <a:pt x="76200" y="88900"/>
                    </a:cubicBezTo>
                    <a:cubicBezTo>
                      <a:pt x="57855" y="111478"/>
                      <a:pt x="28927" y="140405"/>
                      <a:pt x="0" y="169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フリーフォーム: 図形 214">
                <a:extLst>
                  <a:ext uri="{FF2B5EF4-FFF2-40B4-BE49-F238E27FC236}">
                    <a16:creationId xmlns:a16="http://schemas.microsoft.com/office/drawing/2014/main" id="{C3BE3CBC-2CE0-4523-9BED-524209B82B97}"/>
                  </a:ext>
                </a:extLst>
              </p:cNvPr>
              <p:cNvSpPr/>
              <p:nvPr/>
            </p:nvSpPr>
            <p:spPr>
              <a:xfrm>
                <a:off x="5719233" y="1090083"/>
                <a:ext cx="101600" cy="63500"/>
              </a:xfrm>
              <a:custGeom>
                <a:avLst/>
                <a:gdLst>
                  <a:gd name="connsiteX0" fmla="*/ 101600 w 101600"/>
                  <a:gd name="connsiteY0" fmla="*/ 0 h 63500"/>
                  <a:gd name="connsiteX1" fmla="*/ 40217 w 101600"/>
                  <a:gd name="connsiteY1" fmla="*/ 48684 h 63500"/>
                  <a:gd name="connsiteX2" fmla="*/ 0 w 101600"/>
                  <a:gd name="connsiteY2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63500">
                    <a:moveTo>
                      <a:pt x="101600" y="0"/>
                    </a:moveTo>
                    <a:cubicBezTo>
                      <a:pt x="79375" y="19050"/>
                      <a:pt x="57150" y="38101"/>
                      <a:pt x="40217" y="48684"/>
                    </a:cubicBezTo>
                    <a:cubicBezTo>
                      <a:pt x="23284" y="59267"/>
                      <a:pt x="11642" y="61383"/>
                      <a:pt x="0" y="63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フリーフォーム: 図形 215">
                <a:extLst>
                  <a:ext uri="{FF2B5EF4-FFF2-40B4-BE49-F238E27FC236}">
                    <a16:creationId xmlns:a16="http://schemas.microsoft.com/office/drawing/2014/main" id="{695EF051-B95B-4A6D-B19A-A19C6EB88043}"/>
                  </a:ext>
                </a:extLst>
              </p:cNvPr>
              <p:cNvSpPr/>
              <p:nvPr/>
            </p:nvSpPr>
            <p:spPr>
              <a:xfrm>
                <a:off x="5668433" y="1083733"/>
                <a:ext cx="42334" cy="61384"/>
              </a:xfrm>
              <a:custGeom>
                <a:avLst/>
                <a:gdLst>
                  <a:gd name="connsiteX0" fmla="*/ 42334 w 42334"/>
                  <a:gd name="connsiteY0" fmla="*/ 0 h 61384"/>
                  <a:gd name="connsiteX1" fmla="*/ 0 w 42334"/>
                  <a:gd name="connsiteY1" fmla="*/ 61384 h 6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34" h="61384">
                    <a:moveTo>
                      <a:pt x="42334" y="0"/>
                    </a:moveTo>
                    <a:lnTo>
                      <a:pt x="0" y="61384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フリーフォーム: 図形 216">
                <a:extLst>
                  <a:ext uri="{FF2B5EF4-FFF2-40B4-BE49-F238E27FC236}">
                    <a16:creationId xmlns:a16="http://schemas.microsoft.com/office/drawing/2014/main" id="{8593F81E-C718-4D2D-83F4-076487B2EA63}"/>
                  </a:ext>
                </a:extLst>
              </p:cNvPr>
              <p:cNvSpPr/>
              <p:nvPr/>
            </p:nvSpPr>
            <p:spPr>
              <a:xfrm>
                <a:off x="6394450" y="1115483"/>
                <a:ext cx="88900" cy="154517"/>
              </a:xfrm>
              <a:custGeom>
                <a:avLst/>
                <a:gdLst>
                  <a:gd name="connsiteX0" fmla="*/ 0 w 88900"/>
                  <a:gd name="connsiteY0" fmla="*/ 0 h 154517"/>
                  <a:gd name="connsiteX1" fmla="*/ 71967 w 88900"/>
                  <a:gd name="connsiteY1" fmla="*/ 101600 h 154517"/>
                  <a:gd name="connsiteX2" fmla="*/ 88900 w 88900"/>
                  <a:gd name="connsiteY2" fmla="*/ 154517 h 15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" h="154517">
                    <a:moveTo>
                      <a:pt x="0" y="0"/>
                    </a:moveTo>
                    <a:cubicBezTo>
                      <a:pt x="28575" y="37923"/>
                      <a:pt x="57150" y="75847"/>
                      <a:pt x="71967" y="101600"/>
                    </a:cubicBezTo>
                    <a:cubicBezTo>
                      <a:pt x="86784" y="127353"/>
                      <a:pt x="87842" y="140935"/>
                      <a:pt x="88900" y="1545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フリーフォーム: 図形 217">
                <a:extLst>
                  <a:ext uri="{FF2B5EF4-FFF2-40B4-BE49-F238E27FC236}">
                    <a16:creationId xmlns:a16="http://schemas.microsoft.com/office/drawing/2014/main" id="{B297E808-3563-4230-8A53-237FCAD91E67}"/>
                  </a:ext>
                </a:extLst>
              </p:cNvPr>
              <p:cNvSpPr/>
              <p:nvPr/>
            </p:nvSpPr>
            <p:spPr>
              <a:xfrm>
                <a:off x="6432550" y="1181100"/>
                <a:ext cx="201083" cy="433917"/>
              </a:xfrm>
              <a:custGeom>
                <a:avLst/>
                <a:gdLst>
                  <a:gd name="connsiteX0" fmla="*/ 0 w 201083"/>
                  <a:gd name="connsiteY0" fmla="*/ 0 h 433917"/>
                  <a:gd name="connsiteX1" fmla="*/ 141817 w 201083"/>
                  <a:gd name="connsiteY1" fmla="*/ 124883 h 433917"/>
                  <a:gd name="connsiteX2" fmla="*/ 190500 w 201083"/>
                  <a:gd name="connsiteY2" fmla="*/ 241300 h 433917"/>
                  <a:gd name="connsiteX3" fmla="*/ 201083 w 201083"/>
                  <a:gd name="connsiteY3" fmla="*/ 433917 h 43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83" h="433917">
                    <a:moveTo>
                      <a:pt x="0" y="0"/>
                    </a:moveTo>
                    <a:cubicBezTo>
                      <a:pt x="55033" y="42333"/>
                      <a:pt x="110067" y="84666"/>
                      <a:pt x="141817" y="124883"/>
                    </a:cubicBezTo>
                    <a:cubicBezTo>
                      <a:pt x="173567" y="165100"/>
                      <a:pt x="180622" y="189794"/>
                      <a:pt x="190500" y="241300"/>
                    </a:cubicBezTo>
                    <a:cubicBezTo>
                      <a:pt x="200378" y="292806"/>
                      <a:pt x="200730" y="363361"/>
                      <a:pt x="201083" y="4339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フリーフォーム: 図形 218">
                <a:extLst>
                  <a:ext uri="{FF2B5EF4-FFF2-40B4-BE49-F238E27FC236}">
                    <a16:creationId xmlns:a16="http://schemas.microsoft.com/office/drawing/2014/main" id="{FB9B77FC-2705-4CBB-97AD-A06E0AD2ACE7}"/>
                  </a:ext>
                </a:extLst>
              </p:cNvPr>
              <p:cNvSpPr/>
              <p:nvPr/>
            </p:nvSpPr>
            <p:spPr>
              <a:xfrm>
                <a:off x="6498167" y="1502833"/>
                <a:ext cx="131233" cy="117687"/>
              </a:xfrm>
              <a:custGeom>
                <a:avLst/>
                <a:gdLst>
                  <a:gd name="connsiteX0" fmla="*/ 0 w 131233"/>
                  <a:gd name="connsiteY0" fmla="*/ 0 h 117687"/>
                  <a:gd name="connsiteX1" fmla="*/ 93133 w 131233"/>
                  <a:gd name="connsiteY1" fmla="*/ 103717 h 117687"/>
                  <a:gd name="connsiteX2" fmla="*/ 131233 w 131233"/>
                  <a:gd name="connsiteY2" fmla="*/ 116417 h 11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33" h="117687">
                    <a:moveTo>
                      <a:pt x="0" y="0"/>
                    </a:moveTo>
                    <a:cubicBezTo>
                      <a:pt x="35630" y="42157"/>
                      <a:pt x="71261" y="84314"/>
                      <a:pt x="93133" y="103717"/>
                    </a:cubicBezTo>
                    <a:cubicBezTo>
                      <a:pt x="115005" y="123120"/>
                      <a:pt x="124530" y="116770"/>
                      <a:pt x="131233" y="1164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フリーフォーム: 図形 219">
                <a:extLst>
                  <a:ext uri="{FF2B5EF4-FFF2-40B4-BE49-F238E27FC236}">
                    <a16:creationId xmlns:a16="http://schemas.microsoft.com/office/drawing/2014/main" id="{280EC51B-54BF-4189-88A4-DD5E16527418}"/>
                  </a:ext>
                </a:extLst>
              </p:cNvPr>
              <p:cNvSpPr/>
              <p:nvPr/>
            </p:nvSpPr>
            <p:spPr>
              <a:xfrm>
                <a:off x="6652683" y="1136650"/>
                <a:ext cx="47042" cy="182033"/>
              </a:xfrm>
              <a:custGeom>
                <a:avLst/>
                <a:gdLst>
                  <a:gd name="connsiteX0" fmla="*/ 0 w 47042"/>
                  <a:gd name="connsiteY0" fmla="*/ 0 h 182033"/>
                  <a:gd name="connsiteX1" fmla="*/ 46567 w 47042"/>
                  <a:gd name="connsiteY1" fmla="*/ 105833 h 182033"/>
                  <a:gd name="connsiteX2" fmla="*/ 25400 w 47042"/>
                  <a:gd name="connsiteY2" fmla="*/ 182033 h 18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42" h="182033">
                    <a:moveTo>
                      <a:pt x="0" y="0"/>
                    </a:moveTo>
                    <a:cubicBezTo>
                      <a:pt x="21167" y="37747"/>
                      <a:pt x="42334" y="75494"/>
                      <a:pt x="46567" y="105833"/>
                    </a:cubicBezTo>
                    <a:cubicBezTo>
                      <a:pt x="50800" y="136172"/>
                      <a:pt x="25400" y="182033"/>
                      <a:pt x="25400" y="1820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1" name="フリーフォーム: 図形 220">
                <a:extLst>
                  <a:ext uri="{FF2B5EF4-FFF2-40B4-BE49-F238E27FC236}">
                    <a16:creationId xmlns:a16="http://schemas.microsoft.com/office/drawing/2014/main" id="{F3AAF060-7593-42E7-A6D0-DF6D4949D706}"/>
                  </a:ext>
                </a:extLst>
              </p:cNvPr>
              <p:cNvSpPr/>
              <p:nvPr/>
            </p:nvSpPr>
            <p:spPr>
              <a:xfrm>
                <a:off x="6746875" y="1448542"/>
                <a:ext cx="803767" cy="162910"/>
              </a:xfrm>
              <a:custGeom>
                <a:avLst/>
                <a:gdLst>
                  <a:gd name="connsiteX0" fmla="*/ 0 w 803767"/>
                  <a:gd name="connsiteY0" fmla="*/ 161183 h 162910"/>
                  <a:gd name="connsiteX1" fmla="*/ 98425 w 803767"/>
                  <a:gd name="connsiteY1" fmla="*/ 154833 h 162910"/>
                  <a:gd name="connsiteX2" fmla="*/ 273050 w 803767"/>
                  <a:gd name="connsiteY2" fmla="*/ 97683 h 162910"/>
                  <a:gd name="connsiteX3" fmla="*/ 457200 w 803767"/>
                  <a:gd name="connsiteY3" fmla="*/ 18308 h 162910"/>
                  <a:gd name="connsiteX4" fmla="*/ 635000 w 803767"/>
                  <a:gd name="connsiteY4" fmla="*/ 2433 h 162910"/>
                  <a:gd name="connsiteX5" fmla="*/ 800100 w 803767"/>
                  <a:gd name="connsiteY5" fmla="*/ 56408 h 162910"/>
                  <a:gd name="connsiteX6" fmla="*/ 733425 w 803767"/>
                  <a:gd name="connsiteY6" fmla="*/ 148483 h 16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767" h="162910">
                    <a:moveTo>
                      <a:pt x="0" y="161183"/>
                    </a:moveTo>
                    <a:cubicBezTo>
                      <a:pt x="26458" y="163299"/>
                      <a:pt x="52917" y="165416"/>
                      <a:pt x="98425" y="154833"/>
                    </a:cubicBezTo>
                    <a:cubicBezTo>
                      <a:pt x="143933" y="144250"/>
                      <a:pt x="213254" y="120437"/>
                      <a:pt x="273050" y="97683"/>
                    </a:cubicBezTo>
                    <a:cubicBezTo>
                      <a:pt x="332846" y="74929"/>
                      <a:pt x="396875" y="34183"/>
                      <a:pt x="457200" y="18308"/>
                    </a:cubicBezTo>
                    <a:cubicBezTo>
                      <a:pt x="517525" y="2433"/>
                      <a:pt x="577850" y="-3917"/>
                      <a:pt x="635000" y="2433"/>
                    </a:cubicBezTo>
                    <a:cubicBezTo>
                      <a:pt x="692150" y="8783"/>
                      <a:pt x="783696" y="32066"/>
                      <a:pt x="800100" y="56408"/>
                    </a:cubicBezTo>
                    <a:cubicBezTo>
                      <a:pt x="816504" y="80750"/>
                      <a:pt x="774964" y="114616"/>
                      <a:pt x="733425" y="1484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2" name="フリーフォーム: 図形 221">
                <a:extLst>
                  <a:ext uri="{FF2B5EF4-FFF2-40B4-BE49-F238E27FC236}">
                    <a16:creationId xmlns:a16="http://schemas.microsoft.com/office/drawing/2014/main" id="{768A514C-D00D-4AC1-9041-439634ED5965}"/>
                  </a:ext>
                </a:extLst>
              </p:cNvPr>
              <p:cNvSpPr/>
              <p:nvPr/>
            </p:nvSpPr>
            <p:spPr>
              <a:xfrm>
                <a:off x="7667598" y="1457325"/>
                <a:ext cx="41302" cy="269875"/>
              </a:xfrm>
              <a:custGeom>
                <a:avLst/>
                <a:gdLst>
                  <a:gd name="connsiteX0" fmla="*/ 34952 w 41302"/>
                  <a:gd name="connsiteY0" fmla="*/ 0 h 269875"/>
                  <a:gd name="connsiteX1" fmla="*/ 34952 w 41302"/>
                  <a:gd name="connsiteY1" fmla="*/ 161925 h 269875"/>
                  <a:gd name="connsiteX2" fmla="*/ 27 w 41302"/>
                  <a:gd name="connsiteY2" fmla="*/ 196850 h 269875"/>
                  <a:gd name="connsiteX3" fmla="*/ 41302 w 41302"/>
                  <a:gd name="connsiteY3" fmla="*/ 269875 h 2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2" h="269875">
                    <a:moveTo>
                      <a:pt x="34952" y="0"/>
                    </a:moveTo>
                    <a:cubicBezTo>
                      <a:pt x="37862" y="64558"/>
                      <a:pt x="40773" y="129117"/>
                      <a:pt x="34952" y="161925"/>
                    </a:cubicBezTo>
                    <a:cubicBezTo>
                      <a:pt x="29131" y="194733"/>
                      <a:pt x="-1031" y="178859"/>
                      <a:pt x="27" y="196850"/>
                    </a:cubicBezTo>
                    <a:cubicBezTo>
                      <a:pt x="1085" y="214841"/>
                      <a:pt x="21193" y="242358"/>
                      <a:pt x="41302" y="2698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3" name="フリーフォーム: 図形 222">
                <a:extLst>
                  <a:ext uri="{FF2B5EF4-FFF2-40B4-BE49-F238E27FC236}">
                    <a16:creationId xmlns:a16="http://schemas.microsoft.com/office/drawing/2014/main" id="{E9899792-921E-432C-BCAC-1BD7495F1A90}"/>
                  </a:ext>
                </a:extLst>
              </p:cNvPr>
              <p:cNvSpPr/>
              <p:nvPr/>
            </p:nvSpPr>
            <p:spPr>
              <a:xfrm>
                <a:off x="6154467" y="1063625"/>
                <a:ext cx="35196" cy="212725"/>
              </a:xfrm>
              <a:custGeom>
                <a:avLst/>
                <a:gdLst>
                  <a:gd name="connsiteX0" fmla="*/ 35196 w 35196"/>
                  <a:gd name="connsiteY0" fmla="*/ 0 h 212725"/>
                  <a:gd name="connsiteX1" fmla="*/ 271 w 35196"/>
                  <a:gd name="connsiteY1" fmla="*/ 55563 h 212725"/>
                  <a:gd name="connsiteX2" fmla="*/ 19321 w 35196"/>
                  <a:gd name="connsiteY2" fmla="*/ 98425 h 212725"/>
                  <a:gd name="connsiteX3" fmla="*/ 25671 w 35196"/>
                  <a:gd name="connsiteY3" fmla="*/ 153988 h 212725"/>
                  <a:gd name="connsiteX4" fmla="*/ 17733 w 35196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6" h="212725">
                    <a:moveTo>
                      <a:pt x="35196" y="0"/>
                    </a:moveTo>
                    <a:cubicBezTo>
                      <a:pt x="19056" y="19579"/>
                      <a:pt x="2917" y="39159"/>
                      <a:pt x="271" y="55563"/>
                    </a:cubicBezTo>
                    <a:cubicBezTo>
                      <a:pt x="-2375" y="71967"/>
                      <a:pt x="15088" y="82021"/>
                      <a:pt x="19321" y="98425"/>
                    </a:cubicBezTo>
                    <a:cubicBezTo>
                      <a:pt x="23554" y="114829"/>
                      <a:pt x="25936" y="134938"/>
                      <a:pt x="25671" y="153988"/>
                    </a:cubicBezTo>
                    <a:cubicBezTo>
                      <a:pt x="25406" y="173038"/>
                      <a:pt x="21569" y="192881"/>
                      <a:pt x="17733" y="212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4" name="フリーフォーム: 図形 223">
                <a:extLst>
                  <a:ext uri="{FF2B5EF4-FFF2-40B4-BE49-F238E27FC236}">
                    <a16:creationId xmlns:a16="http://schemas.microsoft.com/office/drawing/2014/main" id="{74251B92-50B6-4AD1-9361-648C2DF1687A}"/>
                  </a:ext>
                </a:extLst>
              </p:cNvPr>
              <p:cNvSpPr/>
              <p:nvPr/>
            </p:nvSpPr>
            <p:spPr>
              <a:xfrm>
                <a:off x="5942013" y="1201738"/>
                <a:ext cx="215900" cy="261937"/>
              </a:xfrm>
              <a:custGeom>
                <a:avLst/>
                <a:gdLst>
                  <a:gd name="connsiteX0" fmla="*/ 215900 w 215900"/>
                  <a:gd name="connsiteY0" fmla="*/ 0 h 261937"/>
                  <a:gd name="connsiteX1" fmla="*/ 131762 w 215900"/>
                  <a:gd name="connsiteY1" fmla="*/ 57150 h 261937"/>
                  <a:gd name="connsiteX2" fmla="*/ 103187 w 215900"/>
                  <a:gd name="connsiteY2" fmla="*/ 127000 h 261937"/>
                  <a:gd name="connsiteX3" fmla="*/ 63500 w 215900"/>
                  <a:gd name="connsiteY3" fmla="*/ 219075 h 261937"/>
                  <a:gd name="connsiteX4" fmla="*/ 0 w 215900"/>
                  <a:gd name="connsiteY4" fmla="*/ 261937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261937">
                    <a:moveTo>
                      <a:pt x="215900" y="0"/>
                    </a:moveTo>
                    <a:cubicBezTo>
                      <a:pt x="183223" y="17991"/>
                      <a:pt x="150547" y="35983"/>
                      <a:pt x="131762" y="57150"/>
                    </a:cubicBezTo>
                    <a:cubicBezTo>
                      <a:pt x="112976" y="78317"/>
                      <a:pt x="114564" y="100012"/>
                      <a:pt x="103187" y="127000"/>
                    </a:cubicBezTo>
                    <a:cubicBezTo>
                      <a:pt x="91810" y="153988"/>
                      <a:pt x="80698" y="196585"/>
                      <a:pt x="63500" y="219075"/>
                    </a:cubicBezTo>
                    <a:cubicBezTo>
                      <a:pt x="46302" y="241565"/>
                      <a:pt x="23151" y="251751"/>
                      <a:pt x="0" y="261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5" name="フリーフォーム: 図形 224">
                <a:extLst>
                  <a:ext uri="{FF2B5EF4-FFF2-40B4-BE49-F238E27FC236}">
                    <a16:creationId xmlns:a16="http://schemas.microsoft.com/office/drawing/2014/main" id="{D35CBCE3-562D-437C-9FA5-7A89672B48B2}"/>
                  </a:ext>
                </a:extLst>
              </p:cNvPr>
              <p:cNvSpPr/>
              <p:nvPr/>
            </p:nvSpPr>
            <p:spPr>
              <a:xfrm>
                <a:off x="5218113" y="1855788"/>
                <a:ext cx="126105" cy="90487"/>
              </a:xfrm>
              <a:custGeom>
                <a:avLst/>
                <a:gdLst>
                  <a:gd name="connsiteX0" fmla="*/ 0 w 126105"/>
                  <a:gd name="connsiteY0" fmla="*/ 0 h 90487"/>
                  <a:gd name="connsiteX1" fmla="*/ 125412 w 126105"/>
                  <a:gd name="connsiteY1" fmla="*/ 73025 h 90487"/>
                  <a:gd name="connsiteX2" fmla="*/ 41275 w 126105"/>
                  <a:gd name="connsiteY2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105" h="90487">
                    <a:moveTo>
                      <a:pt x="0" y="0"/>
                    </a:moveTo>
                    <a:cubicBezTo>
                      <a:pt x="59266" y="28972"/>
                      <a:pt x="118533" y="57944"/>
                      <a:pt x="125412" y="73025"/>
                    </a:cubicBezTo>
                    <a:cubicBezTo>
                      <a:pt x="132291" y="88106"/>
                      <a:pt x="86783" y="89296"/>
                      <a:pt x="41275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6" name="フリーフォーム: 図形 225">
                <a:extLst>
                  <a:ext uri="{FF2B5EF4-FFF2-40B4-BE49-F238E27FC236}">
                    <a16:creationId xmlns:a16="http://schemas.microsoft.com/office/drawing/2014/main" id="{D834F055-1D17-4223-9B4B-E6763066182E}"/>
                  </a:ext>
                </a:extLst>
              </p:cNvPr>
              <p:cNvSpPr/>
              <p:nvPr/>
            </p:nvSpPr>
            <p:spPr>
              <a:xfrm>
                <a:off x="5154613" y="1968500"/>
                <a:ext cx="133350" cy="25400"/>
              </a:xfrm>
              <a:custGeom>
                <a:avLst/>
                <a:gdLst>
                  <a:gd name="connsiteX0" fmla="*/ 0 w 133350"/>
                  <a:gd name="connsiteY0" fmla="*/ 25400 h 25400"/>
                  <a:gd name="connsiteX1" fmla="*/ 133350 w 13335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5400">
                    <a:moveTo>
                      <a:pt x="0" y="25400"/>
                    </a:moveTo>
                    <a:lnTo>
                      <a:pt x="133350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7" name="フリーフォーム: 図形 226">
                <a:extLst>
                  <a:ext uri="{FF2B5EF4-FFF2-40B4-BE49-F238E27FC236}">
                    <a16:creationId xmlns:a16="http://schemas.microsoft.com/office/drawing/2014/main" id="{49EB1FBD-CC83-4249-A843-6C250E053E9F}"/>
                  </a:ext>
                </a:extLst>
              </p:cNvPr>
              <p:cNvSpPr/>
              <p:nvPr/>
            </p:nvSpPr>
            <p:spPr>
              <a:xfrm>
                <a:off x="4838700" y="2316163"/>
                <a:ext cx="644525" cy="255587"/>
              </a:xfrm>
              <a:custGeom>
                <a:avLst/>
                <a:gdLst>
                  <a:gd name="connsiteX0" fmla="*/ 0 w 644525"/>
                  <a:gd name="connsiteY0" fmla="*/ 0 h 255587"/>
                  <a:gd name="connsiteX1" fmla="*/ 146050 w 644525"/>
                  <a:gd name="connsiteY1" fmla="*/ 87312 h 255587"/>
                  <a:gd name="connsiteX2" fmla="*/ 323850 w 644525"/>
                  <a:gd name="connsiteY2" fmla="*/ 133350 h 255587"/>
                  <a:gd name="connsiteX3" fmla="*/ 406400 w 644525"/>
                  <a:gd name="connsiteY3" fmla="*/ 193675 h 255587"/>
                  <a:gd name="connsiteX4" fmla="*/ 550863 w 644525"/>
                  <a:gd name="connsiteY4" fmla="*/ 220662 h 255587"/>
                  <a:gd name="connsiteX5" fmla="*/ 644525 w 644525"/>
                  <a:gd name="connsiteY5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525" h="255587">
                    <a:moveTo>
                      <a:pt x="0" y="0"/>
                    </a:moveTo>
                    <a:cubicBezTo>
                      <a:pt x="46037" y="32543"/>
                      <a:pt x="92075" y="65087"/>
                      <a:pt x="146050" y="87312"/>
                    </a:cubicBezTo>
                    <a:cubicBezTo>
                      <a:pt x="200025" y="109537"/>
                      <a:pt x="280458" y="115623"/>
                      <a:pt x="323850" y="133350"/>
                    </a:cubicBezTo>
                    <a:cubicBezTo>
                      <a:pt x="367242" y="151077"/>
                      <a:pt x="368565" y="179123"/>
                      <a:pt x="406400" y="193675"/>
                    </a:cubicBezTo>
                    <a:cubicBezTo>
                      <a:pt x="444236" y="208227"/>
                      <a:pt x="511176" y="210343"/>
                      <a:pt x="550863" y="220662"/>
                    </a:cubicBezTo>
                    <a:cubicBezTo>
                      <a:pt x="590551" y="230981"/>
                      <a:pt x="617538" y="243284"/>
                      <a:pt x="644525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8" name="フリーフォーム: 図形 227">
                <a:extLst>
                  <a:ext uri="{FF2B5EF4-FFF2-40B4-BE49-F238E27FC236}">
                    <a16:creationId xmlns:a16="http://schemas.microsoft.com/office/drawing/2014/main" id="{47EA33BF-EC20-4B7F-B0E4-FBF0EF3C01A8}"/>
                  </a:ext>
                </a:extLst>
              </p:cNvPr>
              <p:cNvSpPr/>
              <p:nvPr/>
            </p:nvSpPr>
            <p:spPr>
              <a:xfrm>
                <a:off x="5711825" y="2427288"/>
                <a:ext cx="158798" cy="430212"/>
              </a:xfrm>
              <a:custGeom>
                <a:avLst/>
                <a:gdLst>
                  <a:gd name="connsiteX0" fmla="*/ 0 w 158798"/>
                  <a:gd name="connsiteY0" fmla="*/ 0 h 430212"/>
                  <a:gd name="connsiteX1" fmla="*/ 82550 w 158798"/>
                  <a:gd name="connsiteY1" fmla="*/ 93662 h 430212"/>
                  <a:gd name="connsiteX2" fmla="*/ 136525 w 158798"/>
                  <a:gd name="connsiteY2" fmla="*/ 196850 h 430212"/>
                  <a:gd name="connsiteX3" fmla="*/ 158750 w 158798"/>
                  <a:gd name="connsiteY3" fmla="*/ 315912 h 430212"/>
                  <a:gd name="connsiteX4" fmla="*/ 141288 w 158798"/>
                  <a:gd name="connsiteY4" fmla="*/ 430212 h 43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98" h="430212">
                    <a:moveTo>
                      <a:pt x="0" y="0"/>
                    </a:moveTo>
                    <a:cubicBezTo>
                      <a:pt x="29898" y="30427"/>
                      <a:pt x="59796" y="60854"/>
                      <a:pt x="82550" y="93662"/>
                    </a:cubicBezTo>
                    <a:cubicBezTo>
                      <a:pt x="105304" y="126470"/>
                      <a:pt x="123825" y="159808"/>
                      <a:pt x="136525" y="196850"/>
                    </a:cubicBezTo>
                    <a:cubicBezTo>
                      <a:pt x="149225" y="233892"/>
                      <a:pt x="157956" y="277018"/>
                      <a:pt x="158750" y="315912"/>
                    </a:cubicBezTo>
                    <a:cubicBezTo>
                      <a:pt x="159544" y="354806"/>
                      <a:pt x="150416" y="392509"/>
                      <a:pt x="141288" y="4302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9" name="フリーフォーム: 図形 228">
                <a:extLst>
                  <a:ext uri="{FF2B5EF4-FFF2-40B4-BE49-F238E27FC236}">
                    <a16:creationId xmlns:a16="http://schemas.microsoft.com/office/drawing/2014/main" id="{E749A2A5-B087-401E-B8D3-0C9E7B094EC3}"/>
                  </a:ext>
                </a:extLst>
              </p:cNvPr>
              <p:cNvSpPr/>
              <p:nvPr/>
            </p:nvSpPr>
            <p:spPr>
              <a:xfrm>
                <a:off x="5475288" y="2330450"/>
                <a:ext cx="33987" cy="174625"/>
              </a:xfrm>
              <a:custGeom>
                <a:avLst/>
                <a:gdLst>
                  <a:gd name="connsiteX0" fmla="*/ 28575 w 33987"/>
                  <a:gd name="connsiteY0" fmla="*/ 0 h 174625"/>
                  <a:gd name="connsiteX1" fmla="*/ 33337 w 33987"/>
                  <a:gd name="connsiteY1" fmla="*/ 85725 h 174625"/>
                  <a:gd name="connsiteX2" fmla="*/ 15875 w 33987"/>
                  <a:gd name="connsiteY2" fmla="*/ 127000 h 174625"/>
                  <a:gd name="connsiteX3" fmla="*/ 0 w 33987"/>
                  <a:gd name="connsiteY3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87" h="174625">
                    <a:moveTo>
                      <a:pt x="28575" y="0"/>
                    </a:moveTo>
                    <a:cubicBezTo>
                      <a:pt x="32014" y="32279"/>
                      <a:pt x="35454" y="64558"/>
                      <a:pt x="33337" y="85725"/>
                    </a:cubicBezTo>
                    <a:cubicBezTo>
                      <a:pt x="31220" y="106892"/>
                      <a:pt x="21431" y="112183"/>
                      <a:pt x="15875" y="127000"/>
                    </a:cubicBezTo>
                    <a:cubicBezTo>
                      <a:pt x="10319" y="141817"/>
                      <a:pt x="5159" y="158221"/>
                      <a:pt x="0" y="1746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フリーフォーム: 図形 229">
                <a:extLst>
                  <a:ext uri="{FF2B5EF4-FFF2-40B4-BE49-F238E27FC236}">
                    <a16:creationId xmlns:a16="http://schemas.microsoft.com/office/drawing/2014/main" id="{F57631ED-3D32-4D7D-A781-FF4506D9A0F1}"/>
                  </a:ext>
                </a:extLst>
              </p:cNvPr>
              <p:cNvSpPr/>
              <p:nvPr/>
            </p:nvSpPr>
            <p:spPr>
              <a:xfrm>
                <a:off x="6462713" y="1807222"/>
                <a:ext cx="203820" cy="412103"/>
              </a:xfrm>
              <a:custGeom>
                <a:avLst/>
                <a:gdLst>
                  <a:gd name="connsiteX0" fmla="*/ 0 w 203820"/>
                  <a:gd name="connsiteY0" fmla="*/ 941 h 412103"/>
                  <a:gd name="connsiteX1" fmla="*/ 77787 w 203820"/>
                  <a:gd name="connsiteY1" fmla="*/ 10466 h 412103"/>
                  <a:gd name="connsiteX2" fmla="*/ 136525 w 203820"/>
                  <a:gd name="connsiteY2" fmla="*/ 75553 h 412103"/>
                  <a:gd name="connsiteX3" fmla="*/ 187325 w 203820"/>
                  <a:gd name="connsiteY3" fmla="*/ 178741 h 412103"/>
                  <a:gd name="connsiteX4" fmla="*/ 203200 w 203820"/>
                  <a:gd name="connsiteY4" fmla="*/ 272403 h 412103"/>
                  <a:gd name="connsiteX5" fmla="*/ 169862 w 203820"/>
                  <a:gd name="connsiteY5" fmla="*/ 367653 h 412103"/>
                  <a:gd name="connsiteX6" fmla="*/ 117475 w 203820"/>
                  <a:gd name="connsiteY6" fmla="*/ 412103 h 41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20" h="412103">
                    <a:moveTo>
                      <a:pt x="0" y="941"/>
                    </a:moveTo>
                    <a:cubicBezTo>
                      <a:pt x="27516" y="-514"/>
                      <a:pt x="55033" y="-1969"/>
                      <a:pt x="77787" y="10466"/>
                    </a:cubicBezTo>
                    <a:cubicBezTo>
                      <a:pt x="100541" y="22901"/>
                      <a:pt x="118269" y="47507"/>
                      <a:pt x="136525" y="75553"/>
                    </a:cubicBezTo>
                    <a:cubicBezTo>
                      <a:pt x="154781" y="103599"/>
                      <a:pt x="176213" y="145933"/>
                      <a:pt x="187325" y="178741"/>
                    </a:cubicBezTo>
                    <a:cubicBezTo>
                      <a:pt x="198438" y="211549"/>
                      <a:pt x="206110" y="240918"/>
                      <a:pt x="203200" y="272403"/>
                    </a:cubicBezTo>
                    <a:cubicBezTo>
                      <a:pt x="200290" y="303888"/>
                      <a:pt x="184149" y="344370"/>
                      <a:pt x="169862" y="367653"/>
                    </a:cubicBezTo>
                    <a:cubicBezTo>
                      <a:pt x="155575" y="390936"/>
                      <a:pt x="136525" y="401519"/>
                      <a:pt x="117475" y="4121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フリーフォーム: 図形 230">
                <a:extLst>
                  <a:ext uri="{FF2B5EF4-FFF2-40B4-BE49-F238E27FC236}">
                    <a16:creationId xmlns:a16="http://schemas.microsoft.com/office/drawing/2014/main" id="{473A6084-452B-477E-AB7B-E40890AB534B}"/>
                  </a:ext>
                </a:extLst>
              </p:cNvPr>
              <p:cNvSpPr/>
              <p:nvPr/>
            </p:nvSpPr>
            <p:spPr>
              <a:xfrm>
                <a:off x="6313327" y="1796174"/>
                <a:ext cx="241461" cy="429501"/>
              </a:xfrm>
              <a:custGeom>
                <a:avLst/>
                <a:gdLst>
                  <a:gd name="connsiteX0" fmla="*/ 241461 w 241461"/>
                  <a:gd name="connsiteY0" fmla="*/ 429501 h 429501"/>
                  <a:gd name="connsiteX1" fmla="*/ 119223 w 241461"/>
                  <a:gd name="connsiteY1" fmla="*/ 373939 h 429501"/>
                  <a:gd name="connsiteX2" fmla="*/ 52548 w 241461"/>
                  <a:gd name="connsiteY2" fmla="*/ 296151 h 429501"/>
                  <a:gd name="connsiteX3" fmla="*/ 11273 w 241461"/>
                  <a:gd name="connsiteY3" fmla="*/ 196139 h 429501"/>
                  <a:gd name="connsiteX4" fmla="*/ 3336 w 241461"/>
                  <a:gd name="connsiteY4" fmla="*/ 127876 h 429501"/>
                  <a:gd name="connsiteX5" fmla="*/ 58898 w 241461"/>
                  <a:gd name="connsiteY5" fmla="*/ 29451 h 429501"/>
                  <a:gd name="connsiteX6" fmla="*/ 114461 w 241461"/>
                  <a:gd name="connsiteY6" fmla="*/ 2464 h 429501"/>
                  <a:gd name="connsiteX7" fmla="*/ 150973 w 241461"/>
                  <a:gd name="connsiteY7" fmla="*/ 876 h 42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461" h="429501">
                    <a:moveTo>
                      <a:pt x="241461" y="429501"/>
                    </a:moveTo>
                    <a:cubicBezTo>
                      <a:pt x="196085" y="412832"/>
                      <a:pt x="150709" y="396164"/>
                      <a:pt x="119223" y="373939"/>
                    </a:cubicBezTo>
                    <a:cubicBezTo>
                      <a:pt x="87737" y="351714"/>
                      <a:pt x="70540" y="325784"/>
                      <a:pt x="52548" y="296151"/>
                    </a:cubicBezTo>
                    <a:cubicBezTo>
                      <a:pt x="34556" y="266518"/>
                      <a:pt x="19475" y="224185"/>
                      <a:pt x="11273" y="196139"/>
                    </a:cubicBezTo>
                    <a:cubicBezTo>
                      <a:pt x="3071" y="168093"/>
                      <a:pt x="-4602" y="155657"/>
                      <a:pt x="3336" y="127876"/>
                    </a:cubicBezTo>
                    <a:cubicBezTo>
                      <a:pt x="11274" y="100095"/>
                      <a:pt x="40377" y="50353"/>
                      <a:pt x="58898" y="29451"/>
                    </a:cubicBezTo>
                    <a:cubicBezTo>
                      <a:pt x="77419" y="8549"/>
                      <a:pt x="99115" y="7227"/>
                      <a:pt x="114461" y="2464"/>
                    </a:cubicBezTo>
                    <a:cubicBezTo>
                      <a:pt x="129807" y="-2299"/>
                      <a:pt x="143035" y="1405"/>
                      <a:pt x="150973" y="87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2" name="フリーフォーム: 図形 231">
                <a:extLst>
                  <a:ext uri="{FF2B5EF4-FFF2-40B4-BE49-F238E27FC236}">
                    <a16:creationId xmlns:a16="http://schemas.microsoft.com/office/drawing/2014/main" id="{18D7D900-EF74-4915-995A-A42A1E7C19FB}"/>
                  </a:ext>
                </a:extLst>
              </p:cNvPr>
              <p:cNvSpPr/>
              <p:nvPr/>
            </p:nvSpPr>
            <p:spPr>
              <a:xfrm>
                <a:off x="6346377" y="1830388"/>
                <a:ext cx="271911" cy="366712"/>
              </a:xfrm>
              <a:custGeom>
                <a:avLst/>
                <a:gdLst>
                  <a:gd name="connsiteX0" fmla="*/ 40136 w 271911"/>
                  <a:gd name="connsiteY0" fmla="*/ 0 h 366712"/>
                  <a:gd name="connsiteX1" fmla="*/ 6798 w 271911"/>
                  <a:gd name="connsiteY1" fmla="*/ 79375 h 366712"/>
                  <a:gd name="connsiteX2" fmla="*/ 3623 w 271911"/>
                  <a:gd name="connsiteY2" fmla="*/ 152400 h 366712"/>
                  <a:gd name="connsiteX3" fmla="*/ 48073 w 271911"/>
                  <a:gd name="connsiteY3" fmla="*/ 239712 h 366712"/>
                  <a:gd name="connsiteX4" fmla="*/ 103636 w 271911"/>
                  <a:gd name="connsiteY4" fmla="*/ 320675 h 366712"/>
                  <a:gd name="connsiteX5" fmla="*/ 175073 w 271911"/>
                  <a:gd name="connsiteY5" fmla="*/ 355600 h 366712"/>
                  <a:gd name="connsiteX6" fmla="*/ 271911 w 271911"/>
                  <a:gd name="connsiteY6" fmla="*/ 36671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911" h="366712">
                    <a:moveTo>
                      <a:pt x="40136" y="0"/>
                    </a:moveTo>
                    <a:cubicBezTo>
                      <a:pt x="26509" y="26987"/>
                      <a:pt x="12883" y="53975"/>
                      <a:pt x="6798" y="79375"/>
                    </a:cubicBezTo>
                    <a:cubicBezTo>
                      <a:pt x="712" y="104775"/>
                      <a:pt x="-3256" y="125677"/>
                      <a:pt x="3623" y="152400"/>
                    </a:cubicBezTo>
                    <a:cubicBezTo>
                      <a:pt x="10502" y="179123"/>
                      <a:pt x="31404" y="211666"/>
                      <a:pt x="48073" y="239712"/>
                    </a:cubicBezTo>
                    <a:cubicBezTo>
                      <a:pt x="64742" y="267758"/>
                      <a:pt x="82469" y="301360"/>
                      <a:pt x="103636" y="320675"/>
                    </a:cubicBezTo>
                    <a:cubicBezTo>
                      <a:pt x="124803" y="339990"/>
                      <a:pt x="147027" y="347927"/>
                      <a:pt x="175073" y="355600"/>
                    </a:cubicBezTo>
                    <a:cubicBezTo>
                      <a:pt x="203119" y="363273"/>
                      <a:pt x="257888" y="365918"/>
                      <a:pt x="271911" y="366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3" name="フリーフォーム: 図形 232">
                <a:extLst>
                  <a:ext uri="{FF2B5EF4-FFF2-40B4-BE49-F238E27FC236}">
                    <a16:creationId xmlns:a16="http://schemas.microsoft.com/office/drawing/2014/main" id="{72A0807A-1111-4A05-B137-FC33A0910D87}"/>
                  </a:ext>
                </a:extLst>
              </p:cNvPr>
              <p:cNvSpPr/>
              <p:nvPr/>
            </p:nvSpPr>
            <p:spPr>
              <a:xfrm>
                <a:off x="6381750" y="1863725"/>
                <a:ext cx="196850" cy="96838"/>
              </a:xfrm>
              <a:custGeom>
                <a:avLst/>
                <a:gdLst>
                  <a:gd name="connsiteX0" fmla="*/ 0 w 196850"/>
                  <a:gd name="connsiteY0" fmla="*/ 96838 h 96838"/>
                  <a:gd name="connsiteX1" fmla="*/ 117475 w 196850"/>
                  <a:gd name="connsiteY1" fmla="*/ 63500 h 96838"/>
                  <a:gd name="connsiteX2" fmla="*/ 171450 w 196850"/>
                  <a:gd name="connsiteY2" fmla="*/ 33338 h 96838"/>
                  <a:gd name="connsiteX3" fmla="*/ 196850 w 196850"/>
                  <a:gd name="connsiteY3" fmla="*/ 0 h 9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50" h="96838">
                    <a:moveTo>
                      <a:pt x="0" y="96838"/>
                    </a:moveTo>
                    <a:cubicBezTo>
                      <a:pt x="44450" y="85460"/>
                      <a:pt x="88900" y="74083"/>
                      <a:pt x="117475" y="63500"/>
                    </a:cubicBezTo>
                    <a:cubicBezTo>
                      <a:pt x="146050" y="52917"/>
                      <a:pt x="158221" y="43921"/>
                      <a:pt x="171450" y="33338"/>
                    </a:cubicBezTo>
                    <a:cubicBezTo>
                      <a:pt x="184679" y="22755"/>
                      <a:pt x="190764" y="11377"/>
                      <a:pt x="1968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4" name="フリーフォーム: 図形 233">
                <a:extLst>
                  <a:ext uri="{FF2B5EF4-FFF2-40B4-BE49-F238E27FC236}">
                    <a16:creationId xmlns:a16="http://schemas.microsoft.com/office/drawing/2014/main" id="{D72AA724-3A3C-4F22-A5A3-2387157E6C07}"/>
                  </a:ext>
                </a:extLst>
              </p:cNvPr>
              <p:cNvSpPr/>
              <p:nvPr/>
            </p:nvSpPr>
            <p:spPr>
              <a:xfrm>
                <a:off x="5494338" y="2576513"/>
                <a:ext cx="103187" cy="171450"/>
              </a:xfrm>
              <a:custGeom>
                <a:avLst/>
                <a:gdLst>
                  <a:gd name="connsiteX0" fmla="*/ 0 w 103187"/>
                  <a:gd name="connsiteY0" fmla="*/ 0 h 171450"/>
                  <a:gd name="connsiteX1" fmla="*/ 28575 w 103187"/>
                  <a:gd name="connsiteY1" fmla="*/ 57150 h 171450"/>
                  <a:gd name="connsiteX2" fmla="*/ 73025 w 103187"/>
                  <a:gd name="connsiteY2" fmla="*/ 142875 h 171450"/>
                  <a:gd name="connsiteX3" fmla="*/ 103187 w 103187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87" h="171450">
                    <a:moveTo>
                      <a:pt x="0" y="0"/>
                    </a:moveTo>
                    <a:cubicBezTo>
                      <a:pt x="8334" y="16669"/>
                      <a:pt x="16404" y="33338"/>
                      <a:pt x="28575" y="57150"/>
                    </a:cubicBezTo>
                    <a:cubicBezTo>
                      <a:pt x="40746" y="80963"/>
                      <a:pt x="60590" y="123825"/>
                      <a:pt x="73025" y="142875"/>
                    </a:cubicBezTo>
                    <a:cubicBezTo>
                      <a:pt x="85460" y="161925"/>
                      <a:pt x="94323" y="166687"/>
                      <a:pt x="103187" y="1714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フリーフォーム: 図形 234">
                <a:extLst>
                  <a:ext uri="{FF2B5EF4-FFF2-40B4-BE49-F238E27FC236}">
                    <a16:creationId xmlns:a16="http://schemas.microsoft.com/office/drawing/2014/main" id="{1EFF25EA-F008-4F27-889D-528F7C70E6F8}"/>
                  </a:ext>
                </a:extLst>
              </p:cNvPr>
              <p:cNvSpPr/>
              <p:nvPr/>
            </p:nvSpPr>
            <p:spPr>
              <a:xfrm>
                <a:off x="5505450" y="2413191"/>
                <a:ext cx="255588" cy="63309"/>
              </a:xfrm>
              <a:custGeom>
                <a:avLst/>
                <a:gdLst>
                  <a:gd name="connsiteX0" fmla="*/ 0 w 255588"/>
                  <a:gd name="connsiteY0" fmla="*/ 41084 h 63309"/>
                  <a:gd name="connsiteX1" fmla="*/ 58738 w 255588"/>
                  <a:gd name="connsiteY1" fmla="*/ 1397 h 63309"/>
                  <a:gd name="connsiteX2" fmla="*/ 128588 w 255588"/>
                  <a:gd name="connsiteY2" fmla="*/ 10922 h 63309"/>
                  <a:gd name="connsiteX3" fmla="*/ 187325 w 255588"/>
                  <a:gd name="connsiteY3" fmla="*/ 29972 h 63309"/>
                  <a:gd name="connsiteX4" fmla="*/ 255588 w 255588"/>
                  <a:gd name="connsiteY4" fmla="*/ 63309 h 6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88" h="63309">
                    <a:moveTo>
                      <a:pt x="0" y="41084"/>
                    </a:moveTo>
                    <a:cubicBezTo>
                      <a:pt x="18653" y="23754"/>
                      <a:pt x="37307" y="6424"/>
                      <a:pt x="58738" y="1397"/>
                    </a:cubicBezTo>
                    <a:cubicBezTo>
                      <a:pt x="80169" y="-3630"/>
                      <a:pt x="107157" y="6160"/>
                      <a:pt x="128588" y="10922"/>
                    </a:cubicBezTo>
                    <a:cubicBezTo>
                      <a:pt x="150019" y="15684"/>
                      <a:pt x="166158" y="21241"/>
                      <a:pt x="187325" y="29972"/>
                    </a:cubicBezTo>
                    <a:cubicBezTo>
                      <a:pt x="208492" y="38703"/>
                      <a:pt x="232040" y="51006"/>
                      <a:pt x="255588" y="6330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フリーフォーム: 図形 235">
                <a:extLst>
                  <a:ext uri="{FF2B5EF4-FFF2-40B4-BE49-F238E27FC236}">
                    <a16:creationId xmlns:a16="http://schemas.microsoft.com/office/drawing/2014/main" id="{88353A55-2644-4EFD-A5B5-3E6FA026EE09}"/>
                  </a:ext>
                </a:extLst>
              </p:cNvPr>
              <p:cNvSpPr/>
              <p:nvPr/>
            </p:nvSpPr>
            <p:spPr>
              <a:xfrm>
                <a:off x="7763933" y="1714500"/>
                <a:ext cx="190770" cy="1185333"/>
              </a:xfrm>
              <a:custGeom>
                <a:avLst/>
                <a:gdLst>
                  <a:gd name="connsiteX0" fmla="*/ 0 w 190770"/>
                  <a:gd name="connsiteY0" fmla="*/ 0 h 1185333"/>
                  <a:gd name="connsiteX1" fmla="*/ 63500 w 190770"/>
                  <a:gd name="connsiteY1" fmla="*/ 152400 h 1185333"/>
                  <a:gd name="connsiteX2" fmla="*/ 95250 w 190770"/>
                  <a:gd name="connsiteY2" fmla="*/ 355600 h 1185333"/>
                  <a:gd name="connsiteX3" fmla="*/ 150284 w 190770"/>
                  <a:gd name="connsiteY3" fmla="*/ 518583 h 1185333"/>
                  <a:gd name="connsiteX4" fmla="*/ 146050 w 190770"/>
                  <a:gd name="connsiteY4" fmla="*/ 683683 h 1185333"/>
                  <a:gd name="connsiteX5" fmla="*/ 139700 w 190770"/>
                  <a:gd name="connsiteY5" fmla="*/ 795867 h 1185333"/>
                  <a:gd name="connsiteX6" fmla="*/ 173567 w 190770"/>
                  <a:gd name="connsiteY6" fmla="*/ 918633 h 1185333"/>
                  <a:gd name="connsiteX7" fmla="*/ 190500 w 190770"/>
                  <a:gd name="connsiteY7" fmla="*/ 975783 h 1185333"/>
                  <a:gd name="connsiteX8" fmla="*/ 184150 w 190770"/>
                  <a:gd name="connsiteY8" fmla="*/ 1126067 h 1185333"/>
                  <a:gd name="connsiteX9" fmla="*/ 186267 w 190770"/>
                  <a:gd name="connsiteY9" fmla="*/ 1185333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770" h="1185333">
                    <a:moveTo>
                      <a:pt x="0" y="0"/>
                    </a:moveTo>
                    <a:cubicBezTo>
                      <a:pt x="23812" y="46566"/>
                      <a:pt x="47625" y="93133"/>
                      <a:pt x="63500" y="152400"/>
                    </a:cubicBezTo>
                    <a:cubicBezTo>
                      <a:pt x="79375" y="211667"/>
                      <a:pt x="80786" y="294569"/>
                      <a:pt x="95250" y="355600"/>
                    </a:cubicBezTo>
                    <a:cubicBezTo>
                      <a:pt x="109714" y="416631"/>
                      <a:pt x="141817" y="463903"/>
                      <a:pt x="150284" y="518583"/>
                    </a:cubicBezTo>
                    <a:cubicBezTo>
                      <a:pt x="158751" y="573264"/>
                      <a:pt x="147814" y="637469"/>
                      <a:pt x="146050" y="683683"/>
                    </a:cubicBezTo>
                    <a:cubicBezTo>
                      <a:pt x="144286" y="729897"/>
                      <a:pt x="135114" y="756709"/>
                      <a:pt x="139700" y="795867"/>
                    </a:cubicBezTo>
                    <a:cubicBezTo>
                      <a:pt x="144286" y="835025"/>
                      <a:pt x="165100" y="888647"/>
                      <a:pt x="173567" y="918633"/>
                    </a:cubicBezTo>
                    <a:cubicBezTo>
                      <a:pt x="182034" y="948619"/>
                      <a:pt x="188736" y="941211"/>
                      <a:pt x="190500" y="975783"/>
                    </a:cubicBezTo>
                    <a:cubicBezTo>
                      <a:pt x="192264" y="1010355"/>
                      <a:pt x="184855" y="1091142"/>
                      <a:pt x="184150" y="1126067"/>
                    </a:cubicBezTo>
                    <a:cubicBezTo>
                      <a:pt x="183445" y="1160992"/>
                      <a:pt x="186620" y="1178630"/>
                      <a:pt x="186267" y="1185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8DB32DF-9C75-4E34-AA2A-D272BD1EE85B}"/>
                </a:ext>
              </a:extLst>
            </p:cNvPr>
            <p:cNvGrpSpPr/>
            <p:nvPr/>
          </p:nvGrpSpPr>
          <p:grpSpPr>
            <a:xfrm>
              <a:off x="5236134" y="1935875"/>
              <a:ext cx="1952873" cy="1240130"/>
              <a:chOff x="3918986" y="4492472"/>
              <a:chExt cx="2850114" cy="1809903"/>
            </a:xfrm>
            <a:noFill/>
            <a:effectLst>
              <a:glow rad="101600">
                <a:srgbClr val="FF3399">
                  <a:alpha val="60000"/>
                </a:srgbClr>
              </a:glow>
            </a:effectLst>
          </p:grpSpPr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E4412521-F76F-4F93-B2E4-116383C933B1}"/>
                  </a:ext>
                </a:extLst>
              </p:cNvPr>
              <p:cNvSpPr/>
              <p:nvPr/>
            </p:nvSpPr>
            <p:spPr>
              <a:xfrm>
                <a:off x="4279683" y="4576763"/>
                <a:ext cx="582830" cy="503459"/>
              </a:xfrm>
              <a:custGeom>
                <a:avLst/>
                <a:gdLst>
                  <a:gd name="connsiteX0" fmla="*/ 101817 w 582830"/>
                  <a:gd name="connsiteY0" fmla="*/ 166687 h 503459"/>
                  <a:gd name="connsiteX1" fmla="*/ 74830 w 582830"/>
                  <a:gd name="connsiteY1" fmla="*/ 219075 h 503459"/>
                  <a:gd name="connsiteX2" fmla="*/ 3392 w 582830"/>
                  <a:gd name="connsiteY2" fmla="*/ 498475 h 503459"/>
                  <a:gd name="connsiteX3" fmla="*/ 195480 w 582830"/>
                  <a:gd name="connsiteY3" fmla="*/ 395287 h 503459"/>
                  <a:gd name="connsiteX4" fmla="*/ 308192 w 582830"/>
                  <a:gd name="connsiteY4" fmla="*/ 357187 h 503459"/>
                  <a:gd name="connsiteX5" fmla="*/ 479642 w 582830"/>
                  <a:gd name="connsiteY5" fmla="*/ 295275 h 503459"/>
                  <a:gd name="connsiteX6" fmla="*/ 516155 w 582830"/>
                  <a:gd name="connsiteY6" fmla="*/ 211137 h 503459"/>
                  <a:gd name="connsiteX7" fmla="*/ 562192 w 582830"/>
                  <a:gd name="connsiteY7" fmla="*/ 61912 h 503459"/>
                  <a:gd name="connsiteX8" fmla="*/ 582830 w 582830"/>
                  <a:gd name="connsiteY8" fmla="*/ 0 h 50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830" h="503459">
                    <a:moveTo>
                      <a:pt x="101817" y="166687"/>
                    </a:moveTo>
                    <a:cubicBezTo>
                      <a:pt x="96525" y="165232"/>
                      <a:pt x="91234" y="163777"/>
                      <a:pt x="74830" y="219075"/>
                    </a:cubicBezTo>
                    <a:cubicBezTo>
                      <a:pt x="58426" y="274373"/>
                      <a:pt x="-16716" y="469106"/>
                      <a:pt x="3392" y="498475"/>
                    </a:cubicBezTo>
                    <a:cubicBezTo>
                      <a:pt x="23500" y="527844"/>
                      <a:pt x="144680" y="418835"/>
                      <a:pt x="195480" y="395287"/>
                    </a:cubicBezTo>
                    <a:cubicBezTo>
                      <a:pt x="246280" y="371739"/>
                      <a:pt x="308192" y="357187"/>
                      <a:pt x="308192" y="357187"/>
                    </a:cubicBezTo>
                    <a:cubicBezTo>
                      <a:pt x="355552" y="340518"/>
                      <a:pt x="444982" y="319617"/>
                      <a:pt x="479642" y="295275"/>
                    </a:cubicBezTo>
                    <a:cubicBezTo>
                      <a:pt x="514302" y="270933"/>
                      <a:pt x="502397" y="250031"/>
                      <a:pt x="516155" y="211137"/>
                    </a:cubicBezTo>
                    <a:cubicBezTo>
                      <a:pt x="529913" y="172243"/>
                      <a:pt x="551080" y="97101"/>
                      <a:pt x="562192" y="61912"/>
                    </a:cubicBezTo>
                    <a:cubicBezTo>
                      <a:pt x="573304" y="26723"/>
                      <a:pt x="578067" y="13361"/>
                      <a:pt x="58283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2D95ECE3-763A-4549-AB0D-F586BEFB1A48}"/>
                  </a:ext>
                </a:extLst>
              </p:cNvPr>
              <p:cNvSpPr/>
              <p:nvPr/>
            </p:nvSpPr>
            <p:spPr>
              <a:xfrm>
                <a:off x="4384675" y="4578350"/>
                <a:ext cx="469900" cy="160338"/>
              </a:xfrm>
              <a:custGeom>
                <a:avLst/>
                <a:gdLst>
                  <a:gd name="connsiteX0" fmla="*/ 0 w 469900"/>
                  <a:gd name="connsiteY0" fmla="*/ 160338 h 160338"/>
                  <a:gd name="connsiteX1" fmla="*/ 111125 w 469900"/>
                  <a:gd name="connsiteY1" fmla="*/ 111125 h 160338"/>
                  <a:gd name="connsiteX2" fmla="*/ 233363 w 469900"/>
                  <a:gd name="connsiteY2" fmla="*/ 73025 h 160338"/>
                  <a:gd name="connsiteX3" fmla="*/ 336550 w 469900"/>
                  <a:gd name="connsiteY3" fmla="*/ 41275 h 160338"/>
                  <a:gd name="connsiteX4" fmla="*/ 430213 w 469900"/>
                  <a:gd name="connsiteY4" fmla="*/ 15875 h 160338"/>
                  <a:gd name="connsiteX5" fmla="*/ 469900 w 469900"/>
                  <a:gd name="connsiteY5" fmla="*/ 0 h 16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900" h="160338">
                    <a:moveTo>
                      <a:pt x="0" y="160338"/>
                    </a:moveTo>
                    <a:cubicBezTo>
                      <a:pt x="36115" y="143007"/>
                      <a:pt x="72231" y="125677"/>
                      <a:pt x="111125" y="111125"/>
                    </a:cubicBezTo>
                    <a:cubicBezTo>
                      <a:pt x="150019" y="96573"/>
                      <a:pt x="233363" y="73025"/>
                      <a:pt x="233363" y="73025"/>
                    </a:cubicBezTo>
                    <a:lnTo>
                      <a:pt x="336550" y="41275"/>
                    </a:lnTo>
                    <a:cubicBezTo>
                      <a:pt x="369358" y="31750"/>
                      <a:pt x="407988" y="22754"/>
                      <a:pt x="430213" y="15875"/>
                    </a:cubicBezTo>
                    <a:cubicBezTo>
                      <a:pt x="452438" y="8996"/>
                      <a:pt x="461169" y="4498"/>
                      <a:pt x="4699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A5BAF63A-F880-4365-9591-39408EA0A7E4}"/>
                  </a:ext>
                </a:extLst>
              </p:cNvPr>
              <p:cNvSpPr/>
              <p:nvPr/>
            </p:nvSpPr>
            <p:spPr>
              <a:xfrm>
                <a:off x="4148138" y="5160963"/>
                <a:ext cx="111125" cy="374650"/>
              </a:xfrm>
              <a:custGeom>
                <a:avLst/>
                <a:gdLst>
                  <a:gd name="connsiteX0" fmla="*/ 111125 w 111125"/>
                  <a:gd name="connsiteY0" fmla="*/ 0 h 374650"/>
                  <a:gd name="connsiteX1" fmla="*/ 77787 w 111125"/>
                  <a:gd name="connsiteY1" fmla="*/ 85725 h 374650"/>
                  <a:gd name="connsiteX2" fmla="*/ 60325 w 111125"/>
                  <a:gd name="connsiteY2" fmla="*/ 166687 h 374650"/>
                  <a:gd name="connsiteX3" fmla="*/ 36512 w 111125"/>
                  <a:gd name="connsiteY3" fmla="*/ 247650 h 374650"/>
                  <a:gd name="connsiteX4" fmla="*/ 20637 w 111125"/>
                  <a:gd name="connsiteY4" fmla="*/ 311150 h 374650"/>
                  <a:gd name="connsiteX5" fmla="*/ 0 w 111125"/>
                  <a:gd name="connsiteY5" fmla="*/ 37465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374650">
                    <a:moveTo>
                      <a:pt x="111125" y="0"/>
                    </a:moveTo>
                    <a:cubicBezTo>
                      <a:pt x="98689" y="28972"/>
                      <a:pt x="86254" y="57944"/>
                      <a:pt x="77787" y="85725"/>
                    </a:cubicBezTo>
                    <a:cubicBezTo>
                      <a:pt x="69320" y="113506"/>
                      <a:pt x="67204" y="139700"/>
                      <a:pt x="60325" y="166687"/>
                    </a:cubicBezTo>
                    <a:cubicBezTo>
                      <a:pt x="53446" y="193674"/>
                      <a:pt x="43127" y="223573"/>
                      <a:pt x="36512" y="247650"/>
                    </a:cubicBezTo>
                    <a:cubicBezTo>
                      <a:pt x="29897" y="271727"/>
                      <a:pt x="26722" y="289983"/>
                      <a:pt x="20637" y="311150"/>
                    </a:cubicBezTo>
                    <a:cubicBezTo>
                      <a:pt x="14552" y="332317"/>
                      <a:pt x="5027" y="363008"/>
                      <a:pt x="0" y="3746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95164A61-C5D5-41FB-BE4F-CB8BC0B7CF08}"/>
                  </a:ext>
                </a:extLst>
              </p:cNvPr>
              <p:cNvSpPr/>
              <p:nvPr/>
            </p:nvSpPr>
            <p:spPr>
              <a:xfrm>
                <a:off x="4264025" y="4972050"/>
                <a:ext cx="488950" cy="190500"/>
              </a:xfrm>
              <a:custGeom>
                <a:avLst/>
                <a:gdLst>
                  <a:gd name="connsiteX0" fmla="*/ 0 w 488950"/>
                  <a:gd name="connsiteY0" fmla="*/ 190500 h 190500"/>
                  <a:gd name="connsiteX1" fmla="*/ 103188 w 488950"/>
                  <a:gd name="connsiteY1" fmla="*/ 138113 h 190500"/>
                  <a:gd name="connsiteX2" fmla="*/ 217488 w 488950"/>
                  <a:gd name="connsiteY2" fmla="*/ 103188 h 190500"/>
                  <a:gd name="connsiteX3" fmla="*/ 341313 w 488950"/>
                  <a:gd name="connsiteY3" fmla="*/ 42863 h 190500"/>
                  <a:gd name="connsiteX4" fmla="*/ 447675 w 488950"/>
                  <a:gd name="connsiteY4" fmla="*/ 12700 h 190500"/>
                  <a:gd name="connsiteX5" fmla="*/ 488950 w 48895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950" h="190500">
                    <a:moveTo>
                      <a:pt x="0" y="190500"/>
                    </a:moveTo>
                    <a:cubicBezTo>
                      <a:pt x="33470" y="171582"/>
                      <a:pt x="66940" y="152665"/>
                      <a:pt x="103188" y="138113"/>
                    </a:cubicBezTo>
                    <a:cubicBezTo>
                      <a:pt x="139436" y="123561"/>
                      <a:pt x="177801" y="119063"/>
                      <a:pt x="217488" y="103188"/>
                    </a:cubicBezTo>
                    <a:cubicBezTo>
                      <a:pt x="257175" y="87313"/>
                      <a:pt x="302949" y="57944"/>
                      <a:pt x="341313" y="42863"/>
                    </a:cubicBezTo>
                    <a:cubicBezTo>
                      <a:pt x="379677" y="27782"/>
                      <a:pt x="423069" y="19844"/>
                      <a:pt x="447675" y="12700"/>
                    </a:cubicBezTo>
                    <a:cubicBezTo>
                      <a:pt x="472281" y="5556"/>
                      <a:pt x="488950" y="0"/>
                      <a:pt x="488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3739A03D-784D-4E13-AD9D-1FA721F64F0A}"/>
                  </a:ext>
                </a:extLst>
              </p:cNvPr>
              <p:cNvSpPr/>
              <p:nvPr/>
            </p:nvSpPr>
            <p:spPr>
              <a:xfrm>
                <a:off x="4646613" y="4973638"/>
                <a:ext cx="104775" cy="333375"/>
              </a:xfrm>
              <a:custGeom>
                <a:avLst/>
                <a:gdLst>
                  <a:gd name="connsiteX0" fmla="*/ 104775 w 104775"/>
                  <a:gd name="connsiteY0" fmla="*/ 0 h 333375"/>
                  <a:gd name="connsiteX1" fmla="*/ 66675 w 104775"/>
                  <a:gd name="connsiteY1" fmla="*/ 88900 h 333375"/>
                  <a:gd name="connsiteX2" fmla="*/ 33337 w 104775"/>
                  <a:gd name="connsiteY2" fmla="*/ 204787 h 333375"/>
                  <a:gd name="connsiteX3" fmla="*/ 12700 w 104775"/>
                  <a:gd name="connsiteY3" fmla="*/ 303212 h 333375"/>
                  <a:gd name="connsiteX4" fmla="*/ 0 w 104775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333375">
                    <a:moveTo>
                      <a:pt x="104775" y="0"/>
                    </a:moveTo>
                    <a:cubicBezTo>
                      <a:pt x="91678" y="27384"/>
                      <a:pt x="78581" y="54769"/>
                      <a:pt x="66675" y="88900"/>
                    </a:cubicBezTo>
                    <a:cubicBezTo>
                      <a:pt x="54769" y="123031"/>
                      <a:pt x="42333" y="169068"/>
                      <a:pt x="33337" y="204787"/>
                    </a:cubicBezTo>
                    <a:cubicBezTo>
                      <a:pt x="24341" y="240506"/>
                      <a:pt x="18256" y="281781"/>
                      <a:pt x="12700" y="303212"/>
                    </a:cubicBezTo>
                    <a:cubicBezTo>
                      <a:pt x="7144" y="324643"/>
                      <a:pt x="2381" y="327289"/>
                      <a:pt x="0" y="3333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CB41C5B8-4BD2-47A9-9195-BE351C4FB90A}"/>
                  </a:ext>
                </a:extLst>
              </p:cNvPr>
              <p:cNvSpPr/>
              <p:nvPr/>
            </p:nvSpPr>
            <p:spPr>
              <a:xfrm>
                <a:off x="4146550" y="5313363"/>
                <a:ext cx="504825" cy="241300"/>
              </a:xfrm>
              <a:custGeom>
                <a:avLst/>
                <a:gdLst>
                  <a:gd name="connsiteX0" fmla="*/ 0 w 504825"/>
                  <a:gd name="connsiteY0" fmla="*/ 241300 h 241300"/>
                  <a:gd name="connsiteX1" fmla="*/ 95250 w 504825"/>
                  <a:gd name="connsiteY1" fmla="*/ 182562 h 241300"/>
                  <a:gd name="connsiteX2" fmla="*/ 212725 w 504825"/>
                  <a:gd name="connsiteY2" fmla="*/ 125412 h 241300"/>
                  <a:gd name="connsiteX3" fmla="*/ 320675 w 504825"/>
                  <a:gd name="connsiteY3" fmla="*/ 76200 h 241300"/>
                  <a:gd name="connsiteX4" fmla="*/ 412750 w 504825"/>
                  <a:gd name="connsiteY4" fmla="*/ 36512 h 241300"/>
                  <a:gd name="connsiteX5" fmla="*/ 504825 w 504825"/>
                  <a:gd name="connsiteY5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241300">
                    <a:moveTo>
                      <a:pt x="0" y="241300"/>
                    </a:moveTo>
                    <a:cubicBezTo>
                      <a:pt x="29898" y="221588"/>
                      <a:pt x="59796" y="201877"/>
                      <a:pt x="95250" y="182562"/>
                    </a:cubicBezTo>
                    <a:cubicBezTo>
                      <a:pt x="130704" y="163247"/>
                      <a:pt x="175154" y="143139"/>
                      <a:pt x="212725" y="125412"/>
                    </a:cubicBezTo>
                    <a:cubicBezTo>
                      <a:pt x="250296" y="107685"/>
                      <a:pt x="287338" y="91017"/>
                      <a:pt x="320675" y="76200"/>
                    </a:cubicBezTo>
                    <a:cubicBezTo>
                      <a:pt x="354013" y="61383"/>
                      <a:pt x="382058" y="49212"/>
                      <a:pt x="412750" y="36512"/>
                    </a:cubicBezTo>
                    <a:cubicBezTo>
                      <a:pt x="443442" y="23812"/>
                      <a:pt x="474133" y="11906"/>
                      <a:pt x="5048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BD86580-87DA-47E2-B3E5-8420838256DC}"/>
                  </a:ext>
                </a:extLst>
              </p:cNvPr>
              <p:cNvSpPr/>
              <p:nvPr/>
            </p:nvSpPr>
            <p:spPr>
              <a:xfrm>
                <a:off x="3932238" y="5711825"/>
                <a:ext cx="158750" cy="536575"/>
              </a:xfrm>
              <a:custGeom>
                <a:avLst/>
                <a:gdLst>
                  <a:gd name="connsiteX0" fmla="*/ 158750 w 158750"/>
                  <a:gd name="connsiteY0" fmla="*/ 0 h 536575"/>
                  <a:gd name="connsiteX1" fmla="*/ 133350 w 158750"/>
                  <a:gd name="connsiteY1" fmla="*/ 90488 h 536575"/>
                  <a:gd name="connsiteX2" fmla="*/ 101600 w 158750"/>
                  <a:gd name="connsiteY2" fmla="*/ 209550 h 536575"/>
                  <a:gd name="connsiteX3" fmla="*/ 69850 w 158750"/>
                  <a:gd name="connsiteY3" fmla="*/ 314325 h 536575"/>
                  <a:gd name="connsiteX4" fmla="*/ 39687 w 158750"/>
                  <a:gd name="connsiteY4" fmla="*/ 412750 h 536575"/>
                  <a:gd name="connsiteX5" fmla="*/ 20637 w 158750"/>
                  <a:gd name="connsiteY5" fmla="*/ 479425 h 536575"/>
                  <a:gd name="connsiteX6" fmla="*/ 0 w 158750"/>
                  <a:gd name="connsiteY6" fmla="*/ 536575 h 5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50" h="536575">
                    <a:moveTo>
                      <a:pt x="158750" y="0"/>
                    </a:moveTo>
                    <a:cubicBezTo>
                      <a:pt x="150812" y="27781"/>
                      <a:pt x="142875" y="55563"/>
                      <a:pt x="133350" y="90488"/>
                    </a:cubicBezTo>
                    <a:cubicBezTo>
                      <a:pt x="123825" y="125413"/>
                      <a:pt x="112183" y="172244"/>
                      <a:pt x="101600" y="209550"/>
                    </a:cubicBezTo>
                    <a:cubicBezTo>
                      <a:pt x="91017" y="246856"/>
                      <a:pt x="80169" y="280458"/>
                      <a:pt x="69850" y="314325"/>
                    </a:cubicBezTo>
                    <a:cubicBezTo>
                      <a:pt x="59531" y="348192"/>
                      <a:pt x="47889" y="385233"/>
                      <a:pt x="39687" y="412750"/>
                    </a:cubicBezTo>
                    <a:cubicBezTo>
                      <a:pt x="31485" y="440267"/>
                      <a:pt x="27251" y="458788"/>
                      <a:pt x="20637" y="479425"/>
                    </a:cubicBezTo>
                    <a:cubicBezTo>
                      <a:pt x="14022" y="500063"/>
                      <a:pt x="7011" y="518319"/>
                      <a:pt x="0" y="5365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4827E27-766D-4B44-9BBF-1BA09E2DBC5B}"/>
                  </a:ext>
                </a:extLst>
              </p:cNvPr>
              <p:cNvSpPr/>
              <p:nvPr/>
            </p:nvSpPr>
            <p:spPr>
              <a:xfrm>
                <a:off x="4621213" y="4913313"/>
                <a:ext cx="225425" cy="517525"/>
              </a:xfrm>
              <a:custGeom>
                <a:avLst/>
                <a:gdLst>
                  <a:gd name="connsiteX0" fmla="*/ 225425 w 225425"/>
                  <a:gd name="connsiteY0" fmla="*/ 0 h 517525"/>
                  <a:gd name="connsiteX1" fmla="*/ 192087 w 225425"/>
                  <a:gd name="connsiteY1" fmla="*/ 93662 h 517525"/>
                  <a:gd name="connsiteX2" fmla="*/ 158750 w 225425"/>
                  <a:gd name="connsiteY2" fmla="*/ 225425 h 517525"/>
                  <a:gd name="connsiteX3" fmla="*/ 120650 w 225425"/>
                  <a:gd name="connsiteY3" fmla="*/ 341312 h 517525"/>
                  <a:gd name="connsiteX4" fmla="*/ 100012 w 225425"/>
                  <a:gd name="connsiteY4" fmla="*/ 406400 h 517525"/>
                  <a:gd name="connsiteX5" fmla="*/ 0 w 225425"/>
                  <a:gd name="connsiteY5" fmla="*/ 517525 h 5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25" h="517525">
                    <a:moveTo>
                      <a:pt x="225425" y="0"/>
                    </a:moveTo>
                    <a:cubicBezTo>
                      <a:pt x="214312" y="28045"/>
                      <a:pt x="203199" y="56091"/>
                      <a:pt x="192087" y="93662"/>
                    </a:cubicBezTo>
                    <a:cubicBezTo>
                      <a:pt x="180974" y="131233"/>
                      <a:pt x="170656" y="184150"/>
                      <a:pt x="158750" y="225425"/>
                    </a:cubicBezTo>
                    <a:cubicBezTo>
                      <a:pt x="146844" y="266700"/>
                      <a:pt x="130440" y="311150"/>
                      <a:pt x="120650" y="341312"/>
                    </a:cubicBezTo>
                    <a:cubicBezTo>
                      <a:pt x="110860" y="371474"/>
                      <a:pt x="120120" y="377031"/>
                      <a:pt x="100012" y="406400"/>
                    </a:cubicBezTo>
                    <a:cubicBezTo>
                      <a:pt x="79904" y="435769"/>
                      <a:pt x="39952" y="476647"/>
                      <a:pt x="0" y="51752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B11BBAD5-C6E2-4AA8-8B23-130BF55A34E3}"/>
                  </a:ext>
                </a:extLst>
              </p:cNvPr>
              <p:cNvSpPr/>
              <p:nvPr/>
            </p:nvSpPr>
            <p:spPr>
              <a:xfrm>
                <a:off x="4087813" y="5435600"/>
                <a:ext cx="531812" cy="274638"/>
              </a:xfrm>
              <a:custGeom>
                <a:avLst/>
                <a:gdLst>
                  <a:gd name="connsiteX0" fmla="*/ 531812 w 531812"/>
                  <a:gd name="connsiteY0" fmla="*/ 0 h 274638"/>
                  <a:gd name="connsiteX1" fmla="*/ 390525 w 531812"/>
                  <a:gd name="connsiteY1" fmla="*/ 63500 h 274638"/>
                  <a:gd name="connsiteX2" fmla="*/ 277812 w 531812"/>
                  <a:gd name="connsiteY2" fmla="*/ 133350 h 274638"/>
                  <a:gd name="connsiteX3" fmla="*/ 166687 w 531812"/>
                  <a:gd name="connsiteY3" fmla="*/ 184150 h 274638"/>
                  <a:gd name="connsiteX4" fmla="*/ 73025 w 531812"/>
                  <a:gd name="connsiteY4" fmla="*/ 234950 h 274638"/>
                  <a:gd name="connsiteX5" fmla="*/ 0 w 531812"/>
                  <a:gd name="connsiteY5" fmla="*/ 274638 h 27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812" h="274638">
                    <a:moveTo>
                      <a:pt x="531812" y="0"/>
                    </a:moveTo>
                    <a:cubicBezTo>
                      <a:pt x="482335" y="20637"/>
                      <a:pt x="432858" y="41275"/>
                      <a:pt x="390525" y="63500"/>
                    </a:cubicBezTo>
                    <a:cubicBezTo>
                      <a:pt x="348192" y="85725"/>
                      <a:pt x="315118" y="113242"/>
                      <a:pt x="277812" y="133350"/>
                    </a:cubicBezTo>
                    <a:cubicBezTo>
                      <a:pt x="240506" y="153458"/>
                      <a:pt x="200818" y="167217"/>
                      <a:pt x="166687" y="184150"/>
                    </a:cubicBezTo>
                    <a:cubicBezTo>
                      <a:pt x="132556" y="201083"/>
                      <a:pt x="73025" y="234950"/>
                      <a:pt x="73025" y="234950"/>
                    </a:cubicBezTo>
                    <a:lnTo>
                      <a:pt x="0" y="2746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F4258799-4F80-420C-93E5-D3AEF41C0B8E}"/>
                  </a:ext>
                </a:extLst>
              </p:cNvPr>
              <p:cNvSpPr/>
              <p:nvPr/>
            </p:nvSpPr>
            <p:spPr>
              <a:xfrm>
                <a:off x="4840288" y="4840288"/>
                <a:ext cx="287337" cy="74612"/>
              </a:xfrm>
              <a:custGeom>
                <a:avLst/>
                <a:gdLst>
                  <a:gd name="connsiteX0" fmla="*/ 0 w 287337"/>
                  <a:gd name="connsiteY0" fmla="*/ 74612 h 74612"/>
                  <a:gd name="connsiteX1" fmla="*/ 139700 w 287337"/>
                  <a:gd name="connsiteY1" fmla="*/ 36512 h 74612"/>
                  <a:gd name="connsiteX2" fmla="*/ 228600 w 287337"/>
                  <a:gd name="connsiteY2" fmla="*/ 14287 h 74612"/>
                  <a:gd name="connsiteX3" fmla="*/ 287337 w 287337"/>
                  <a:gd name="connsiteY3" fmla="*/ 0 h 7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37" h="74612">
                    <a:moveTo>
                      <a:pt x="0" y="74612"/>
                    </a:moveTo>
                    <a:lnTo>
                      <a:pt x="139700" y="36512"/>
                    </a:lnTo>
                    <a:cubicBezTo>
                      <a:pt x="177800" y="26458"/>
                      <a:pt x="228600" y="14287"/>
                      <a:pt x="228600" y="14287"/>
                    </a:cubicBezTo>
                    <a:lnTo>
                      <a:pt x="287337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01FAB4E2-B7CA-4303-8D1D-1A410916FD96}"/>
                  </a:ext>
                </a:extLst>
              </p:cNvPr>
              <p:cNvSpPr/>
              <p:nvPr/>
            </p:nvSpPr>
            <p:spPr>
              <a:xfrm>
                <a:off x="4768850" y="4848225"/>
                <a:ext cx="350838" cy="827088"/>
              </a:xfrm>
              <a:custGeom>
                <a:avLst/>
                <a:gdLst>
                  <a:gd name="connsiteX0" fmla="*/ 350838 w 350838"/>
                  <a:gd name="connsiteY0" fmla="*/ 0 h 827088"/>
                  <a:gd name="connsiteX1" fmla="*/ 320675 w 350838"/>
                  <a:gd name="connsiteY1" fmla="*/ 100013 h 827088"/>
                  <a:gd name="connsiteX2" fmla="*/ 279400 w 350838"/>
                  <a:gd name="connsiteY2" fmla="*/ 258763 h 827088"/>
                  <a:gd name="connsiteX3" fmla="*/ 225425 w 350838"/>
                  <a:gd name="connsiteY3" fmla="*/ 419100 h 827088"/>
                  <a:gd name="connsiteX4" fmla="*/ 196850 w 350838"/>
                  <a:gd name="connsiteY4" fmla="*/ 544513 h 827088"/>
                  <a:gd name="connsiteX5" fmla="*/ 150813 w 350838"/>
                  <a:gd name="connsiteY5" fmla="*/ 636588 h 827088"/>
                  <a:gd name="connsiteX6" fmla="*/ 122238 w 350838"/>
                  <a:gd name="connsiteY6" fmla="*/ 690563 h 827088"/>
                  <a:gd name="connsiteX7" fmla="*/ 0 w 350838"/>
                  <a:gd name="connsiteY7" fmla="*/ 827088 h 8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38" h="827088">
                    <a:moveTo>
                      <a:pt x="350838" y="0"/>
                    </a:moveTo>
                    <a:cubicBezTo>
                      <a:pt x="341709" y="28443"/>
                      <a:pt x="332581" y="56886"/>
                      <a:pt x="320675" y="100013"/>
                    </a:cubicBezTo>
                    <a:cubicBezTo>
                      <a:pt x="308769" y="143140"/>
                      <a:pt x="295275" y="205582"/>
                      <a:pt x="279400" y="258763"/>
                    </a:cubicBezTo>
                    <a:cubicBezTo>
                      <a:pt x="263525" y="311944"/>
                      <a:pt x="239183" y="371475"/>
                      <a:pt x="225425" y="419100"/>
                    </a:cubicBezTo>
                    <a:cubicBezTo>
                      <a:pt x="211667" y="466725"/>
                      <a:pt x="209285" y="508265"/>
                      <a:pt x="196850" y="544513"/>
                    </a:cubicBezTo>
                    <a:cubicBezTo>
                      <a:pt x="184415" y="580761"/>
                      <a:pt x="163248" y="612246"/>
                      <a:pt x="150813" y="636588"/>
                    </a:cubicBezTo>
                    <a:cubicBezTo>
                      <a:pt x="138378" y="660930"/>
                      <a:pt x="147373" y="658813"/>
                      <a:pt x="122238" y="690563"/>
                    </a:cubicBezTo>
                    <a:cubicBezTo>
                      <a:pt x="97103" y="722313"/>
                      <a:pt x="20902" y="806715"/>
                      <a:pt x="0" y="8270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FDB18CED-D142-480D-B34A-7A40F0F3C27F}"/>
                  </a:ext>
                </a:extLst>
              </p:cNvPr>
              <p:cNvSpPr/>
              <p:nvPr/>
            </p:nvSpPr>
            <p:spPr>
              <a:xfrm>
                <a:off x="3918986" y="5675313"/>
                <a:ext cx="848277" cy="567969"/>
              </a:xfrm>
              <a:custGeom>
                <a:avLst/>
                <a:gdLst>
                  <a:gd name="connsiteX0" fmla="*/ 848277 w 848277"/>
                  <a:gd name="connsiteY0" fmla="*/ 0 h 567969"/>
                  <a:gd name="connsiteX1" fmla="*/ 608564 w 848277"/>
                  <a:gd name="connsiteY1" fmla="*/ 174625 h 567969"/>
                  <a:gd name="connsiteX2" fmla="*/ 440289 w 848277"/>
                  <a:gd name="connsiteY2" fmla="*/ 285750 h 567969"/>
                  <a:gd name="connsiteX3" fmla="*/ 294239 w 848277"/>
                  <a:gd name="connsiteY3" fmla="*/ 388937 h 567969"/>
                  <a:gd name="connsiteX4" fmla="*/ 151364 w 848277"/>
                  <a:gd name="connsiteY4" fmla="*/ 484187 h 567969"/>
                  <a:gd name="connsiteX5" fmla="*/ 64052 w 848277"/>
                  <a:gd name="connsiteY5" fmla="*/ 539750 h 567969"/>
                  <a:gd name="connsiteX6" fmla="*/ 11664 w 848277"/>
                  <a:gd name="connsiteY6" fmla="*/ 566737 h 56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277" h="567969">
                    <a:moveTo>
                      <a:pt x="848277" y="0"/>
                    </a:moveTo>
                    <a:cubicBezTo>
                      <a:pt x="762419" y="63500"/>
                      <a:pt x="676562" y="127000"/>
                      <a:pt x="608564" y="174625"/>
                    </a:cubicBezTo>
                    <a:cubicBezTo>
                      <a:pt x="540566" y="222250"/>
                      <a:pt x="492677" y="250031"/>
                      <a:pt x="440289" y="285750"/>
                    </a:cubicBezTo>
                    <a:cubicBezTo>
                      <a:pt x="387901" y="321469"/>
                      <a:pt x="342393" y="355864"/>
                      <a:pt x="294239" y="388937"/>
                    </a:cubicBezTo>
                    <a:cubicBezTo>
                      <a:pt x="246085" y="422010"/>
                      <a:pt x="189728" y="459052"/>
                      <a:pt x="151364" y="484187"/>
                    </a:cubicBezTo>
                    <a:cubicBezTo>
                      <a:pt x="112999" y="509323"/>
                      <a:pt x="87335" y="525992"/>
                      <a:pt x="64052" y="539750"/>
                    </a:cubicBezTo>
                    <a:cubicBezTo>
                      <a:pt x="40769" y="553508"/>
                      <a:pt x="-26965" y="573087"/>
                      <a:pt x="11664" y="5667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E9543265-2F5D-43E6-9C2D-0883CE3CE28D}"/>
                  </a:ext>
                </a:extLst>
              </p:cNvPr>
              <p:cNvSpPr/>
              <p:nvPr/>
            </p:nvSpPr>
            <p:spPr>
              <a:xfrm>
                <a:off x="4854575" y="4565650"/>
                <a:ext cx="80963" cy="273050"/>
              </a:xfrm>
              <a:custGeom>
                <a:avLst/>
                <a:gdLst>
                  <a:gd name="connsiteX0" fmla="*/ 80963 w 80963"/>
                  <a:gd name="connsiteY0" fmla="*/ 0 h 273050"/>
                  <a:gd name="connsiteX1" fmla="*/ 55563 w 80963"/>
                  <a:gd name="connsiteY1" fmla="*/ 84138 h 273050"/>
                  <a:gd name="connsiteX2" fmla="*/ 31750 w 80963"/>
                  <a:gd name="connsiteY2" fmla="*/ 179388 h 273050"/>
                  <a:gd name="connsiteX3" fmla="*/ 0 w 80963"/>
                  <a:gd name="connsiteY3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3" h="273050">
                    <a:moveTo>
                      <a:pt x="80963" y="0"/>
                    </a:moveTo>
                    <a:cubicBezTo>
                      <a:pt x="72364" y="27120"/>
                      <a:pt x="63765" y="54240"/>
                      <a:pt x="55563" y="84138"/>
                    </a:cubicBezTo>
                    <a:cubicBezTo>
                      <a:pt x="47361" y="114036"/>
                      <a:pt x="41010" y="147903"/>
                      <a:pt x="31750" y="179388"/>
                    </a:cubicBezTo>
                    <a:cubicBezTo>
                      <a:pt x="22490" y="210873"/>
                      <a:pt x="11245" y="241961"/>
                      <a:pt x="0" y="273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A73F8A20-50A5-4D2F-9745-F82984244CE7}"/>
                  </a:ext>
                </a:extLst>
              </p:cNvPr>
              <p:cNvSpPr/>
              <p:nvPr/>
            </p:nvSpPr>
            <p:spPr>
              <a:xfrm>
                <a:off x="4938713" y="4543425"/>
                <a:ext cx="146050" cy="22225"/>
              </a:xfrm>
              <a:custGeom>
                <a:avLst/>
                <a:gdLst>
                  <a:gd name="connsiteX0" fmla="*/ 0 w 146050"/>
                  <a:gd name="connsiteY0" fmla="*/ 22225 h 22225"/>
                  <a:gd name="connsiteX1" fmla="*/ 73025 w 146050"/>
                  <a:gd name="connsiteY1" fmla="*/ 12700 h 22225"/>
                  <a:gd name="connsiteX2" fmla="*/ 146050 w 146050"/>
                  <a:gd name="connsiteY2" fmla="*/ 0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" h="22225">
                    <a:moveTo>
                      <a:pt x="0" y="22225"/>
                    </a:moveTo>
                    <a:cubicBezTo>
                      <a:pt x="24341" y="19314"/>
                      <a:pt x="48683" y="16404"/>
                      <a:pt x="73025" y="12700"/>
                    </a:cubicBezTo>
                    <a:cubicBezTo>
                      <a:pt x="97367" y="8996"/>
                      <a:pt x="121708" y="4498"/>
                      <a:pt x="146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5B42E56B-3B35-4430-8A44-40BD3A378CC8}"/>
                  </a:ext>
                </a:extLst>
              </p:cNvPr>
              <p:cNvSpPr/>
              <p:nvPr/>
            </p:nvSpPr>
            <p:spPr>
              <a:xfrm>
                <a:off x="5010150" y="4549775"/>
                <a:ext cx="73025" cy="227013"/>
              </a:xfrm>
              <a:custGeom>
                <a:avLst/>
                <a:gdLst>
                  <a:gd name="connsiteX0" fmla="*/ 73025 w 73025"/>
                  <a:gd name="connsiteY0" fmla="*/ 0 h 227013"/>
                  <a:gd name="connsiteX1" fmla="*/ 36513 w 73025"/>
                  <a:gd name="connsiteY1" fmla="*/ 117475 h 227013"/>
                  <a:gd name="connsiteX2" fmla="*/ 9525 w 73025"/>
                  <a:gd name="connsiteY2" fmla="*/ 201613 h 227013"/>
                  <a:gd name="connsiteX3" fmla="*/ 0 w 73025"/>
                  <a:gd name="connsiteY3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7013">
                    <a:moveTo>
                      <a:pt x="73025" y="0"/>
                    </a:moveTo>
                    <a:cubicBezTo>
                      <a:pt x="60060" y="41936"/>
                      <a:pt x="47096" y="83873"/>
                      <a:pt x="36513" y="117475"/>
                    </a:cubicBezTo>
                    <a:cubicBezTo>
                      <a:pt x="25930" y="151077"/>
                      <a:pt x="15610" y="183357"/>
                      <a:pt x="9525" y="201613"/>
                    </a:cubicBezTo>
                    <a:cubicBezTo>
                      <a:pt x="3440" y="219869"/>
                      <a:pt x="1720" y="223441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F0D26750-373E-4172-9D39-742689217132}"/>
                  </a:ext>
                </a:extLst>
              </p:cNvPr>
              <p:cNvSpPr/>
              <p:nvPr/>
            </p:nvSpPr>
            <p:spPr>
              <a:xfrm>
                <a:off x="4859338" y="4775200"/>
                <a:ext cx="157815" cy="65088"/>
              </a:xfrm>
              <a:custGeom>
                <a:avLst/>
                <a:gdLst>
                  <a:gd name="connsiteX0" fmla="*/ 0 w 157815"/>
                  <a:gd name="connsiteY0" fmla="*/ 65088 h 65088"/>
                  <a:gd name="connsiteX1" fmla="*/ 96837 w 157815"/>
                  <a:gd name="connsiteY1" fmla="*/ 28575 h 65088"/>
                  <a:gd name="connsiteX2" fmla="*/ 149225 w 157815"/>
                  <a:gd name="connsiteY2" fmla="*/ 6350 h 65088"/>
                  <a:gd name="connsiteX3" fmla="*/ 157162 w 157815"/>
                  <a:gd name="connsiteY3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15" h="65088">
                    <a:moveTo>
                      <a:pt x="0" y="65088"/>
                    </a:moveTo>
                    <a:lnTo>
                      <a:pt x="96837" y="28575"/>
                    </a:lnTo>
                    <a:cubicBezTo>
                      <a:pt x="121708" y="18785"/>
                      <a:pt x="139171" y="11112"/>
                      <a:pt x="149225" y="6350"/>
                    </a:cubicBezTo>
                    <a:cubicBezTo>
                      <a:pt x="159279" y="1587"/>
                      <a:pt x="158220" y="793"/>
                      <a:pt x="15716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724DB53E-4297-417B-B87F-9518F5116FB0}"/>
                  </a:ext>
                </a:extLst>
              </p:cNvPr>
              <p:cNvSpPr/>
              <p:nvPr/>
            </p:nvSpPr>
            <p:spPr>
              <a:xfrm>
                <a:off x="5064125" y="4546600"/>
                <a:ext cx="66675" cy="211138"/>
              </a:xfrm>
              <a:custGeom>
                <a:avLst/>
                <a:gdLst>
                  <a:gd name="connsiteX0" fmla="*/ 66675 w 66675"/>
                  <a:gd name="connsiteY0" fmla="*/ 0 h 211138"/>
                  <a:gd name="connsiteX1" fmla="*/ 31750 w 66675"/>
                  <a:gd name="connsiteY1" fmla="*/ 95250 h 211138"/>
                  <a:gd name="connsiteX2" fmla="*/ 17463 w 66675"/>
                  <a:gd name="connsiteY2" fmla="*/ 163513 h 211138"/>
                  <a:gd name="connsiteX3" fmla="*/ 0 w 66675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1138">
                    <a:moveTo>
                      <a:pt x="66675" y="0"/>
                    </a:moveTo>
                    <a:cubicBezTo>
                      <a:pt x="53313" y="33999"/>
                      <a:pt x="39952" y="67998"/>
                      <a:pt x="31750" y="95250"/>
                    </a:cubicBezTo>
                    <a:cubicBezTo>
                      <a:pt x="23548" y="122502"/>
                      <a:pt x="22755" y="144198"/>
                      <a:pt x="17463" y="163513"/>
                    </a:cubicBezTo>
                    <a:cubicBezTo>
                      <a:pt x="12171" y="182828"/>
                      <a:pt x="6085" y="196983"/>
                      <a:pt x="0" y="21113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34C800AA-1ABF-47F3-8F8A-556427D6D535}"/>
                  </a:ext>
                </a:extLst>
              </p:cNvPr>
              <p:cNvSpPr/>
              <p:nvPr/>
            </p:nvSpPr>
            <p:spPr>
              <a:xfrm>
                <a:off x="5122863" y="4525963"/>
                <a:ext cx="130175" cy="19050"/>
              </a:xfrm>
              <a:custGeom>
                <a:avLst/>
                <a:gdLst>
                  <a:gd name="connsiteX0" fmla="*/ 0 w 130175"/>
                  <a:gd name="connsiteY0" fmla="*/ 19050 h 19050"/>
                  <a:gd name="connsiteX1" fmla="*/ 73025 w 130175"/>
                  <a:gd name="connsiteY1" fmla="*/ 12700 h 19050"/>
                  <a:gd name="connsiteX2" fmla="*/ 130175 w 1301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175" h="19050">
                    <a:moveTo>
                      <a:pt x="0" y="19050"/>
                    </a:moveTo>
                    <a:cubicBezTo>
                      <a:pt x="25664" y="17462"/>
                      <a:pt x="51329" y="15875"/>
                      <a:pt x="73025" y="12700"/>
                    </a:cubicBezTo>
                    <a:cubicBezTo>
                      <a:pt x="94721" y="9525"/>
                      <a:pt x="112448" y="4762"/>
                      <a:pt x="13017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60D7A24D-D1F6-4896-AA99-4FBC16A2FEEF}"/>
                  </a:ext>
                </a:extLst>
              </p:cNvPr>
              <p:cNvSpPr/>
              <p:nvPr/>
            </p:nvSpPr>
            <p:spPr>
              <a:xfrm>
                <a:off x="5192713" y="4540250"/>
                <a:ext cx="53975" cy="190500"/>
              </a:xfrm>
              <a:custGeom>
                <a:avLst/>
                <a:gdLst>
                  <a:gd name="connsiteX0" fmla="*/ 53975 w 53975"/>
                  <a:gd name="connsiteY0" fmla="*/ 0 h 190500"/>
                  <a:gd name="connsiteX1" fmla="*/ 34925 w 53975"/>
                  <a:gd name="connsiteY1" fmla="*/ 63500 h 190500"/>
                  <a:gd name="connsiteX2" fmla="*/ 0 w 53975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75" h="190500">
                    <a:moveTo>
                      <a:pt x="53975" y="0"/>
                    </a:moveTo>
                    <a:cubicBezTo>
                      <a:pt x="48948" y="15875"/>
                      <a:pt x="43921" y="31750"/>
                      <a:pt x="34925" y="63500"/>
                    </a:cubicBezTo>
                    <a:cubicBezTo>
                      <a:pt x="25929" y="95250"/>
                      <a:pt x="12964" y="142875"/>
                      <a:pt x="0" y="1905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F5FBCEF0-A74A-419D-9CB1-40DE1517C70B}"/>
                  </a:ext>
                </a:extLst>
              </p:cNvPr>
              <p:cNvSpPr/>
              <p:nvPr/>
            </p:nvSpPr>
            <p:spPr>
              <a:xfrm>
                <a:off x="5062538" y="4727575"/>
                <a:ext cx="139700" cy="46038"/>
              </a:xfrm>
              <a:custGeom>
                <a:avLst/>
                <a:gdLst>
                  <a:gd name="connsiteX0" fmla="*/ 0 w 139700"/>
                  <a:gd name="connsiteY0" fmla="*/ 46038 h 46038"/>
                  <a:gd name="connsiteX1" fmla="*/ 139700 w 139700"/>
                  <a:gd name="connsiteY1" fmla="*/ 0 h 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700" h="46038">
                    <a:moveTo>
                      <a:pt x="0" y="46038"/>
                    </a:moveTo>
                    <a:lnTo>
                      <a:pt x="1397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51B604F6-0A92-4FF2-8D6A-19E00256A1FF}"/>
                  </a:ext>
                </a:extLst>
              </p:cNvPr>
              <p:cNvSpPr/>
              <p:nvPr/>
            </p:nvSpPr>
            <p:spPr>
              <a:xfrm>
                <a:off x="4803775" y="4611688"/>
                <a:ext cx="79375" cy="288925"/>
              </a:xfrm>
              <a:custGeom>
                <a:avLst/>
                <a:gdLst>
                  <a:gd name="connsiteX0" fmla="*/ 79375 w 79375"/>
                  <a:gd name="connsiteY0" fmla="*/ 0 h 288925"/>
                  <a:gd name="connsiteX1" fmla="*/ 0 w 79375"/>
                  <a:gd name="connsiteY1" fmla="*/ 288925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288925">
                    <a:moveTo>
                      <a:pt x="79375" y="0"/>
                    </a:moveTo>
                    <a:lnTo>
                      <a:pt x="0" y="28892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970E9321-A24B-4487-8E74-4BB7A896F692}"/>
                  </a:ext>
                </a:extLst>
              </p:cNvPr>
              <p:cNvSpPr/>
              <p:nvPr/>
            </p:nvSpPr>
            <p:spPr>
              <a:xfrm>
                <a:off x="4314825" y="4900428"/>
                <a:ext cx="498475" cy="198622"/>
              </a:xfrm>
              <a:custGeom>
                <a:avLst/>
                <a:gdLst>
                  <a:gd name="connsiteX0" fmla="*/ 0 w 498475"/>
                  <a:gd name="connsiteY0" fmla="*/ 198622 h 198622"/>
                  <a:gd name="connsiteX1" fmla="*/ 363538 w 498475"/>
                  <a:gd name="connsiteY1" fmla="*/ 31935 h 198622"/>
                  <a:gd name="connsiteX2" fmla="*/ 498475 w 498475"/>
                  <a:gd name="connsiteY2" fmla="*/ 185 h 1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475" h="198622">
                    <a:moveTo>
                      <a:pt x="0" y="198622"/>
                    </a:moveTo>
                    <a:cubicBezTo>
                      <a:pt x="140229" y="131815"/>
                      <a:pt x="280459" y="65008"/>
                      <a:pt x="363538" y="31935"/>
                    </a:cubicBezTo>
                    <a:cubicBezTo>
                      <a:pt x="446617" y="-1138"/>
                      <a:pt x="472546" y="-477"/>
                      <a:pt x="498475" y="18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4F39F77-10F7-4F0F-AB6D-06E3ADF468A3}"/>
                  </a:ext>
                </a:extLst>
              </p:cNvPr>
              <p:cNvSpPr/>
              <p:nvPr/>
            </p:nvSpPr>
            <p:spPr>
              <a:xfrm>
                <a:off x="4670425" y="4987925"/>
                <a:ext cx="101600" cy="338138"/>
              </a:xfrm>
              <a:custGeom>
                <a:avLst/>
                <a:gdLst>
                  <a:gd name="connsiteX0" fmla="*/ 101600 w 101600"/>
                  <a:gd name="connsiteY0" fmla="*/ 0 h 338138"/>
                  <a:gd name="connsiteX1" fmla="*/ 0 w 101600"/>
                  <a:gd name="connsiteY1" fmla="*/ 338138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600" h="338138">
                    <a:moveTo>
                      <a:pt x="101600" y="0"/>
                    </a:moveTo>
                    <a:lnTo>
                      <a:pt x="0" y="3381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82EC1C6C-7D42-4835-A133-B4BE119F2140}"/>
                  </a:ext>
                </a:extLst>
              </p:cNvPr>
              <p:cNvSpPr/>
              <p:nvPr/>
            </p:nvSpPr>
            <p:spPr>
              <a:xfrm>
                <a:off x="4168775" y="5330825"/>
                <a:ext cx="508000" cy="247650"/>
              </a:xfrm>
              <a:custGeom>
                <a:avLst/>
                <a:gdLst>
                  <a:gd name="connsiteX0" fmla="*/ 0 w 508000"/>
                  <a:gd name="connsiteY0" fmla="*/ 247650 h 247650"/>
                  <a:gd name="connsiteX1" fmla="*/ 184150 w 508000"/>
                  <a:gd name="connsiteY1" fmla="*/ 146050 h 247650"/>
                  <a:gd name="connsiteX2" fmla="*/ 331788 w 508000"/>
                  <a:gd name="connsiteY2" fmla="*/ 79375 h 247650"/>
                  <a:gd name="connsiteX3" fmla="*/ 508000 w 508000"/>
                  <a:gd name="connsiteY3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0" h="247650">
                    <a:moveTo>
                      <a:pt x="0" y="247650"/>
                    </a:moveTo>
                    <a:cubicBezTo>
                      <a:pt x="64426" y="210873"/>
                      <a:pt x="128852" y="174096"/>
                      <a:pt x="184150" y="146050"/>
                    </a:cubicBezTo>
                    <a:cubicBezTo>
                      <a:pt x="239448" y="118004"/>
                      <a:pt x="331788" y="79375"/>
                      <a:pt x="331788" y="79375"/>
                    </a:cubicBezTo>
                    <a:lnTo>
                      <a:pt x="5080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5CD4367F-18A6-4742-836E-A561D15C39B8}"/>
                  </a:ext>
                </a:extLst>
              </p:cNvPr>
              <p:cNvSpPr/>
              <p:nvPr/>
            </p:nvSpPr>
            <p:spPr>
              <a:xfrm>
                <a:off x="3952875" y="5661025"/>
                <a:ext cx="900113" cy="641350"/>
              </a:xfrm>
              <a:custGeom>
                <a:avLst/>
                <a:gdLst>
                  <a:gd name="connsiteX0" fmla="*/ 0 w 900113"/>
                  <a:gd name="connsiteY0" fmla="*/ 641350 h 641350"/>
                  <a:gd name="connsiteX1" fmla="*/ 231775 w 900113"/>
                  <a:gd name="connsiteY1" fmla="*/ 477838 h 641350"/>
                  <a:gd name="connsiteX2" fmla="*/ 458788 w 900113"/>
                  <a:gd name="connsiteY2" fmla="*/ 315913 h 641350"/>
                  <a:gd name="connsiteX3" fmla="*/ 644525 w 900113"/>
                  <a:gd name="connsiteY3" fmla="*/ 187325 h 641350"/>
                  <a:gd name="connsiteX4" fmla="*/ 788988 w 900113"/>
                  <a:gd name="connsiteY4" fmla="*/ 92075 h 641350"/>
                  <a:gd name="connsiteX5" fmla="*/ 900113 w 900113"/>
                  <a:gd name="connsiteY5" fmla="*/ 0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113" h="641350">
                    <a:moveTo>
                      <a:pt x="0" y="641350"/>
                    </a:moveTo>
                    <a:lnTo>
                      <a:pt x="231775" y="477838"/>
                    </a:lnTo>
                    <a:lnTo>
                      <a:pt x="458788" y="315913"/>
                    </a:lnTo>
                    <a:cubicBezTo>
                      <a:pt x="527580" y="267494"/>
                      <a:pt x="589492" y="224631"/>
                      <a:pt x="644525" y="187325"/>
                    </a:cubicBezTo>
                    <a:cubicBezTo>
                      <a:pt x="699558" y="150019"/>
                      <a:pt x="746390" y="123296"/>
                      <a:pt x="788988" y="92075"/>
                    </a:cubicBezTo>
                    <a:cubicBezTo>
                      <a:pt x="831586" y="60854"/>
                      <a:pt x="865849" y="30427"/>
                      <a:pt x="9001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B7579C20-8C25-4A18-966D-7EEF553A462D}"/>
                  </a:ext>
                </a:extLst>
              </p:cNvPr>
              <p:cNvSpPr/>
              <p:nvPr/>
            </p:nvSpPr>
            <p:spPr>
              <a:xfrm>
                <a:off x="4849813" y="5319713"/>
                <a:ext cx="190500" cy="344487"/>
              </a:xfrm>
              <a:custGeom>
                <a:avLst/>
                <a:gdLst>
                  <a:gd name="connsiteX0" fmla="*/ 190500 w 190500"/>
                  <a:gd name="connsiteY0" fmla="*/ 0 h 344487"/>
                  <a:gd name="connsiteX1" fmla="*/ 144462 w 190500"/>
                  <a:gd name="connsiteY1" fmla="*/ 111125 h 344487"/>
                  <a:gd name="connsiteX2" fmla="*/ 109537 w 190500"/>
                  <a:gd name="connsiteY2" fmla="*/ 188912 h 344487"/>
                  <a:gd name="connsiteX3" fmla="*/ 0 w 190500"/>
                  <a:gd name="connsiteY3" fmla="*/ 344487 h 34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344487">
                    <a:moveTo>
                      <a:pt x="190500" y="0"/>
                    </a:moveTo>
                    <a:cubicBezTo>
                      <a:pt x="174228" y="39820"/>
                      <a:pt x="157956" y="79640"/>
                      <a:pt x="144462" y="111125"/>
                    </a:cubicBezTo>
                    <a:cubicBezTo>
                      <a:pt x="130968" y="142610"/>
                      <a:pt x="133614" y="150018"/>
                      <a:pt x="109537" y="188912"/>
                    </a:cubicBezTo>
                    <a:cubicBezTo>
                      <a:pt x="85460" y="227806"/>
                      <a:pt x="0" y="344487"/>
                      <a:pt x="0" y="34448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642C3D39-85C5-4256-962F-F741F493F731}"/>
                  </a:ext>
                </a:extLst>
              </p:cNvPr>
              <p:cNvSpPr/>
              <p:nvPr/>
            </p:nvSpPr>
            <p:spPr>
              <a:xfrm>
                <a:off x="5130800" y="4824413"/>
                <a:ext cx="66675" cy="222250"/>
              </a:xfrm>
              <a:custGeom>
                <a:avLst/>
                <a:gdLst>
                  <a:gd name="connsiteX0" fmla="*/ 66675 w 66675"/>
                  <a:gd name="connsiteY0" fmla="*/ 0 h 222250"/>
                  <a:gd name="connsiteX1" fmla="*/ 33338 w 66675"/>
                  <a:gd name="connsiteY1" fmla="*/ 112712 h 222250"/>
                  <a:gd name="connsiteX2" fmla="*/ 0 w 66675"/>
                  <a:gd name="connsiteY2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222250">
                    <a:moveTo>
                      <a:pt x="66675" y="0"/>
                    </a:moveTo>
                    <a:cubicBezTo>
                      <a:pt x="55562" y="37835"/>
                      <a:pt x="44450" y="75670"/>
                      <a:pt x="33338" y="112712"/>
                    </a:cubicBezTo>
                    <a:cubicBezTo>
                      <a:pt x="22226" y="149754"/>
                      <a:pt x="11113" y="186002"/>
                      <a:pt x="0" y="2222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47760AC9-509B-4927-89B0-C8C974ED84BE}"/>
                  </a:ext>
                </a:extLst>
              </p:cNvPr>
              <p:cNvSpPr/>
              <p:nvPr/>
            </p:nvSpPr>
            <p:spPr>
              <a:xfrm>
                <a:off x="5135563" y="4979612"/>
                <a:ext cx="301432" cy="73401"/>
              </a:xfrm>
              <a:custGeom>
                <a:avLst/>
                <a:gdLst>
                  <a:gd name="connsiteX0" fmla="*/ 0 w 301432"/>
                  <a:gd name="connsiteY0" fmla="*/ 73401 h 73401"/>
                  <a:gd name="connsiteX1" fmla="*/ 157162 w 301432"/>
                  <a:gd name="connsiteY1" fmla="*/ 24188 h 73401"/>
                  <a:gd name="connsiteX2" fmla="*/ 290512 w 301432"/>
                  <a:gd name="connsiteY2" fmla="*/ 376 h 73401"/>
                  <a:gd name="connsiteX3" fmla="*/ 284162 w 301432"/>
                  <a:gd name="connsiteY3" fmla="*/ 41651 h 7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32" h="73401">
                    <a:moveTo>
                      <a:pt x="0" y="73401"/>
                    </a:moveTo>
                    <a:cubicBezTo>
                      <a:pt x="54371" y="54880"/>
                      <a:pt x="108743" y="36359"/>
                      <a:pt x="157162" y="24188"/>
                    </a:cubicBezTo>
                    <a:cubicBezTo>
                      <a:pt x="205581" y="12017"/>
                      <a:pt x="269345" y="-2535"/>
                      <a:pt x="290512" y="376"/>
                    </a:cubicBezTo>
                    <a:cubicBezTo>
                      <a:pt x="311679" y="3286"/>
                      <a:pt x="297920" y="22468"/>
                      <a:pt x="284162" y="41651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BCB4E5A5-3033-4ADA-8B70-74A7D4FEF97E}"/>
                  </a:ext>
                </a:extLst>
              </p:cNvPr>
              <p:cNvSpPr/>
              <p:nvPr/>
            </p:nvSpPr>
            <p:spPr>
              <a:xfrm>
                <a:off x="5111750" y="5029200"/>
                <a:ext cx="315913" cy="80963"/>
              </a:xfrm>
              <a:custGeom>
                <a:avLst/>
                <a:gdLst>
                  <a:gd name="connsiteX0" fmla="*/ 0 w 315913"/>
                  <a:gd name="connsiteY0" fmla="*/ 80963 h 80963"/>
                  <a:gd name="connsiteX1" fmla="*/ 131763 w 315913"/>
                  <a:gd name="connsiteY1" fmla="*/ 44450 h 80963"/>
                  <a:gd name="connsiteX2" fmla="*/ 217488 w 315913"/>
                  <a:gd name="connsiteY2" fmla="*/ 25400 h 80963"/>
                  <a:gd name="connsiteX3" fmla="*/ 315913 w 315913"/>
                  <a:gd name="connsiteY3" fmla="*/ 0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13" h="80963">
                    <a:moveTo>
                      <a:pt x="0" y="80963"/>
                    </a:moveTo>
                    <a:lnTo>
                      <a:pt x="131763" y="44450"/>
                    </a:lnTo>
                    <a:cubicBezTo>
                      <a:pt x="168011" y="35190"/>
                      <a:pt x="186796" y="32808"/>
                      <a:pt x="217488" y="25400"/>
                    </a:cubicBezTo>
                    <a:cubicBezTo>
                      <a:pt x="248180" y="17992"/>
                      <a:pt x="282046" y="8996"/>
                      <a:pt x="3159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AD2C0D85-807C-4551-8979-B61F59D50731}"/>
                  </a:ext>
                </a:extLst>
              </p:cNvPr>
              <p:cNvSpPr/>
              <p:nvPr/>
            </p:nvSpPr>
            <p:spPr>
              <a:xfrm>
                <a:off x="5059363" y="5114925"/>
                <a:ext cx="53975" cy="179388"/>
              </a:xfrm>
              <a:custGeom>
                <a:avLst/>
                <a:gdLst>
                  <a:gd name="connsiteX0" fmla="*/ 53975 w 53975"/>
                  <a:gd name="connsiteY0" fmla="*/ 0 h 179388"/>
                  <a:gd name="connsiteX1" fmla="*/ 23812 w 53975"/>
                  <a:gd name="connsiteY1" fmla="*/ 82550 h 179388"/>
                  <a:gd name="connsiteX2" fmla="*/ 6350 w 53975"/>
                  <a:gd name="connsiteY2" fmla="*/ 157163 h 179388"/>
                  <a:gd name="connsiteX3" fmla="*/ 0 w 53975"/>
                  <a:gd name="connsiteY3" fmla="*/ 179388 h 17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5" h="179388">
                    <a:moveTo>
                      <a:pt x="53975" y="0"/>
                    </a:moveTo>
                    <a:cubicBezTo>
                      <a:pt x="42862" y="28178"/>
                      <a:pt x="31749" y="56356"/>
                      <a:pt x="23812" y="82550"/>
                    </a:cubicBezTo>
                    <a:cubicBezTo>
                      <a:pt x="15875" y="108744"/>
                      <a:pt x="10319" y="141023"/>
                      <a:pt x="6350" y="157163"/>
                    </a:cubicBezTo>
                    <a:cubicBezTo>
                      <a:pt x="2381" y="173303"/>
                      <a:pt x="1190" y="176345"/>
                      <a:pt x="0" y="1793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A0BE86C0-15C8-4C46-8F4E-7C547BCA6523}"/>
                  </a:ext>
                </a:extLst>
              </p:cNvPr>
              <p:cNvSpPr/>
              <p:nvPr/>
            </p:nvSpPr>
            <p:spPr>
              <a:xfrm>
                <a:off x="5056188" y="5229225"/>
                <a:ext cx="277812" cy="69850"/>
              </a:xfrm>
              <a:custGeom>
                <a:avLst/>
                <a:gdLst>
                  <a:gd name="connsiteX0" fmla="*/ 0 w 277812"/>
                  <a:gd name="connsiteY0" fmla="*/ 69850 h 69850"/>
                  <a:gd name="connsiteX1" fmla="*/ 133350 w 277812"/>
                  <a:gd name="connsiteY1" fmla="*/ 34925 h 69850"/>
                  <a:gd name="connsiteX2" fmla="*/ 222250 w 277812"/>
                  <a:gd name="connsiteY2" fmla="*/ 14288 h 69850"/>
                  <a:gd name="connsiteX3" fmla="*/ 277812 w 277812"/>
                  <a:gd name="connsiteY3" fmla="*/ 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812" h="69850">
                    <a:moveTo>
                      <a:pt x="0" y="69850"/>
                    </a:moveTo>
                    <a:lnTo>
                      <a:pt x="133350" y="34925"/>
                    </a:lnTo>
                    <a:cubicBezTo>
                      <a:pt x="170391" y="25665"/>
                      <a:pt x="198173" y="20109"/>
                      <a:pt x="222250" y="14288"/>
                    </a:cubicBezTo>
                    <a:cubicBezTo>
                      <a:pt x="246327" y="8467"/>
                      <a:pt x="267493" y="2381"/>
                      <a:pt x="27781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0FA96780-A357-421F-A601-93C19215B992}"/>
                  </a:ext>
                </a:extLst>
              </p:cNvPr>
              <p:cNvSpPr/>
              <p:nvPr/>
            </p:nvSpPr>
            <p:spPr>
              <a:xfrm>
                <a:off x="5033963" y="5232400"/>
                <a:ext cx="298450" cy="133350"/>
              </a:xfrm>
              <a:custGeom>
                <a:avLst/>
                <a:gdLst>
                  <a:gd name="connsiteX0" fmla="*/ 298450 w 298450"/>
                  <a:gd name="connsiteY0" fmla="*/ 0 h 133350"/>
                  <a:gd name="connsiteX1" fmla="*/ 279400 w 298450"/>
                  <a:gd name="connsiteY1" fmla="*/ 50800 h 133350"/>
                  <a:gd name="connsiteX2" fmla="*/ 215900 w 298450"/>
                  <a:gd name="connsiteY2" fmla="*/ 73025 h 133350"/>
                  <a:gd name="connsiteX3" fmla="*/ 111125 w 298450"/>
                  <a:gd name="connsiteY3" fmla="*/ 106363 h 133350"/>
                  <a:gd name="connsiteX4" fmla="*/ 0 w 29845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0" h="133350">
                    <a:moveTo>
                      <a:pt x="298450" y="0"/>
                    </a:moveTo>
                    <a:cubicBezTo>
                      <a:pt x="295804" y="19314"/>
                      <a:pt x="293158" y="38629"/>
                      <a:pt x="279400" y="50800"/>
                    </a:cubicBezTo>
                    <a:cubicBezTo>
                      <a:pt x="265642" y="62971"/>
                      <a:pt x="243946" y="63765"/>
                      <a:pt x="215900" y="73025"/>
                    </a:cubicBezTo>
                    <a:cubicBezTo>
                      <a:pt x="187854" y="82285"/>
                      <a:pt x="147108" y="96309"/>
                      <a:pt x="111125" y="106363"/>
                    </a:cubicBezTo>
                    <a:cubicBezTo>
                      <a:pt x="75142" y="116417"/>
                      <a:pt x="37571" y="12488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D2E06E8A-E446-4F98-BA11-05C91E893981}"/>
                  </a:ext>
                </a:extLst>
              </p:cNvPr>
              <p:cNvSpPr/>
              <p:nvPr/>
            </p:nvSpPr>
            <p:spPr>
              <a:xfrm>
                <a:off x="4949825" y="5372100"/>
                <a:ext cx="77788" cy="255588"/>
              </a:xfrm>
              <a:custGeom>
                <a:avLst/>
                <a:gdLst>
                  <a:gd name="connsiteX0" fmla="*/ 77788 w 77788"/>
                  <a:gd name="connsiteY0" fmla="*/ 0 h 255588"/>
                  <a:gd name="connsiteX1" fmla="*/ 44450 w 77788"/>
                  <a:gd name="connsiteY1" fmla="*/ 107950 h 255588"/>
                  <a:gd name="connsiteX2" fmla="*/ 15875 w 77788"/>
                  <a:gd name="connsiteY2" fmla="*/ 207963 h 255588"/>
                  <a:gd name="connsiteX3" fmla="*/ 0 w 77788"/>
                  <a:gd name="connsiteY3" fmla="*/ 255588 h 2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88" h="255588">
                    <a:moveTo>
                      <a:pt x="77788" y="0"/>
                    </a:moveTo>
                    <a:cubicBezTo>
                      <a:pt x="66278" y="36645"/>
                      <a:pt x="54769" y="73290"/>
                      <a:pt x="44450" y="107950"/>
                    </a:cubicBezTo>
                    <a:cubicBezTo>
                      <a:pt x="34131" y="142610"/>
                      <a:pt x="23283" y="183357"/>
                      <a:pt x="15875" y="207963"/>
                    </a:cubicBezTo>
                    <a:cubicBezTo>
                      <a:pt x="8467" y="232569"/>
                      <a:pt x="4233" y="244078"/>
                      <a:pt x="0" y="2555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5C3D19CF-F608-4015-B4D7-F682D835A47E}"/>
                  </a:ext>
                </a:extLst>
              </p:cNvPr>
              <p:cNvSpPr/>
              <p:nvPr/>
            </p:nvSpPr>
            <p:spPr>
              <a:xfrm>
                <a:off x="5199063" y="4748213"/>
                <a:ext cx="504825" cy="82550"/>
              </a:xfrm>
              <a:custGeom>
                <a:avLst/>
                <a:gdLst>
                  <a:gd name="connsiteX0" fmla="*/ 0 w 504825"/>
                  <a:gd name="connsiteY0" fmla="*/ 82550 h 82550"/>
                  <a:gd name="connsiteX1" fmla="*/ 168275 w 504825"/>
                  <a:gd name="connsiteY1" fmla="*/ 36512 h 82550"/>
                  <a:gd name="connsiteX2" fmla="*/ 307975 w 504825"/>
                  <a:gd name="connsiteY2" fmla="*/ 9525 h 82550"/>
                  <a:gd name="connsiteX3" fmla="*/ 434975 w 504825"/>
                  <a:gd name="connsiteY3" fmla="*/ 3175 h 82550"/>
                  <a:gd name="connsiteX4" fmla="*/ 504825 w 504825"/>
                  <a:gd name="connsiteY4" fmla="*/ 0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82550">
                    <a:moveTo>
                      <a:pt x="0" y="82550"/>
                    </a:moveTo>
                    <a:cubicBezTo>
                      <a:pt x="58473" y="65616"/>
                      <a:pt x="116946" y="48683"/>
                      <a:pt x="168275" y="36512"/>
                    </a:cubicBezTo>
                    <a:cubicBezTo>
                      <a:pt x="219604" y="24341"/>
                      <a:pt x="263525" y="15081"/>
                      <a:pt x="307975" y="9525"/>
                    </a:cubicBezTo>
                    <a:cubicBezTo>
                      <a:pt x="352425" y="3969"/>
                      <a:pt x="434975" y="3175"/>
                      <a:pt x="434975" y="3175"/>
                    </a:cubicBezTo>
                    <a:lnTo>
                      <a:pt x="504825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07A3C585-2EAC-4FE5-A708-32BB380622B1}"/>
                  </a:ext>
                </a:extLst>
              </p:cNvPr>
              <p:cNvSpPr/>
              <p:nvPr/>
            </p:nvSpPr>
            <p:spPr>
              <a:xfrm>
                <a:off x="5527675" y="4752975"/>
                <a:ext cx="176213" cy="582613"/>
              </a:xfrm>
              <a:custGeom>
                <a:avLst/>
                <a:gdLst>
                  <a:gd name="connsiteX0" fmla="*/ 176213 w 176213"/>
                  <a:gd name="connsiteY0" fmla="*/ 0 h 582613"/>
                  <a:gd name="connsiteX1" fmla="*/ 136525 w 176213"/>
                  <a:gd name="connsiteY1" fmla="*/ 139700 h 582613"/>
                  <a:gd name="connsiteX2" fmla="*/ 61913 w 176213"/>
                  <a:gd name="connsiteY2" fmla="*/ 369888 h 582613"/>
                  <a:gd name="connsiteX3" fmla="*/ 17463 w 176213"/>
                  <a:gd name="connsiteY3" fmla="*/ 536575 h 582613"/>
                  <a:gd name="connsiteX4" fmla="*/ 0 w 176213"/>
                  <a:gd name="connsiteY4" fmla="*/ 582613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3" h="582613">
                    <a:moveTo>
                      <a:pt x="176213" y="0"/>
                    </a:moveTo>
                    <a:cubicBezTo>
                      <a:pt x="165894" y="39026"/>
                      <a:pt x="155575" y="78052"/>
                      <a:pt x="136525" y="139700"/>
                    </a:cubicBezTo>
                    <a:cubicBezTo>
                      <a:pt x="117475" y="201348"/>
                      <a:pt x="81757" y="303742"/>
                      <a:pt x="61913" y="369888"/>
                    </a:cubicBezTo>
                    <a:cubicBezTo>
                      <a:pt x="42069" y="436034"/>
                      <a:pt x="27782" y="501121"/>
                      <a:pt x="17463" y="536575"/>
                    </a:cubicBezTo>
                    <a:cubicBezTo>
                      <a:pt x="7144" y="572029"/>
                      <a:pt x="3572" y="577321"/>
                      <a:pt x="0" y="5826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4EDE0367-292C-4937-B402-819A0F147890}"/>
                  </a:ext>
                </a:extLst>
              </p:cNvPr>
              <p:cNvSpPr/>
              <p:nvPr/>
            </p:nvSpPr>
            <p:spPr>
              <a:xfrm>
                <a:off x="4949825" y="5335588"/>
                <a:ext cx="576263" cy="295275"/>
              </a:xfrm>
              <a:custGeom>
                <a:avLst/>
                <a:gdLst>
                  <a:gd name="connsiteX0" fmla="*/ 576263 w 576263"/>
                  <a:gd name="connsiteY0" fmla="*/ 0 h 295275"/>
                  <a:gd name="connsiteX1" fmla="*/ 503238 w 576263"/>
                  <a:gd name="connsiteY1" fmla="*/ 74612 h 295275"/>
                  <a:gd name="connsiteX2" fmla="*/ 409575 w 576263"/>
                  <a:gd name="connsiteY2" fmla="*/ 141287 h 295275"/>
                  <a:gd name="connsiteX3" fmla="*/ 292100 w 576263"/>
                  <a:gd name="connsiteY3" fmla="*/ 192087 h 295275"/>
                  <a:gd name="connsiteX4" fmla="*/ 149225 w 576263"/>
                  <a:gd name="connsiteY4" fmla="*/ 249237 h 295275"/>
                  <a:gd name="connsiteX5" fmla="*/ 57150 w 576263"/>
                  <a:gd name="connsiteY5" fmla="*/ 277812 h 295275"/>
                  <a:gd name="connsiteX6" fmla="*/ 0 w 576263"/>
                  <a:gd name="connsiteY6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263" h="295275">
                    <a:moveTo>
                      <a:pt x="576263" y="0"/>
                    </a:moveTo>
                    <a:cubicBezTo>
                      <a:pt x="553641" y="25532"/>
                      <a:pt x="531019" y="51064"/>
                      <a:pt x="503238" y="74612"/>
                    </a:cubicBezTo>
                    <a:cubicBezTo>
                      <a:pt x="475457" y="98160"/>
                      <a:pt x="444764" y="121708"/>
                      <a:pt x="409575" y="141287"/>
                    </a:cubicBezTo>
                    <a:cubicBezTo>
                      <a:pt x="374386" y="160866"/>
                      <a:pt x="335492" y="174095"/>
                      <a:pt x="292100" y="192087"/>
                    </a:cubicBezTo>
                    <a:cubicBezTo>
                      <a:pt x="248708" y="210079"/>
                      <a:pt x="188383" y="234950"/>
                      <a:pt x="149225" y="249237"/>
                    </a:cubicBezTo>
                    <a:cubicBezTo>
                      <a:pt x="110067" y="263524"/>
                      <a:pt x="57150" y="277812"/>
                      <a:pt x="57150" y="277812"/>
                    </a:cubicBezTo>
                    <a:lnTo>
                      <a:pt x="0" y="295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55F59B21-A82C-45C8-9CA9-5689B84EE679}"/>
                  </a:ext>
                </a:extLst>
              </p:cNvPr>
              <p:cNvSpPr/>
              <p:nvPr/>
            </p:nvSpPr>
            <p:spPr>
              <a:xfrm>
                <a:off x="5767388" y="4497388"/>
                <a:ext cx="73025" cy="220662"/>
              </a:xfrm>
              <a:custGeom>
                <a:avLst/>
                <a:gdLst>
                  <a:gd name="connsiteX0" fmla="*/ 73025 w 73025"/>
                  <a:gd name="connsiteY0" fmla="*/ 0 h 220662"/>
                  <a:gd name="connsiteX1" fmla="*/ 31750 w 73025"/>
                  <a:gd name="connsiteY1" fmla="*/ 109537 h 220662"/>
                  <a:gd name="connsiteX2" fmla="*/ 15875 w 73025"/>
                  <a:gd name="connsiteY2" fmla="*/ 182562 h 220662"/>
                  <a:gd name="connsiteX3" fmla="*/ 0 w 73025"/>
                  <a:gd name="connsiteY3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0662">
                    <a:moveTo>
                      <a:pt x="73025" y="0"/>
                    </a:moveTo>
                    <a:cubicBezTo>
                      <a:pt x="57150" y="39555"/>
                      <a:pt x="41275" y="79110"/>
                      <a:pt x="31750" y="109537"/>
                    </a:cubicBezTo>
                    <a:cubicBezTo>
                      <a:pt x="22225" y="139964"/>
                      <a:pt x="21167" y="164041"/>
                      <a:pt x="15875" y="182562"/>
                    </a:cubicBezTo>
                    <a:cubicBezTo>
                      <a:pt x="10583" y="201083"/>
                      <a:pt x="5291" y="210872"/>
                      <a:pt x="0" y="2206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D92FC8BB-E7DE-4413-AEBA-4E1D9C269CBC}"/>
                  </a:ext>
                </a:extLst>
              </p:cNvPr>
              <p:cNvSpPr/>
              <p:nvPr/>
            </p:nvSpPr>
            <p:spPr>
              <a:xfrm>
                <a:off x="5851525" y="4492472"/>
                <a:ext cx="225425" cy="4916"/>
              </a:xfrm>
              <a:custGeom>
                <a:avLst/>
                <a:gdLst>
                  <a:gd name="connsiteX0" fmla="*/ 0 w 225425"/>
                  <a:gd name="connsiteY0" fmla="*/ 4916 h 4916"/>
                  <a:gd name="connsiteX1" fmla="*/ 103188 w 225425"/>
                  <a:gd name="connsiteY1" fmla="*/ 1741 h 4916"/>
                  <a:gd name="connsiteX2" fmla="*/ 180975 w 225425"/>
                  <a:gd name="connsiteY2" fmla="*/ 153 h 4916"/>
                  <a:gd name="connsiteX3" fmla="*/ 225425 w 225425"/>
                  <a:gd name="connsiteY3" fmla="*/ 153 h 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25" h="4916">
                    <a:moveTo>
                      <a:pt x="0" y="4916"/>
                    </a:moveTo>
                    <a:lnTo>
                      <a:pt x="103188" y="1741"/>
                    </a:lnTo>
                    <a:lnTo>
                      <a:pt x="180975" y="153"/>
                    </a:lnTo>
                    <a:cubicBezTo>
                      <a:pt x="201348" y="-112"/>
                      <a:pt x="213386" y="20"/>
                      <a:pt x="225425" y="15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F2991AD7-83C3-4C18-9558-34F36CA844B4}"/>
                  </a:ext>
                </a:extLst>
              </p:cNvPr>
              <p:cNvSpPr/>
              <p:nvPr/>
            </p:nvSpPr>
            <p:spPr>
              <a:xfrm>
                <a:off x="6015038" y="4498975"/>
                <a:ext cx="65087" cy="207963"/>
              </a:xfrm>
              <a:custGeom>
                <a:avLst/>
                <a:gdLst>
                  <a:gd name="connsiteX0" fmla="*/ 65087 w 65087"/>
                  <a:gd name="connsiteY0" fmla="*/ 0 h 207963"/>
                  <a:gd name="connsiteX1" fmla="*/ 41275 w 65087"/>
                  <a:gd name="connsiteY1" fmla="*/ 49213 h 207963"/>
                  <a:gd name="connsiteX2" fmla="*/ 15875 w 65087"/>
                  <a:gd name="connsiteY2" fmla="*/ 163513 h 207963"/>
                  <a:gd name="connsiteX3" fmla="*/ 0 w 65087"/>
                  <a:gd name="connsiteY3" fmla="*/ 207963 h 2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87" h="207963">
                    <a:moveTo>
                      <a:pt x="65087" y="0"/>
                    </a:moveTo>
                    <a:cubicBezTo>
                      <a:pt x="57282" y="10980"/>
                      <a:pt x="49477" y="21961"/>
                      <a:pt x="41275" y="49213"/>
                    </a:cubicBezTo>
                    <a:cubicBezTo>
                      <a:pt x="33073" y="76465"/>
                      <a:pt x="22754" y="137055"/>
                      <a:pt x="15875" y="163513"/>
                    </a:cubicBezTo>
                    <a:cubicBezTo>
                      <a:pt x="8996" y="189971"/>
                      <a:pt x="4233" y="200555"/>
                      <a:pt x="0" y="2079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6B785905-C22C-4FE6-AD28-5A1114ECD7A2}"/>
                  </a:ext>
                </a:extLst>
              </p:cNvPr>
              <p:cNvSpPr/>
              <p:nvPr/>
            </p:nvSpPr>
            <p:spPr>
              <a:xfrm>
                <a:off x="5753100" y="4713288"/>
                <a:ext cx="273050" cy="14287"/>
              </a:xfrm>
              <a:custGeom>
                <a:avLst/>
                <a:gdLst>
                  <a:gd name="connsiteX0" fmla="*/ 0 w 273050"/>
                  <a:gd name="connsiteY0" fmla="*/ 14287 h 14287"/>
                  <a:gd name="connsiteX1" fmla="*/ 133350 w 273050"/>
                  <a:gd name="connsiteY1" fmla="*/ 1587 h 14287"/>
                  <a:gd name="connsiteX2" fmla="*/ 244475 w 273050"/>
                  <a:gd name="connsiteY2" fmla="*/ 7937 h 14287"/>
                  <a:gd name="connsiteX3" fmla="*/ 273050 w 273050"/>
                  <a:gd name="connsiteY3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50" h="14287">
                    <a:moveTo>
                      <a:pt x="0" y="14287"/>
                    </a:moveTo>
                    <a:cubicBezTo>
                      <a:pt x="46302" y="8466"/>
                      <a:pt x="92604" y="2645"/>
                      <a:pt x="133350" y="1587"/>
                    </a:cubicBezTo>
                    <a:cubicBezTo>
                      <a:pt x="174096" y="529"/>
                      <a:pt x="221192" y="8201"/>
                      <a:pt x="244475" y="7937"/>
                    </a:cubicBezTo>
                    <a:cubicBezTo>
                      <a:pt x="267758" y="7673"/>
                      <a:pt x="270404" y="3836"/>
                      <a:pt x="273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72D598BB-3D30-441D-8847-ECF4D9DAB2A2}"/>
                  </a:ext>
                </a:extLst>
              </p:cNvPr>
              <p:cNvSpPr/>
              <p:nvPr/>
            </p:nvSpPr>
            <p:spPr>
              <a:xfrm>
                <a:off x="5691188" y="4791075"/>
                <a:ext cx="66675" cy="227013"/>
              </a:xfrm>
              <a:custGeom>
                <a:avLst/>
                <a:gdLst>
                  <a:gd name="connsiteX0" fmla="*/ 66675 w 66675"/>
                  <a:gd name="connsiteY0" fmla="*/ 0 h 227013"/>
                  <a:gd name="connsiteX1" fmla="*/ 0 w 66675"/>
                  <a:gd name="connsiteY1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27013">
                    <a:moveTo>
                      <a:pt x="66675" y="0"/>
                    </a:moveTo>
                    <a:cubicBezTo>
                      <a:pt x="39158" y="95382"/>
                      <a:pt x="11642" y="190765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557789ED-61DC-4DD5-9677-A9714D058F91}"/>
                  </a:ext>
                </a:extLst>
              </p:cNvPr>
              <p:cNvSpPr/>
              <p:nvPr/>
            </p:nvSpPr>
            <p:spPr>
              <a:xfrm>
                <a:off x="5753100" y="4768850"/>
                <a:ext cx="234950" cy="17463"/>
              </a:xfrm>
              <a:custGeom>
                <a:avLst/>
                <a:gdLst>
                  <a:gd name="connsiteX0" fmla="*/ 0 w 234950"/>
                  <a:gd name="connsiteY0" fmla="*/ 17463 h 17463"/>
                  <a:gd name="connsiteX1" fmla="*/ 114300 w 234950"/>
                  <a:gd name="connsiteY1" fmla="*/ 4763 h 17463"/>
                  <a:gd name="connsiteX2" fmla="*/ 234950 w 234950"/>
                  <a:gd name="connsiteY2" fmla="*/ 0 h 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950" h="17463">
                    <a:moveTo>
                      <a:pt x="0" y="17463"/>
                    </a:moveTo>
                    <a:cubicBezTo>
                      <a:pt x="37571" y="12568"/>
                      <a:pt x="75142" y="7673"/>
                      <a:pt x="114300" y="4763"/>
                    </a:cubicBezTo>
                    <a:cubicBezTo>
                      <a:pt x="153458" y="1853"/>
                      <a:pt x="215371" y="2646"/>
                      <a:pt x="234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E9212D5C-25F2-449F-902C-9791BAC954F2}"/>
                  </a:ext>
                </a:extLst>
              </p:cNvPr>
              <p:cNvSpPr/>
              <p:nvPr/>
            </p:nvSpPr>
            <p:spPr>
              <a:xfrm>
                <a:off x="5919788" y="4781550"/>
                <a:ext cx="77787" cy="201613"/>
              </a:xfrm>
              <a:custGeom>
                <a:avLst/>
                <a:gdLst>
                  <a:gd name="connsiteX0" fmla="*/ 77787 w 77787"/>
                  <a:gd name="connsiteY0" fmla="*/ 0 h 201613"/>
                  <a:gd name="connsiteX1" fmla="*/ 0 w 77787"/>
                  <a:gd name="connsiteY1" fmla="*/ 201613 h 2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787" h="201613">
                    <a:moveTo>
                      <a:pt x="77787" y="0"/>
                    </a:moveTo>
                    <a:lnTo>
                      <a:pt x="0" y="201613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6B8C686D-269D-442C-9BCC-850004776463}"/>
                  </a:ext>
                </a:extLst>
              </p:cNvPr>
              <p:cNvSpPr/>
              <p:nvPr/>
            </p:nvSpPr>
            <p:spPr>
              <a:xfrm>
                <a:off x="5695950" y="4984750"/>
                <a:ext cx="238125" cy="39688"/>
              </a:xfrm>
              <a:custGeom>
                <a:avLst/>
                <a:gdLst>
                  <a:gd name="connsiteX0" fmla="*/ 0 w 238125"/>
                  <a:gd name="connsiteY0" fmla="*/ 39688 h 39688"/>
                  <a:gd name="connsiteX1" fmla="*/ 142875 w 238125"/>
                  <a:gd name="connsiteY1" fmla="*/ 12700 h 39688"/>
                  <a:gd name="connsiteX2" fmla="*/ 238125 w 238125"/>
                  <a:gd name="connsiteY2" fmla="*/ 0 h 3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39688">
                    <a:moveTo>
                      <a:pt x="0" y="39688"/>
                    </a:moveTo>
                    <a:lnTo>
                      <a:pt x="142875" y="12700"/>
                    </a:lnTo>
                    <a:cubicBezTo>
                      <a:pt x="182562" y="6085"/>
                      <a:pt x="238125" y="0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20F4AA2C-7ED9-4952-BD69-DEE0BA1CB01F}"/>
                  </a:ext>
                </a:extLst>
              </p:cNvPr>
              <p:cNvSpPr/>
              <p:nvPr/>
            </p:nvSpPr>
            <p:spPr>
              <a:xfrm>
                <a:off x="5565775" y="5143500"/>
                <a:ext cx="84138" cy="266700"/>
              </a:xfrm>
              <a:custGeom>
                <a:avLst/>
                <a:gdLst>
                  <a:gd name="connsiteX0" fmla="*/ 84138 w 84138"/>
                  <a:gd name="connsiteY0" fmla="*/ 0 h 266700"/>
                  <a:gd name="connsiteX1" fmla="*/ 0 w 84138"/>
                  <a:gd name="connsiteY1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38" h="266700">
                    <a:moveTo>
                      <a:pt x="84138" y="0"/>
                    </a:moveTo>
                    <a:lnTo>
                      <a:pt x="0" y="266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086CBDF1-AF05-452F-98FA-596502C60103}"/>
                  </a:ext>
                </a:extLst>
              </p:cNvPr>
              <p:cNvSpPr/>
              <p:nvPr/>
            </p:nvSpPr>
            <p:spPr>
              <a:xfrm>
                <a:off x="5910263" y="4708525"/>
                <a:ext cx="184150" cy="368300"/>
              </a:xfrm>
              <a:custGeom>
                <a:avLst/>
                <a:gdLst>
                  <a:gd name="connsiteX0" fmla="*/ 184150 w 184150"/>
                  <a:gd name="connsiteY0" fmla="*/ 0 h 368300"/>
                  <a:gd name="connsiteX1" fmla="*/ 92075 w 184150"/>
                  <a:gd name="connsiteY1" fmla="*/ 279400 h 368300"/>
                  <a:gd name="connsiteX2" fmla="*/ 0 w 184150"/>
                  <a:gd name="connsiteY2" fmla="*/ 3683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150" h="368300">
                    <a:moveTo>
                      <a:pt x="184150" y="0"/>
                    </a:moveTo>
                    <a:cubicBezTo>
                      <a:pt x="153458" y="109008"/>
                      <a:pt x="122767" y="218017"/>
                      <a:pt x="92075" y="279400"/>
                    </a:cubicBezTo>
                    <a:cubicBezTo>
                      <a:pt x="61383" y="340783"/>
                      <a:pt x="30691" y="354541"/>
                      <a:pt x="0" y="3683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31B2043F-D104-4BF6-8DC3-E6AFCCE1A278}"/>
                  </a:ext>
                </a:extLst>
              </p:cNvPr>
              <p:cNvSpPr/>
              <p:nvPr/>
            </p:nvSpPr>
            <p:spPr>
              <a:xfrm>
                <a:off x="5653088" y="5080000"/>
                <a:ext cx="246062" cy="50800"/>
              </a:xfrm>
              <a:custGeom>
                <a:avLst/>
                <a:gdLst>
                  <a:gd name="connsiteX0" fmla="*/ 0 w 246062"/>
                  <a:gd name="connsiteY0" fmla="*/ 50800 h 50800"/>
                  <a:gd name="connsiteX1" fmla="*/ 246062 w 246062"/>
                  <a:gd name="connsiteY1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062" h="50800">
                    <a:moveTo>
                      <a:pt x="0" y="50800"/>
                    </a:moveTo>
                    <a:lnTo>
                      <a:pt x="246062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0C5995FB-AB3D-48C3-84B2-F2E592A18448}"/>
                  </a:ext>
                </a:extLst>
              </p:cNvPr>
              <p:cNvSpPr/>
              <p:nvPr/>
            </p:nvSpPr>
            <p:spPr>
              <a:xfrm>
                <a:off x="6099175" y="4705350"/>
                <a:ext cx="214313" cy="6350"/>
              </a:xfrm>
              <a:custGeom>
                <a:avLst/>
                <a:gdLst>
                  <a:gd name="connsiteX0" fmla="*/ 0 w 214313"/>
                  <a:gd name="connsiteY0" fmla="*/ 0 h 6350"/>
                  <a:gd name="connsiteX1" fmla="*/ 214313 w 214313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3" h="6350">
                    <a:moveTo>
                      <a:pt x="0" y="0"/>
                    </a:moveTo>
                    <a:lnTo>
                      <a:pt x="214313" y="63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540A4B97-A78D-41ED-B350-6518555637D5}"/>
                  </a:ext>
                </a:extLst>
              </p:cNvPr>
              <p:cNvSpPr/>
              <p:nvPr/>
            </p:nvSpPr>
            <p:spPr>
              <a:xfrm>
                <a:off x="5942013" y="4724400"/>
                <a:ext cx="374650" cy="649288"/>
              </a:xfrm>
              <a:custGeom>
                <a:avLst/>
                <a:gdLst>
                  <a:gd name="connsiteX0" fmla="*/ 374650 w 374650"/>
                  <a:gd name="connsiteY0" fmla="*/ 0 h 649288"/>
                  <a:gd name="connsiteX1" fmla="*/ 233362 w 374650"/>
                  <a:gd name="connsiteY1" fmla="*/ 430213 h 649288"/>
                  <a:gd name="connsiteX2" fmla="*/ 0 w 374650"/>
                  <a:gd name="connsiteY2" fmla="*/ 649288 h 64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650" h="649288">
                    <a:moveTo>
                      <a:pt x="374650" y="0"/>
                    </a:moveTo>
                    <a:cubicBezTo>
                      <a:pt x="335227" y="160999"/>
                      <a:pt x="295804" y="321998"/>
                      <a:pt x="233362" y="430213"/>
                    </a:cubicBezTo>
                    <a:cubicBezTo>
                      <a:pt x="170920" y="538428"/>
                      <a:pt x="85460" y="593858"/>
                      <a:pt x="0" y="6492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5097D3CA-650C-4476-87C2-2A1350CE3792}"/>
                  </a:ext>
                </a:extLst>
              </p:cNvPr>
              <p:cNvSpPr/>
              <p:nvPr/>
            </p:nvSpPr>
            <p:spPr>
              <a:xfrm>
                <a:off x="5568950" y="5375275"/>
                <a:ext cx="381000" cy="52388"/>
              </a:xfrm>
              <a:custGeom>
                <a:avLst/>
                <a:gdLst>
                  <a:gd name="connsiteX0" fmla="*/ 0 w 381000"/>
                  <a:gd name="connsiteY0" fmla="*/ 52388 h 52388"/>
                  <a:gd name="connsiteX1" fmla="*/ 239713 w 381000"/>
                  <a:gd name="connsiteY1" fmla="*/ 22225 h 52388"/>
                  <a:gd name="connsiteX2" fmla="*/ 381000 w 381000"/>
                  <a:gd name="connsiteY2" fmla="*/ 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52388">
                    <a:moveTo>
                      <a:pt x="0" y="52388"/>
                    </a:moveTo>
                    <a:lnTo>
                      <a:pt x="239713" y="22225"/>
                    </a:lnTo>
                    <a:cubicBezTo>
                      <a:pt x="303213" y="13494"/>
                      <a:pt x="342106" y="6747"/>
                      <a:pt x="3810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B458F446-9533-4839-84CE-4C9E2BB0B9A1}"/>
                  </a:ext>
                </a:extLst>
              </p:cNvPr>
              <p:cNvSpPr/>
              <p:nvPr/>
            </p:nvSpPr>
            <p:spPr>
              <a:xfrm>
                <a:off x="6303963" y="4791075"/>
                <a:ext cx="39687" cy="141288"/>
              </a:xfrm>
              <a:custGeom>
                <a:avLst/>
                <a:gdLst>
                  <a:gd name="connsiteX0" fmla="*/ 39687 w 39687"/>
                  <a:gd name="connsiteY0" fmla="*/ 0 h 141288"/>
                  <a:gd name="connsiteX1" fmla="*/ 0 w 39687"/>
                  <a:gd name="connsiteY1" fmla="*/ 141288 h 1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41288">
                    <a:moveTo>
                      <a:pt x="39687" y="0"/>
                    </a:moveTo>
                    <a:lnTo>
                      <a:pt x="0" y="14128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C62C88BF-2A50-4A9D-8F9B-CD7477D95826}"/>
                  </a:ext>
                </a:extLst>
              </p:cNvPr>
              <p:cNvSpPr/>
              <p:nvPr/>
            </p:nvSpPr>
            <p:spPr>
              <a:xfrm>
                <a:off x="6302375" y="4932363"/>
                <a:ext cx="238125" cy="12700"/>
              </a:xfrm>
              <a:custGeom>
                <a:avLst/>
                <a:gdLst>
                  <a:gd name="connsiteX0" fmla="*/ 0 w 238125"/>
                  <a:gd name="connsiteY0" fmla="*/ 0 h 12700"/>
                  <a:gd name="connsiteX1" fmla="*/ 238125 w 238125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12700">
                    <a:moveTo>
                      <a:pt x="0" y="0"/>
                    </a:moveTo>
                    <a:lnTo>
                      <a:pt x="238125" y="12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41501377-C18D-4804-9B04-981120BA1731}"/>
                  </a:ext>
                </a:extLst>
              </p:cNvPr>
              <p:cNvSpPr/>
              <p:nvPr/>
            </p:nvSpPr>
            <p:spPr>
              <a:xfrm>
                <a:off x="6523038" y="4938713"/>
                <a:ext cx="15875" cy="53975"/>
              </a:xfrm>
              <a:custGeom>
                <a:avLst/>
                <a:gdLst>
                  <a:gd name="connsiteX0" fmla="*/ 15875 w 15875"/>
                  <a:gd name="connsiteY0" fmla="*/ 0 h 53975"/>
                  <a:gd name="connsiteX1" fmla="*/ 0 w 15875"/>
                  <a:gd name="connsiteY1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53975">
                    <a:moveTo>
                      <a:pt x="15875" y="0"/>
                    </a:moveTo>
                    <a:lnTo>
                      <a:pt x="0" y="539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B2894532-F4FD-47F2-A039-A5B4894F2953}"/>
                  </a:ext>
                </a:extLst>
              </p:cNvPr>
              <p:cNvSpPr/>
              <p:nvPr/>
            </p:nvSpPr>
            <p:spPr>
              <a:xfrm>
                <a:off x="6289675" y="4986338"/>
                <a:ext cx="231775" cy="6913"/>
              </a:xfrm>
              <a:custGeom>
                <a:avLst/>
                <a:gdLst>
                  <a:gd name="connsiteX0" fmla="*/ 0 w 231775"/>
                  <a:gd name="connsiteY0" fmla="*/ 0 h 6913"/>
                  <a:gd name="connsiteX1" fmla="*/ 231775 w 231775"/>
                  <a:gd name="connsiteY1" fmla="*/ 6350 h 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775" h="6913">
                    <a:moveTo>
                      <a:pt x="0" y="0"/>
                    </a:moveTo>
                    <a:cubicBezTo>
                      <a:pt x="96573" y="4233"/>
                      <a:pt x="193146" y="8467"/>
                      <a:pt x="231775" y="6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648D1763-1551-4436-9D9B-B2759E154C1E}"/>
                  </a:ext>
                </a:extLst>
              </p:cNvPr>
              <p:cNvSpPr/>
              <p:nvPr/>
            </p:nvSpPr>
            <p:spPr>
              <a:xfrm>
                <a:off x="6253163" y="4992688"/>
                <a:ext cx="34925" cy="107950"/>
              </a:xfrm>
              <a:custGeom>
                <a:avLst/>
                <a:gdLst>
                  <a:gd name="connsiteX0" fmla="*/ 34925 w 34925"/>
                  <a:gd name="connsiteY0" fmla="*/ 0 h 107950"/>
                  <a:gd name="connsiteX1" fmla="*/ 0 w 34925"/>
                  <a:gd name="connsiteY1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925" h="107950">
                    <a:moveTo>
                      <a:pt x="34925" y="0"/>
                    </a:moveTo>
                    <a:lnTo>
                      <a:pt x="0" y="1079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A7A82136-F712-46BE-9349-016A445F8312}"/>
                  </a:ext>
                </a:extLst>
              </p:cNvPr>
              <p:cNvSpPr/>
              <p:nvPr/>
            </p:nvSpPr>
            <p:spPr>
              <a:xfrm>
                <a:off x="6251575" y="5103813"/>
                <a:ext cx="234950" cy="14287"/>
              </a:xfrm>
              <a:custGeom>
                <a:avLst/>
                <a:gdLst>
                  <a:gd name="connsiteX0" fmla="*/ 0 w 234950"/>
                  <a:gd name="connsiteY0" fmla="*/ 0 h 14287"/>
                  <a:gd name="connsiteX1" fmla="*/ 234950 w 234950"/>
                  <a:gd name="connsiteY1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950" h="14287">
                    <a:moveTo>
                      <a:pt x="0" y="0"/>
                    </a:moveTo>
                    <a:lnTo>
                      <a:pt x="234950" y="142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88F3D50A-49CD-4DB2-BE74-03C7ACB51C80}"/>
                  </a:ext>
                </a:extLst>
              </p:cNvPr>
              <p:cNvSpPr/>
              <p:nvPr/>
            </p:nvSpPr>
            <p:spPr>
              <a:xfrm>
                <a:off x="6237284" y="5106987"/>
                <a:ext cx="240408" cy="51281"/>
              </a:xfrm>
              <a:custGeom>
                <a:avLst/>
                <a:gdLst>
                  <a:gd name="connsiteX0" fmla="*/ 0 w 240408"/>
                  <a:gd name="connsiteY0" fmla="*/ 44450 h 51281"/>
                  <a:gd name="connsiteX1" fmla="*/ 215900 w 240408"/>
                  <a:gd name="connsiteY1" fmla="*/ 47625 h 51281"/>
                  <a:gd name="connsiteX2" fmla="*/ 238125 w 240408"/>
                  <a:gd name="connsiteY2" fmla="*/ 0 h 5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08" h="51281">
                    <a:moveTo>
                      <a:pt x="0" y="44450"/>
                    </a:moveTo>
                    <a:cubicBezTo>
                      <a:pt x="88106" y="49741"/>
                      <a:pt x="176213" y="55033"/>
                      <a:pt x="215900" y="47625"/>
                    </a:cubicBezTo>
                    <a:cubicBezTo>
                      <a:pt x="255587" y="40217"/>
                      <a:pt x="234156" y="9525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B9CDC668-AFC0-4A50-B87A-9FF9C2569A36}"/>
                  </a:ext>
                </a:extLst>
              </p:cNvPr>
              <p:cNvSpPr/>
              <p:nvPr/>
            </p:nvSpPr>
            <p:spPr>
              <a:xfrm>
                <a:off x="6175375" y="5165725"/>
                <a:ext cx="55563" cy="168275"/>
              </a:xfrm>
              <a:custGeom>
                <a:avLst/>
                <a:gdLst>
                  <a:gd name="connsiteX0" fmla="*/ 55563 w 55563"/>
                  <a:gd name="connsiteY0" fmla="*/ 0 h 168275"/>
                  <a:gd name="connsiteX1" fmla="*/ 0 w 55563"/>
                  <a:gd name="connsiteY1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63" h="168275">
                    <a:moveTo>
                      <a:pt x="55563" y="0"/>
                    </a:moveTo>
                    <a:lnTo>
                      <a:pt x="0" y="168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0FB0F6F5-5E81-4A59-B1A4-945D098AAA82}"/>
                  </a:ext>
                </a:extLst>
              </p:cNvPr>
              <p:cNvSpPr/>
              <p:nvPr/>
            </p:nvSpPr>
            <p:spPr>
              <a:xfrm>
                <a:off x="6350000" y="4779919"/>
                <a:ext cx="419100" cy="34969"/>
              </a:xfrm>
              <a:custGeom>
                <a:avLst/>
                <a:gdLst>
                  <a:gd name="connsiteX0" fmla="*/ 0 w 419100"/>
                  <a:gd name="connsiteY0" fmla="*/ 7981 h 34969"/>
                  <a:gd name="connsiteX1" fmla="*/ 182563 w 419100"/>
                  <a:gd name="connsiteY1" fmla="*/ 44 h 34969"/>
                  <a:gd name="connsiteX2" fmla="*/ 282575 w 419100"/>
                  <a:gd name="connsiteY2" fmla="*/ 11156 h 34969"/>
                  <a:gd name="connsiteX3" fmla="*/ 419100 w 419100"/>
                  <a:gd name="connsiteY3" fmla="*/ 34969 h 3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34969">
                    <a:moveTo>
                      <a:pt x="0" y="7981"/>
                    </a:moveTo>
                    <a:cubicBezTo>
                      <a:pt x="67733" y="3748"/>
                      <a:pt x="135467" y="-485"/>
                      <a:pt x="182563" y="44"/>
                    </a:cubicBezTo>
                    <a:cubicBezTo>
                      <a:pt x="229659" y="573"/>
                      <a:pt x="243152" y="5335"/>
                      <a:pt x="282575" y="11156"/>
                    </a:cubicBezTo>
                    <a:cubicBezTo>
                      <a:pt x="321998" y="16977"/>
                      <a:pt x="396346" y="29148"/>
                      <a:pt x="419100" y="34969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926B2968-C7DA-4AEE-8355-C56B9269F39F}"/>
                  </a:ext>
                </a:extLst>
              </p:cNvPr>
              <p:cNvSpPr/>
              <p:nvPr/>
            </p:nvSpPr>
            <p:spPr>
              <a:xfrm>
                <a:off x="6173788" y="4818063"/>
                <a:ext cx="590550" cy="522289"/>
              </a:xfrm>
              <a:custGeom>
                <a:avLst/>
                <a:gdLst>
                  <a:gd name="connsiteX0" fmla="*/ 590550 w 590550"/>
                  <a:gd name="connsiteY0" fmla="*/ 0 h 522289"/>
                  <a:gd name="connsiteX1" fmla="*/ 546100 w 590550"/>
                  <a:gd name="connsiteY1" fmla="*/ 139700 h 522289"/>
                  <a:gd name="connsiteX2" fmla="*/ 484187 w 590550"/>
                  <a:gd name="connsiteY2" fmla="*/ 339725 h 522289"/>
                  <a:gd name="connsiteX3" fmla="*/ 455612 w 590550"/>
                  <a:gd name="connsiteY3" fmla="*/ 414337 h 522289"/>
                  <a:gd name="connsiteX4" fmla="*/ 382587 w 590550"/>
                  <a:gd name="connsiteY4" fmla="*/ 476250 h 522289"/>
                  <a:gd name="connsiteX5" fmla="*/ 311150 w 590550"/>
                  <a:gd name="connsiteY5" fmla="*/ 500062 h 522289"/>
                  <a:gd name="connsiteX6" fmla="*/ 212725 w 590550"/>
                  <a:gd name="connsiteY6" fmla="*/ 520700 h 522289"/>
                  <a:gd name="connsiteX7" fmla="*/ 117475 w 590550"/>
                  <a:gd name="connsiteY7" fmla="*/ 520700 h 522289"/>
                  <a:gd name="connsiteX8" fmla="*/ 52387 w 590550"/>
                  <a:gd name="connsiteY8" fmla="*/ 519112 h 522289"/>
                  <a:gd name="connsiteX9" fmla="*/ 0 w 590550"/>
                  <a:gd name="connsiteY9" fmla="*/ 515937 h 52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550" h="522289">
                    <a:moveTo>
                      <a:pt x="590550" y="0"/>
                    </a:moveTo>
                    <a:cubicBezTo>
                      <a:pt x="577188" y="41539"/>
                      <a:pt x="563827" y="83079"/>
                      <a:pt x="546100" y="139700"/>
                    </a:cubicBezTo>
                    <a:cubicBezTo>
                      <a:pt x="528373" y="196321"/>
                      <a:pt x="499268" y="293952"/>
                      <a:pt x="484187" y="339725"/>
                    </a:cubicBezTo>
                    <a:cubicBezTo>
                      <a:pt x="469106" y="385498"/>
                      <a:pt x="472545" y="391583"/>
                      <a:pt x="455612" y="414337"/>
                    </a:cubicBezTo>
                    <a:cubicBezTo>
                      <a:pt x="438679" y="437091"/>
                      <a:pt x="406664" y="461963"/>
                      <a:pt x="382587" y="476250"/>
                    </a:cubicBezTo>
                    <a:cubicBezTo>
                      <a:pt x="358510" y="490537"/>
                      <a:pt x="339460" y="492654"/>
                      <a:pt x="311150" y="500062"/>
                    </a:cubicBezTo>
                    <a:cubicBezTo>
                      <a:pt x="282840" y="507470"/>
                      <a:pt x="245004" y="517260"/>
                      <a:pt x="212725" y="520700"/>
                    </a:cubicBezTo>
                    <a:cubicBezTo>
                      <a:pt x="180446" y="524140"/>
                      <a:pt x="144198" y="520965"/>
                      <a:pt x="117475" y="520700"/>
                    </a:cubicBezTo>
                    <a:cubicBezTo>
                      <a:pt x="90752" y="520435"/>
                      <a:pt x="71966" y="519906"/>
                      <a:pt x="52387" y="519112"/>
                    </a:cubicBezTo>
                    <a:cubicBezTo>
                      <a:pt x="32808" y="518318"/>
                      <a:pt x="7673" y="523081"/>
                      <a:pt x="0" y="5159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68531C9C-FA1B-4D77-8AD3-14B3B2434689}"/>
                  </a:ext>
                </a:extLst>
              </p:cNvPr>
              <p:cNvSpPr/>
              <p:nvPr/>
            </p:nvSpPr>
            <p:spPr>
              <a:xfrm>
                <a:off x="6110288" y="4503738"/>
                <a:ext cx="39687" cy="150812"/>
              </a:xfrm>
              <a:custGeom>
                <a:avLst/>
                <a:gdLst>
                  <a:gd name="connsiteX0" fmla="*/ 39687 w 39687"/>
                  <a:gd name="connsiteY0" fmla="*/ 0 h 150812"/>
                  <a:gd name="connsiteX1" fmla="*/ 0 w 39687"/>
                  <a:gd name="connsiteY1" fmla="*/ 150812 h 1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50812">
                    <a:moveTo>
                      <a:pt x="39687" y="0"/>
                    </a:moveTo>
                    <a:lnTo>
                      <a:pt x="0" y="150812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81E590D2-E7B4-4A74-8D65-7F2E6ECB1E92}"/>
                  </a:ext>
                </a:extLst>
              </p:cNvPr>
              <p:cNvSpPr/>
              <p:nvPr/>
            </p:nvSpPr>
            <p:spPr>
              <a:xfrm>
                <a:off x="6153150" y="4503738"/>
                <a:ext cx="88900" cy="1587"/>
              </a:xfrm>
              <a:custGeom>
                <a:avLst/>
                <a:gdLst>
                  <a:gd name="connsiteX0" fmla="*/ 0 w 88900"/>
                  <a:gd name="connsiteY0" fmla="*/ 0 h 1587"/>
                  <a:gd name="connsiteX1" fmla="*/ 88900 w 88900"/>
                  <a:gd name="connsiteY1" fmla="*/ 1587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1587">
                    <a:moveTo>
                      <a:pt x="0" y="0"/>
                    </a:moveTo>
                    <a:lnTo>
                      <a:pt x="88900" y="15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55051364-A628-4A8B-8BD7-96E43A0BA416}"/>
                  </a:ext>
                </a:extLst>
              </p:cNvPr>
              <p:cNvSpPr/>
              <p:nvPr/>
            </p:nvSpPr>
            <p:spPr>
              <a:xfrm>
                <a:off x="6197600" y="4505325"/>
                <a:ext cx="50800" cy="146050"/>
              </a:xfrm>
              <a:custGeom>
                <a:avLst/>
                <a:gdLst>
                  <a:gd name="connsiteX0" fmla="*/ 50800 w 50800"/>
                  <a:gd name="connsiteY0" fmla="*/ 0 h 146050"/>
                  <a:gd name="connsiteX1" fmla="*/ 0 w 50800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46050">
                    <a:moveTo>
                      <a:pt x="50800" y="0"/>
                    </a:moveTo>
                    <a:lnTo>
                      <a:pt x="0" y="1460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9AE4FFF6-5634-4ACD-80D2-358221DB862D}"/>
                  </a:ext>
                </a:extLst>
              </p:cNvPr>
              <p:cNvSpPr/>
              <p:nvPr/>
            </p:nvSpPr>
            <p:spPr>
              <a:xfrm>
                <a:off x="6107113" y="4649788"/>
                <a:ext cx="96837" cy="4762"/>
              </a:xfrm>
              <a:custGeom>
                <a:avLst/>
                <a:gdLst>
                  <a:gd name="connsiteX0" fmla="*/ 0 w 96837"/>
                  <a:gd name="connsiteY0" fmla="*/ 0 h 4762"/>
                  <a:gd name="connsiteX1" fmla="*/ 96837 w 96837"/>
                  <a:gd name="connsiteY1" fmla="*/ 476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837" h="4762">
                    <a:moveTo>
                      <a:pt x="0" y="0"/>
                    </a:moveTo>
                    <a:cubicBezTo>
                      <a:pt x="32279" y="1587"/>
                      <a:pt x="79110" y="4762"/>
                      <a:pt x="96837" y="47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E3E3834C-7BBB-4CF8-835D-93CB4E9504AE}"/>
                  </a:ext>
                </a:extLst>
              </p:cNvPr>
              <p:cNvSpPr/>
              <p:nvPr/>
            </p:nvSpPr>
            <p:spPr>
              <a:xfrm>
                <a:off x="6237288" y="4508500"/>
                <a:ext cx="39687" cy="133350"/>
              </a:xfrm>
              <a:custGeom>
                <a:avLst/>
                <a:gdLst>
                  <a:gd name="connsiteX0" fmla="*/ 39687 w 39687"/>
                  <a:gd name="connsiteY0" fmla="*/ 0 h 133350"/>
                  <a:gd name="connsiteX1" fmla="*/ 0 w 39687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33350">
                    <a:moveTo>
                      <a:pt x="39687" y="0"/>
                    </a:moveTo>
                    <a:cubicBezTo>
                      <a:pt x="23547" y="56356"/>
                      <a:pt x="7408" y="11271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7D175679-6D39-4E67-A09A-766E42F9E6DC}"/>
                  </a:ext>
                </a:extLst>
              </p:cNvPr>
              <p:cNvSpPr/>
              <p:nvPr/>
            </p:nvSpPr>
            <p:spPr>
              <a:xfrm>
                <a:off x="6278563" y="4502975"/>
                <a:ext cx="88900" cy="763"/>
              </a:xfrm>
              <a:custGeom>
                <a:avLst/>
                <a:gdLst>
                  <a:gd name="connsiteX0" fmla="*/ 0 w 88900"/>
                  <a:gd name="connsiteY0" fmla="*/ 763 h 763"/>
                  <a:gd name="connsiteX1" fmla="*/ 88900 w 88900"/>
                  <a:gd name="connsiteY1" fmla="*/ 763 h 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763">
                    <a:moveTo>
                      <a:pt x="0" y="763"/>
                    </a:moveTo>
                    <a:cubicBezTo>
                      <a:pt x="37041" y="101"/>
                      <a:pt x="74083" y="-560"/>
                      <a:pt x="88900" y="7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A06CECF8-8679-45A2-BBF5-A53DD2738D88}"/>
                  </a:ext>
                </a:extLst>
              </p:cNvPr>
              <p:cNvSpPr/>
              <p:nvPr/>
            </p:nvSpPr>
            <p:spPr>
              <a:xfrm>
                <a:off x="6327775" y="4506913"/>
                <a:ext cx="46038" cy="146050"/>
              </a:xfrm>
              <a:custGeom>
                <a:avLst/>
                <a:gdLst>
                  <a:gd name="connsiteX0" fmla="*/ 46038 w 46038"/>
                  <a:gd name="connsiteY0" fmla="*/ 0 h 146050"/>
                  <a:gd name="connsiteX1" fmla="*/ 0 w 46038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038" h="146050">
                    <a:moveTo>
                      <a:pt x="46038" y="0"/>
                    </a:moveTo>
                    <a:cubicBezTo>
                      <a:pt x="24606" y="60854"/>
                      <a:pt x="3175" y="121708"/>
                      <a:pt x="0" y="146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14C7E30E-1C4C-4763-AE08-9C3DC2D56B85}"/>
                  </a:ext>
                </a:extLst>
              </p:cNvPr>
              <p:cNvSpPr/>
              <p:nvPr/>
            </p:nvSpPr>
            <p:spPr>
              <a:xfrm>
                <a:off x="6240463" y="4649788"/>
                <a:ext cx="82550" cy="1587"/>
              </a:xfrm>
              <a:custGeom>
                <a:avLst/>
                <a:gdLst>
                  <a:gd name="connsiteX0" fmla="*/ 0 w 82550"/>
                  <a:gd name="connsiteY0" fmla="*/ 1587 h 1587"/>
                  <a:gd name="connsiteX1" fmla="*/ 82550 w 82550"/>
                  <a:gd name="connsiteY1" fmla="*/ 0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 h="1587">
                    <a:moveTo>
                      <a:pt x="0" y="1587"/>
                    </a:moveTo>
                    <a:lnTo>
                      <a:pt x="8255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68651A41-E18C-4925-BAF5-40E8ECF83DA3}"/>
                </a:ext>
              </a:extLst>
            </p:cNvPr>
            <p:cNvSpPr txBox="1"/>
            <p:nvPr/>
          </p:nvSpPr>
          <p:spPr>
            <a:xfrm>
              <a:off x="4980527" y="1838499"/>
              <a:ext cx="2358669" cy="400683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3399">
                  <a:alpha val="60000"/>
                </a:srgbClr>
              </a:glow>
            </a:effectLst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Broadway" panose="04040905080B02020502" pitchFamily="82" charset="0"/>
                </a:rPr>
                <a:t>Stand Host Bar</a:t>
              </a:r>
              <a:endParaRPr kumimoji="1" lang="ja-JP" altLang="en-US" sz="2800" dirty="0"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Broadway" panose="04040905080B020205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240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4744837-3334-4B38-9DDB-CD0537F18CAD}"/>
              </a:ext>
            </a:extLst>
          </p:cNvPr>
          <p:cNvGrpSpPr/>
          <p:nvPr/>
        </p:nvGrpSpPr>
        <p:grpSpPr>
          <a:xfrm>
            <a:off x="1330928" y="3180065"/>
            <a:ext cx="9530143" cy="3824642"/>
            <a:chOff x="1330928" y="2786365"/>
            <a:chExt cx="9530143" cy="382464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B2E6220E-4215-49ED-BE4C-B1571CB5BA43}"/>
                </a:ext>
              </a:extLst>
            </p:cNvPr>
            <p:cNvCxnSpPr>
              <a:cxnSpLocks/>
            </p:cNvCxnSpPr>
            <p:nvPr/>
          </p:nvCxnSpPr>
          <p:spPr>
            <a:xfrm>
              <a:off x="5479559" y="2993347"/>
              <a:ext cx="0" cy="35546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6035F0E4-9188-4F3B-8D55-700FE032D487}"/>
                </a:ext>
              </a:extLst>
            </p:cNvPr>
            <p:cNvCxnSpPr>
              <a:cxnSpLocks/>
            </p:cNvCxnSpPr>
            <p:nvPr/>
          </p:nvCxnSpPr>
          <p:spPr>
            <a:xfrm>
              <a:off x="6115501" y="3227324"/>
              <a:ext cx="0" cy="24627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38B52AB1-3F54-40D7-AF6A-B108102A1C7B}"/>
                </a:ext>
              </a:extLst>
            </p:cNvPr>
            <p:cNvCxnSpPr/>
            <p:nvPr/>
          </p:nvCxnSpPr>
          <p:spPr>
            <a:xfrm>
              <a:off x="5479559" y="320032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845BB15-E756-4D72-83E2-D247454CAF52}"/>
                </a:ext>
              </a:extLst>
            </p:cNvPr>
            <p:cNvCxnSpPr/>
            <p:nvPr/>
          </p:nvCxnSpPr>
          <p:spPr>
            <a:xfrm>
              <a:off x="5479559" y="3506300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327D9B8-52AF-4275-9FE1-5B531E7C0982}"/>
                </a:ext>
              </a:extLst>
            </p:cNvPr>
            <p:cNvCxnSpPr/>
            <p:nvPr/>
          </p:nvCxnSpPr>
          <p:spPr>
            <a:xfrm>
              <a:off x="5479559" y="3821272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4475A48A-7F3B-4955-90BD-351464FF865A}"/>
                </a:ext>
              </a:extLst>
            </p:cNvPr>
            <p:cNvCxnSpPr/>
            <p:nvPr/>
          </p:nvCxnSpPr>
          <p:spPr>
            <a:xfrm>
              <a:off x="5479559" y="4109245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51F07F3-010C-4094-95A3-E24CA76800BC}"/>
                </a:ext>
              </a:extLst>
            </p:cNvPr>
            <p:cNvCxnSpPr/>
            <p:nvPr/>
          </p:nvCxnSpPr>
          <p:spPr>
            <a:xfrm>
              <a:off x="5479559" y="440621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EF7FDBAD-20B8-4D57-828C-7013973CB143}"/>
                </a:ext>
              </a:extLst>
            </p:cNvPr>
            <p:cNvCxnSpPr/>
            <p:nvPr/>
          </p:nvCxnSpPr>
          <p:spPr>
            <a:xfrm>
              <a:off x="5479559" y="475718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AB09F1E9-19B2-4501-B4BB-EB4853E58592}"/>
                </a:ext>
              </a:extLst>
            </p:cNvPr>
            <p:cNvCxnSpPr/>
            <p:nvPr/>
          </p:nvCxnSpPr>
          <p:spPr>
            <a:xfrm>
              <a:off x="5479559" y="506315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8D0BCF3A-9B84-4CE1-9A70-0DCE04DDD879}"/>
                </a:ext>
              </a:extLst>
            </p:cNvPr>
            <p:cNvCxnSpPr/>
            <p:nvPr/>
          </p:nvCxnSpPr>
          <p:spPr>
            <a:xfrm>
              <a:off x="5479559" y="538712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2AA3ADB4-53E7-426B-BA89-22CD440035C3}"/>
                </a:ext>
              </a:extLst>
            </p:cNvPr>
            <p:cNvCxnSpPr/>
            <p:nvPr/>
          </p:nvCxnSpPr>
          <p:spPr>
            <a:xfrm>
              <a:off x="5479559" y="569309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9E09A37-F437-4FE4-BF81-7F205E97B3BF}"/>
                </a:ext>
              </a:extLst>
            </p:cNvPr>
            <p:cNvCxnSpPr>
              <a:cxnSpLocks/>
            </p:cNvCxnSpPr>
            <p:nvPr/>
          </p:nvCxnSpPr>
          <p:spPr>
            <a:xfrm>
              <a:off x="5800529" y="3227324"/>
              <a:ext cx="0" cy="24627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5FFF0BE2-C59B-46D7-B05D-F41D8F286F61}"/>
                </a:ext>
              </a:extLst>
            </p:cNvPr>
            <p:cNvSpPr/>
            <p:nvPr/>
          </p:nvSpPr>
          <p:spPr>
            <a:xfrm>
              <a:off x="6115501" y="5690100"/>
              <a:ext cx="278968" cy="278972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3A8F627A-1F99-4B5F-A3EE-EBA57FA16140}"/>
                </a:ext>
              </a:extLst>
            </p:cNvPr>
            <p:cNvCxnSpPr>
              <a:cxnSpLocks/>
            </p:cNvCxnSpPr>
            <p:nvPr/>
          </p:nvCxnSpPr>
          <p:spPr>
            <a:xfrm>
              <a:off x="6227985" y="5969071"/>
              <a:ext cx="0" cy="5789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127FD12-9A09-4EA5-B3AD-A477C8B10E96}"/>
                </a:ext>
              </a:extLst>
            </p:cNvPr>
            <p:cNvCxnSpPr/>
            <p:nvPr/>
          </p:nvCxnSpPr>
          <p:spPr>
            <a:xfrm>
              <a:off x="5479559" y="2993347"/>
              <a:ext cx="635942" cy="7199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0025258-C28E-4AD5-86C5-290CBBA39893}"/>
                </a:ext>
              </a:extLst>
            </p:cNvPr>
            <p:cNvGrpSpPr/>
            <p:nvPr/>
          </p:nvGrpSpPr>
          <p:grpSpPr>
            <a:xfrm>
              <a:off x="4210665" y="2786365"/>
              <a:ext cx="1102346" cy="3824642"/>
              <a:chOff x="5481635" y="3162300"/>
              <a:chExt cx="291689" cy="1012029"/>
            </a:xfrm>
          </p:grpSpPr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77EBDBF4-717C-49BD-9A37-639DE95346D9}"/>
                  </a:ext>
                </a:extLst>
              </p:cNvPr>
              <p:cNvCxnSpPr/>
              <p:nvPr/>
            </p:nvCxnSpPr>
            <p:spPr>
              <a:xfrm flipH="1">
                <a:off x="5731669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149C5FDC-4CF0-4EA8-BF27-05B9ED65449C}"/>
                  </a:ext>
                </a:extLst>
              </p:cNvPr>
              <p:cNvCxnSpPr/>
              <p:nvPr/>
            </p:nvCxnSpPr>
            <p:spPr>
              <a:xfrm>
                <a:off x="5732464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B7A2DF6E-A5C1-4468-A4E3-5BF9D73867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3560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F2EE3A8B-3F0A-45A6-8ABD-021CEC6C648E}"/>
                  </a:ext>
                </a:extLst>
              </p:cNvPr>
              <p:cNvCxnSpPr/>
              <p:nvPr/>
            </p:nvCxnSpPr>
            <p:spPr>
              <a:xfrm>
                <a:off x="5670552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08F05BB3-3143-4160-A873-DA42781C4CBB}"/>
                  </a:ext>
                </a:extLst>
              </p:cNvPr>
              <p:cNvCxnSpPr/>
              <p:nvPr/>
            </p:nvCxnSpPr>
            <p:spPr>
              <a:xfrm flipH="1">
                <a:off x="5569744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77C26E1E-568F-474C-9943-A0A793135C87}"/>
                  </a:ext>
                </a:extLst>
              </p:cNvPr>
              <p:cNvCxnSpPr/>
              <p:nvPr/>
            </p:nvCxnSpPr>
            <p:spPr>
              <a:xfrm>
                <a:off x="5570539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F3790148-EDB0-4135-B329-C49265CA9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1635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89ED9603-82C4-4607-8FBD-33A036FBBD93}"/>
                  </a:ext>
                </a:extLst>
              </p:cNvPr>
              <p:cNvCxnSpPr/>
              <p:nvPr/>
            </p:nvCxnSpPr>
            <p:spPr>
              <a:xfrm>
                <a:off x="5508627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DBE496E-7D36-4B2D-887A-C5B6084A1306}"/>
                  </a:ext>
                </a:extLst>
              </p:cNvPr>
              <p:cNvSpPr/>
              <p:nvPr/>
            </p:nvSpPr>
            <p:spPr>
              <a:xfrm>
                <a:off x="5481635" y="3971925"/>
                <a:ext cx="291689" cy="20240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台形 3">
                <a:extLst>
                  <a:ext uri="{FF2B5EF4-FFF2-40B4-BE49-F238E27FC236}">
                    <a16:creationId xmlns:a16="http://schemas.microsoft.com/office/drawing/2014/main" id="{C4CE0277-3143-4A2F-B71F-8EB57F10B083}"/>
                  </a:ext>
                </a:extLst>
              </p:cNvPr>
              <p:cNvSpPr/>
              <p:nvPr/>
            </p:nvSpPr>
            <p:spPr>
              <a:xfrm>
                <a:off x="5481635" y="3917157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台形 33">
                <a:extLst>
                  <a:ext uri="{FF2B5EF4-FFF2-40B4-BE49-F238E27FC236}">
                    <a16:creationId xmlns:a16="http://schemas.microsoft.com/office/drawing/2014/main" id="{5E0FAFEB-2954-48FA-BC9E-42C8DB3DF0CC}"/>
                  </a:ext>
                </a:extLst>
              </p:cNvPr>
              <p:cNvSpPr/>
              <p:nvPr/>
            </p:nvSpPr>
            <p:spPr>
              <a:xfrm>
                <a:off x="5643559" y="3917156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24D3470-65AD-4169-913E-7EA13C2612C6}"/>
                </a:ext>
              </a:extLst>
            </p:cNvPr>
            <p:cNvGrpSpPr/>
            <p:nvPr/>
          </p:nvGrpSpPr>
          <p:grpSpPr>
            <a:xfrm>
              <a:off x="2761054" y="2993347"/>
              <a:ext cx="647941" cy="3554676"/>
              <a:chOff x="5817394" y="3217069"/>
              <a:chExt cx="171450" cy="940594"/>
            </a:xfrm>
          </p:grpSpPr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89CB8F6D-1A0B-47A7-B1A1-0926B8883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7394" y="3217069"/>
                <a:ext cx="0" cy="94059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616B75F4-F0DF-4B47-BAF9-9ECCBB217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669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D3D7E343-42D3-4B9C-B95A-4AC5B6152AC0}"/>
                  </a:ext>
                </a:extLst>
              </p:cNvPr>
              <p:cNvCxnSpPr/>
              <p:nvPr/>
            </p:nvCxnSpPr>
            <p:spPr>
              <a:xfrm>
                <a:off x="5817394" y="3271837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DA648C8B-F1D3-4F62-BCDC-955A646E5645}"/>
                  </a:ext>
                </a:extLst>
              </p:cNvPr>
              <p:cNvCxnSpPr/>
              <p:nvPr/>
            </p:nvCxnSpPr>
            <p:spPr>
              <a:xfrm>
                <a:off x="5817394" y="3352800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4456A187-1A1F-41B1-9CFA-22B0794ABA3D}"/>
                  </a:ext>
                </a:extLst>
              </p:cNvPr>
              <p:cNvCxnSpPr/>
              <p:nvPr/>
            </p:nvCxnSpPr>
            <p:spPr>
              <a:xfrm>
                <a:off x="5817394" y="34361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ED70EE1E-28FB-4CAD-81CC-DA9E387506AA}"/>
                  </a:ext>
                </a:extLst>
              </p:cNvPr>
              <p:cNvCxnSpPr/>
              <p:nvPr/>
            </p:nvCxnSpPr>
            <p:spPr>
              <a:xfrm>
                <a:off x="5817394" y="35123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BD5A147B-3850-4BFC-98E5-CD2D97297E9F}"/>
                  </a:ext>
                </a:extLst>
              </p:cNvPr>
              <p:cNvCxnSpPr/>
              <p:nvPr/>
            </p:nvCxnSpPr>
            <p:spPr>
              <a:xfrm>
                <a:off x="5817394" y="3590925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8C5CD66E-9073-4CB6-B480-AB8C4230E925}"/>
                  </a:ext>
                </a:extLst>
              </p:cNvPr>
              <p:cNvCxnSpPr/>
              <p:nvPr/>
            </p:nvCxnSpPr>
            <p:spPr>
              <a:xfrm>
                <a:off x="5817394" y="368379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476D00EE-F8B7-4899-AB05-B751D97E30B2}"/>
                  </a:ext>
                </a:extLst>
              </p:cNvPr>
              <p:cNvCxnSpPr/>
              <p:nvPr/>
            </p:nvCxnSpPr>
            <p:spPr>
              <a:xfrm>
                <a:off x="5817394" y="3764756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F3CE8EEB-09C2-4534-880F-DAFEE4C27438}"/>
                  </a:ext>
                </a:extLst>
              </p:cNvPr>
              <p:cNvCxnSpPr/>
              <p:nvPr/>
            </p:nvCxnSpPr>
            <p:spPr>
              <a:xfrm>
                <a:off x="5817394" y="3850481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A53901AD-6938-4358-8196-5E19C6947A93}"/>
                  </a:ext>
                </a:extLst>
              </p:cNvPr>
              <p:cNvCxnSpPr/>
              <p:nvPr/>
            </p:nvCxnSpPr>
            <p:spPr>
              <a:xfrm>
                <a:off x="5817394" y="3931443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5813208-525F-442F-9E49-8433E7852A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25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99F1B23E-BF2A-4137-8792-24D4BE4C076B}"/>
                  </a:ext>
                </a:extLst>
              </p:cNvPr>
              <p:cNvCxnSpPr/>
              <p:nvPr/>
            </p:nvCxnSpPr>
            <p:spPr>
              <a:xfrm>
                <a:off x="5817394" y="3217069"/>
                <a:ext cx="168275" cy="1905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DB5BDA0C-11C1-4622-94E4-E1CC87B3519F}"/>
                </a:ext>
              </a:extLst>
            </p:cNvPr>
            <p:cNvGrpSpPr/>
            <p:nvPr/>
          </p:nvGrpSpPr>
          <p:grpSpPr>
            <a:xfrm flipH="1">
              <a:off x="3573979" y="2993347"/>
              <a:ext cx="647941" cy="3554676"/>
              <a:chOff x="5817394" y="3217069"/>
              <a:chExt cx="171450" cy="940594"/>
            </a:xfrm>
          </p:grpSpPr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5BE30A5-E867-44EE-92C5-2F60F4D08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7394" y="3217069"/>
                <a:ext cx="0" cy="94059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A59AA9AF-05F8-472C-9F27-9327A4142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669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337C9C05-A1A1-4068-98B1-16DC3B2FEE6A}"/>
                  </a:ext>
                </a:extLst>
              </p:cNvPr>
              <p:cNvCxnSpPr/>
              <p:nvPr/>
            </p:nvCxnSpPr>
            <p:spPr>
              <a:xfrm>
                <a:off x="5817394" y="3271837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289D141B-0E38-4FD6-9A3D-2DB13A8BFDBD}"/>
                  </a:ext>
                </a:extLst>
              </p:cNvPr>
              <p:cNvCxnSpPr/>
              <p:nvPr/>
            </p:nvCxnSpPr>
            <p:spPr>
              <a:xfrm>
                <a:off x="5817394" y="3352800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465F7310-2B4F-441A-952B-8B96CA5F8609}"/>
                  </a:ext>
                </a:extLst>
              </p:cNvPr>
              <p:cNvCxnSpPr/>
              <p:nvPr/>
            </p:nvCxnSpPr>
            <p:spPr>
              <a:xfrm>
                <a:off x="5817394" y="34361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0062CB43-0ABA-4D9D-AEAC-459BA51E3709}"/>
                  </a:ext>
                </a:extLst>
              </p:cNvPr>
              <p:cNvCxnSpPr/>
              <p:nvPr/>
            </p:nvCxnSpPr>
            <p:spPr>
              <a:xfrm>
                <a:off x="5817394" y="35123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422FD07C-5AFF-444B-BE59-440DFA21829D}"/>
                  </a:ext>
                </a:extLst>
              </p:cNvPr>
              <p:cNvCxnSpPr/>
              <p:nvPr/>
            </p:nvCxnSpPr>
            <p:spPr>
              <a:xfrm>
                <a:off x="5817394" y="3590925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>
                <a:extLst>
                  <a:ext uri="{FF2B5EF4-FFF2-40B4-BE49-F238E27FC236}">
                    <a16:creationId xmlns:a16="http://schemas.microsoft.com/office/drawing/2014/main" id="{1B697289-6A87-4456-9CD5-CEF2750348F0}"/>
                  </a:ext>
                </a:extLst>
              </p:cNvPr>
              <p:cNvCxnSpPr/>
              <p:nvPr/>
            </p:nvCxnSpPr>
            <p:spPr>
              <a:xfrm>
                <a:off x="5817394" y="368379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404D7B29-47B3-4B40-B599-872600243C37}"/>
                  </a:ext>
                </a:extLst>
              </p:cNvPr>
              <p:cNvCxnSpPr/>
              <p:nvPr/>
            </p:nvCxnSpPr>
            <p:spPr>
              <a:xfrm>
                <a:off x="5817394" y="3764756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097B908E-0B1F-459C-A2CB-BB0C9C86479E}"/>
                  </a:ext>
                </a:extLst>
              </p:cNvPr>
              <p:cNvCxnSpPr/>
              <p:nvPr/>
            </p:nvCxnSpPr>
            <p:spPr>
              <a:xfrm>
                <a:off x="5817394" y="3850481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9627E61B-8D84-412A-ABDC-7B0D3994FC82}"/>
                  </a:ext>
                </a:extLst>
              </p:cNvPr>
              <p:cNvCxnSpPr/>
              <p:nvPr/>
            </p:nvCxnSpPr>
            <p:spPr>
              <a:xfrm>
                <a:off x="5817394" y="3931443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1851BB17-8EE8-4D51-8F8C-87E4677296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25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4AF980A0-647E-4861-B9FD-7146D0AA37DB}"/>
                  </a:ext>
                </a:extLst>
              </p:cNvPr>
              <p:cNvCxnSpPr/>
              <p:nvPr/>
            </p:nvCxnSpPr>
            <p:spPr>
              <a:xfrm>
                <a:off x="5817394" y="3217069"/>
                <a:ext cx="168275" cy="1905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E11D34CF-C6CE-4680-9D5B-CF4D8124A8D2}"/>
                </a:ext>
              </a:extLst>
            </p:cNvPr>
            <p:cNvGrpSpPr/>
            <p:nvPr/>
          </p:nvGrpSpPr>
          <p:grpSpPr>
            <a:xfrm>
              <a:off x="1330928" y="2786365"/>
              <a:ext cx="1102346" cy="3824642"/>
              <a:chOff x="5481635" y="3162300"/>
              <a:chExt cx="291689" cy="1012029"/>
            </a:xfrm>
          </p:grpSpPr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8A25ECA4-D3D9-4D97-86E3-71206D7A41B1}"/>
                  </a:ext>
                </a:extLst>
              </p:cNvPr>
              <p:cNvCxnSpPr/>
              <p:nvPr/>
            </p:nvCxnSpPr>
            <p:spPr>
              <a:xfrm flipH="1">
                <a:off x="5731669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4B8DC800-8700-43FC-9D03-1B758E2B1D39}"/>
                  </a:ext>
                </a:extLst>
              </p:cNvPr>
              <p:cNvCxnSpPr/>
              <p:nvPr/>
            </p:nvCxnSpPr>
            <p:spPr>
              <a:xfrm>
                <a:off x="5732464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B0076F83-58F9-44A0-8E79-4F9992E15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3560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CFCF6E58-F389-44A5-ABAA-9AB73C97080A}"/>
                  </a:ext>
                </a:extLst>
              </p:cNvPr>
              <p:cNvCxnSpPr/>
              <p:nvPr/>
            </p:nvCxnSpPr>
            <p:spPr>
              <a:xfrm>
                <a:off x="5670552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E8DC4CF2-D04B-4DC4-8BDD-AB5418B1AF2B}"/>
                  </a:ext>
                </a:extLst>
              </p:cNvPr>
              <p:cNvCxnSpPr/>
              <p:nvPr/>
            </p:nvCxnSpPr>
            <p:spPr>
              <a:xfrm flipH="1">
                <a:off x="5569744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1BB01E15-7268-4B1F-88A2-E9977595D754}"/>
                  </a:ext>
                </a:extLst>
              </p:cNvPr>
              <p:cNvCxnSpPr/>
              <p:nvPr/>
            </p:nvCxnSpPr>
            <p:spPr>
              <a:xfrm>
                <a:off x="5570539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ADF726A7-F79C-48FF-A399-709ED379B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1635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D82945E2-F6E8-4FAC-B4E4-898A2CAB1281}"/>
                  </a:ext>
                </a:extLst>
              </p:cNvPr>
              <p:cNvCxnSpPr/>
              <p:nvPr/>
            </p:nvCxnSpPr>
            <p:spPr>
              <a:xfrm>
                <a:off x="5508627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BCAEA752-33E4-41C2-9FA7-91B1075B1885}"/>
                  </a:ext>
                </a:extLst>
              </p:cNvPr>
              <p:cNvSpPr/>
              <p:nvPr/>
            </p:nvSpPr>
            <p:spPr>
              <a:xfrm>
                <a:off x="5481635" y="3971925"/>
                <a:ext cx="291689" cy="20240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台形 106">
                <a:extLst>
                  <a:ext uri="{FF2B5EF4-FFF2-40B4-BE49-F238E27FC236}">
                    <a16:creationId xmlns:a16="http://schemas.microsoft.com/office/drawing/2014/main" id="{1F5F2666-8264-4E02-B8B5-F61BB2F210C0}"/>
                  </a:ext>
                </a:extLst>
              </p:cNvPr>
              <p:cNvSpPr/>
              <p:nvPr/>
            </p:nvSpPr>
            <p:spPr>
              <a:xfrm>
                <a:off x="5481635" y="3917157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台形 107">
                <a:extLst>
                  <a:ext uri="{FF2B5EF4-FFF2-40B4-BE49-F238E27FC236}">
                    <a16:creationId xmlns:a16="http://schemas.microsoft.com/office/drawing/2014/main" id="{D02D49A0-4C29-48B3-91C6-58D4D3DDD745}"/>
                  </a:ext>
                </a:extLst>
              </p:cNvPr>
              <p:cNvSpPr/>
              <p:nvPr/>
            </p:nvSpPr>
            <p:spPr>
              <a:xfrm>
                <a:off x="5643559" y="3917156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A27E600C-E196-4D1C-8415-7C7DCD734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2440" y="2993347"/>
              <a:ext cx="0" cy="35546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コネクタ 176">
              <a:extLst>
                <a:ext uri="{FF2B5EF4-FFF2-40B4-BE49-F238E27FC236}">
                  <a16:creationId xmlns:a16="http://schemas.microsoft.com/office/drawing/2014/main" id="{73A368EE-37AF-4ECC-A2A9-C93E124E7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6498" y="3227324"/>
              <a:ext cx="0" cy="24627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CDEAF31F-3F15-4A39-A423-B6CF718F5A16}"/>
                </a:ext>
              </a:extLst>
            </p:cNvPr>
            <p:cNvCxnSpPr/>
            <p:nvPr/>
          </p:nvCxnSpPr>
          <p:spPr>
            <a:xfrm flipH="1">
              <a:off x="6064499" y="320032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コネクタ 178">
              <a:extLst>
                <a:ext uri="{FF2B5EF4-FFF2-40B4-BE49-F238E27FC236}">
                  <a16:creationId xmlns:a16="http://schemas.microsoft.com/office/drawing/2014/main" id="{7D3888AC-FFE3-4572-9E31-8DD60A628478}"/>
                </a:ext>
              </a:extLst>
            </p:cNvPr>
            <p:cNvCxnSpPr/>
            <p:nvPr/>
          </p:nvCxnSpPr>
          <p:spPr>
            <a:xfrm flipH="1">
              <a:off x="6064499" y="3506300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コネクタ 179">
              <a:extLst>
                <a:ext uri="{FF2B5EF4-FFF2-40B4-BE49-F238E27FC236}">
                  <a16:creationId xmlns:a16="http://schemas.microsoft.com/office/drawing/2014/main" id="{6479496E-A529-4DB5-B548-8DD34B3C9D62}"/>
                </a:ext>
              </a:extLst>
            </p:cNvPr>
            <p:cNvCxnSpPr/>
            <p:nvPr/>
          </p:nvCxnSpPr>
          <p:spPr>
            <a:xfrm flipH="1">
              <a:off x="6064499" y="3821272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コネクタ 180">
              <a:extLst>
                <a:ext uri="{FF2B5EF4-FFF2-40B4-BE49-F238E27FC236}">
                  <a16:creationId xmlns:a16="http://schemas.microsoft.com/office/drawing/2014/main" id="{1E54A2D9-D73C-4198-82CA-EFCD69794DCA}"/>
                </a:ext>
              </a:extLst>
            </p:cNvPr>
            <p:cNvCxnSpPr/>
            <p:nvPr/>
          </p:nvCxnSpPr>
          <p:spPr>
            <a:xfrm flipH="1">
              <a:off x="6064499" y="4109245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コネクタ 181">
              <a:extLst>
                <a:ext uri="{FF2B5EF4-FFF2-40B4-BE49-F238E27FC236}">
                  <a16:creationId xmlns:a16="http://schemas.microsoft.com/office/drawing/2014/main" id="{69EF4099-DA72-4B6C-821E-17C4CED59CD2}"/>
                </a:ext>
              </a:extLst>
            </p:cNvPr>
            <p:cNvCxnSpPr/>
            <p:nvPr/>
          </p:nvCxnSpPr>
          <p:spPr>
            <a:xfrm flipH="1">
              <a:off x="6064499" y="440621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>
              <a:extLst>
                <a:ext uri="{FF2B5EF4-FFF2-40B4-BE49-F238E27FC236}">
                  <a16:creationId xmlns:a16="http://schemas.microsoft.com/office/drawing/2014/main" id="{F952C30E-2845-4139-B137-739EB27C9156}"/>
                </a:ext>
              </a:extLst>
            </p:cNvPr>
            <p:cNvCxnSpPr/>
            <p:nvPr/>
          </p:nvCxnSpPr>
          <p:spPr>
            <a:xfrm flipH="1">
              <a:off x="6064499" y="475718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43951838-FB66-4A30-9526-D87DD6E635D0}"/>
                </a:ext>
              </a:extLst>
            </p:cNvPr>
            <p:cNvCxnSpPr/>
            <p:nvPr/>
          </p:nvCxnSpPr>
          <p:spPr>
            <a:xfrm flipH="1">
              <a:off x="6064499" y="5063156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>
              <a:extLst>
                <a:ext uri="{FF2B5EF4-FFF2-40B4-BE49-F238E27FC236}">
                  <a16:creationId xmlns:a16="http://schemas.microsoft.com/office/drawing/2014/main" id="{D199CDB4-E4FC-4C71-89CB-4DEC6AE91556}"/>
                </a:ext>
              </a:extLst>
            </p:cNvPr>
            <p:cNvCxnSpPr/>
            <p:nvPr/>
          </p:nvCxnSpPr>
          <p:spPr>
            <a:xfrm flipH="1">
              <a:off x="6064499" y="538712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>
              <a:extLst>
                <a:ext uri="{FF2B5EF4-FFF2-40B4-BE49-F238E27FC236}">
                  <a16:creationId xmlns:a16="http://schemas.microsoft.com/office/drawing/2014/main" id="{9A17058A-E1EB-4934-BCC7-769A7DBA744F}"/>
                </a:ext>
              </a:extLst>
            </p:cNvPr>
            <p:cNvCxnSpPr/>
            <p:nvPr/>
          </p:nvCxnSpPr>
          <p:spPr>
            <a:xfrm flipH="1">
              <a:off x="6064499" y="5693097"/>
              <a:ext cx="647941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>
              <a:extLst>
                <a:ext uri="{FF2B5EF4-FFF2-40B4-BE49-F238E27FC236}">
                  <a16:creationId xmlns:a16="http://schemas.microsoft.com/office/drawing/2014/main" id="{C60D7745-AABB-4C9F-BED7-835E14EBAE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1470" y="3227324"/>
              <a:ext cx="0" cy="2462776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楕円 187">
              <a:extLst>
                <a:ext uri="{FF2B5EF4-FFF2-40B4-BE49-F238E27FC236}">
                  <a16:creationId xmlns:a16="http://schemas.microsoft.com/office/drawing/2014/main" id="{95E769F9-DACC-4199-8813-AE8B6CC86A5D}"/>
                </a:ext>
              </a:extLst>
            </p:cNvPr>
            <p:cNvSpPr/>
            <p:nvPr/>
          </p:nvSpPr>
          <p:spPr>
            <a:xfrm flipH="1">
              <a:off x="5797530" y="5690100"/>
              <a:ext cx="278968" cy="278972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9" name="直線コネクタ 188">
              <a:extLst>
                <a:ext uri="{FF2B5EF4-FFF2-40B4-BE49-F238E27FC236}">
                  <a16:creationId xmlns:a16="http://schemas.microsoft.com/office/drawing/2014/main" id="{633144D3-7E03-4B87-9189-10E61990AD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4014" y="5969071"/>
              <a:ext cx="0" cy="57895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コネクタ 189">
              <a:extLst>
                <a:ext uri="{FF2B5EF4-FFF2-40B4-BE49-F238E27FC236}">
                  <a16:creationId xmlns:a16="http://schemas.microsoft.com/office/drawing/2014/main" id="{CE9E5EEA-E5FB-49E2-B300-C343D3856780}"/>
                </a:ext>
              </a:extLst>
            </p:cNvPr>
            <p:cNvCxnSpPr/>
            <p:nvPr/>
          </p:nvCxnSpPr>
          <p:spPr>
            <a:xfrm flipH="1">
              <a:off x="6076498" y="2993347"/>
              <a:ext cx="635942" cy="71993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14D78AB5-5776-4282-A3F8-9E9E87F8B643}"/>
                </a:ext>
              </a:extLst>
            </p:cNvPr>
            <p:cNvGrpSpPr/>
            <p:nvPr/>
          </p:nvGrpSpPr>
          <p:grpSpPr>
            <a:xfrm flipH="1">
              <a:off x="6878988" y="2786365"/>
              <a:ext cx="1102346" cy="3824642"/>
              <a:chOff x="5481635" y="3162300"/>
              <a:chExt cx="291689" cy="1012029"/>
            </a:xfrm>
          </p:grpSpPr>
          <p:cxnSp>
            <p:nvCxnSpPr>
              <p:cNvPr id="236" name="直線コネクタ 235">
                <a:extLst>
                  <a:ext uri="{FF2B5EF4-FFF2-40B4-BE49-F238E27FC236}">
                    <a16:creationId xmlns:a16="http://schemas.microsoft.com/office/drawing/2014/main" id="{553EF5D9-B3C0-42EC-BDD7-22639954C7C3}"/>
                  </a:ext>
                </a:extLst>
              </p:cNvPr>
              <p:cNvCxnSpPr/>
              <p:nvPr/>
            </p:nvCxnSpPr>
            <p:spPr>
              <a:xfrm flipH="1">
                <a:off x="5731669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>
                <a:extLst>
                  <a:ext uri="{FF2B5EF4-FFF2-40B4-BE49-F238E27FC236}">
                    <a16:creationId xmlns:a16="http://schemas.microsoft.com/office/drawing/2014/main" id="{4FB58DAA-1FA1-4EB0-BA1B-0E6FED55BFA8}"/>
                  </a:ext>
                </a:extLst>
              </p:cNvPr>
              <p:cNvCxnSpPr/>
              <p:nvPr/>
            </p:nvCxnSpPr>
            <p:spPr>
              <a:xfrm>
                <a:off x="5732464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>
                <a:extLst>
                  <a:ext uri="{FF2B5EF4-FFF2-40B4-BE49-F238E27FC236}">
                    <a16:creationId xmlns:a16="http://schemas.microsoft.com/office/drawing/2014/main" id="{B51C3D6C-F88D-47DC-84B5-F35D4AF64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3560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直線コネクタ 238">
                <a:extLst>
                  <a:ext uri="{FF2B5EF4-FFF2-40B4-BE49-F238E27FC236}">
                    <a16:creationId xmlns:a16="http://schemas.microsoft.com/office/drawing/2014/main" id="{29D1C195-6849-4EC8-99B8-D09C66FEF257}"/>
                  </a:ext>
                </a:extLst>
              </p:cNvPr>
              <p:cNvCxnSpPr/>
              <p:nvPr/>
            </p:nvCxnSpPr>
            <p:spPr>
              <a:xfrm>
                <a:off x="5670552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直線コネクタ 239">
                <a:extLst>
                  <a:ext uri="{FF2B5EF4-FFF2-40B4-BE49-F238E27FC236}">
                    <a16:creationId xmlns:a16="http://schemas.microsoft.com/office/drawing/2014/main" id="{03237A0B-4CC9-4E6C-9B52-BF11A1027F49}"/>
                  </a:ext>
                </a:extLst>
              </p:cNvPr>
              <p:cNvCxnSpPr/>
              <p:nvPr/>
            </p:nvCxnSpPr>
            <p:spPr>
              <a:xfrm flipH="1">
                <a:off x="5569744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>
                <a:extLst>
                  <a:ext uri="{FF2B5EF4-FFF2-40B4-BE49-F238E27FC236}">
                    <a16:creationId xmlns:a16="http://schemas.microsoft.com/office/drawing/2014/main" id="{EA886660-E2C1-4511-AE47-D1150A8608A6}"/>
                  </a:ext>
                </a:extLst>
              </p:cNvPr>
              <p:cNvCxnSpPr/>
              <p:nvPr/>
            </p:nvCxnSpPr>
            <p:spPr>
              <a:xfrm>
                <a:off x="5570539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線コネクタ 241">
                <a:extLst>
                  <a:ext uri="{FF2B5EF4-FFF2-40B4-BE49-F238E27FC236}">
                    <a16:creationId xmlns:a16="http://schemas.microsoft.com/office/drawing/2014/main" id="{C62FEA06-B31B-45CD-866F-D606FB39A7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1635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線コネクタ 242">
                <a:extLst>
                  <a:ext uri="{FF2B5EF4-FFF2-40B4-BE49-F238E27FC236}">
                    <a16:creationId xmlns:a16="http://schemas.microsoft.com/office/drawing/2014/main" id="{9DFE5D2B-23C3-4082-A396-B801D4837573}"/>
                  </a:ext>
                </a:extLst>
              </p:cNvPr>
              <p:cNvCxnSpPr/>
              <p:nvPr/>
            </p:nvCxnSpPr>
            <p:spPr>
              <a:xfrm>
                <a:off x="5508627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正方形/長方形 243">
                <a:extLst>
                  <a:ext uri="{FF2B5EF4-FFF2-40B4-BE49-F238E27FC236}">
                    <a16:creationId xmlns:a16="http://schemas.microsoft.com/office/drawing/2014/main" id="{CD8A1435-5DA9-489F-A787-E2F8F81CA66E}"/>
                  </a:ext>
                </a:extLst>
              </p:cNvPr>
              <p:cNvSpPr/>
              <p:nvPr/>
            </p:nvSpPr>
            <p:spPr>
              <a:xfrm>
                <a:off x="5481635" y="3971925"/>
                <a:ext cx="291689" cy="20240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台形 244">
                <a:extLst>
                  <a:ext uri="{FF2B5EF4-FFF2-40B4-BE49-F238E27FC236}">
                    <a16:creationId xmlns:a16="http://schemas.microsoft.com/office/drawing/2014/main" id="{746D62B7-C625-4953-8C48-0113D12079D1}"/>
                  </a:ext>
                </a:extLst>
              </p:cNvPr>
              <p:cNvSpPr/>
              <p:nvPr/>
            </p:nvSpPr>
            <p:spPr>
              <a:xfrm>
                <a:off x="5481635" y="3917157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6" name="台形 245">
                <a:extLst>
                  <a:ext uri="{FF2B5EF4-FFF2-40B4-BE49-F238E27FC236}">
                    <a16:creationId xmlns:a16="http://schemas.microsoft.com/office/drawing/2014/main" id="{BF652919-3385-4C34-965F-C91ACC5699E6}"/>
                  </a:ext>
                </a:extLst>
              </p:cNvPr>
              <p:cNvSpPr/>
              <p:nvPr/>
            </p:nvSpPr>
            <p:spPr>
              <a:xfrm>
                <a:off x="5643559" y="3917156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92" name="グループ化 191">
              <a:extLst>
                <a:ext uri="{FF2B5EF4-FFF2-40B4-BE49-F238E27FC236}">
                  <a16:creationId xmlns:a16="http://schemas.microsoft.com/office/drawing/2014/main" id="{3438F48D-A631-4398-82A9-7A07CCD258CD}"/>
                </a:ext>
              </a:extLst>
            </p:cNvPr>
            <p:cNvGrpSpPr/>
            <p:nvPr/>
          </p:nvGrpSpPr>
          <p:grpSpPr>
            <a:xfrm flipH="1">
              <a:off x="8783004" y="2993347"/>
              <a:ext cx="647941" cy="3554676"/>
              <a:chOff x="5817394" y="3217069"/>
              <a:chExt cx="171450" cy="940594"/>
            </a:xfrm>
          </p:grpSpPr>
          <p:cxnSp>
            <p:nvCxnSpPr>
              <p:cNvPr id="223" name="直線コネクタ 222">
                <a:extLst>
                  <a:ext uri="{FF2B5EF4-FFF2-40B4-BE49-F238E27FC236}">
                    <a16:creationId xmlns:a16="http://schemas.microsoft.com/office/drawing/2014/main" id="{AE7E88E8-AF16-47CD-AFBD-E31BEEAC41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7394" y="3217069"/>
                <a:ext cx="0" cy="94059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線コネクタ 223">
                <a:extLst>
                  <a:ext uri="{FF2B5EF4-FFF2-40B4-BE49-F238E27FC236}">
                    <a16:creationId xmlns:a16="http://schemas.microsoft.com/office/drawing/2014/main" id="{0C2023C7-AB57-456B-BB10-AC7C3BD2A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669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線コネクタ 224">
                <a:extLst>
                  <a:ext uri="{FF2B5EF4-FFF2-40B4-BE49-F238E27FC236}">
                    <a16:creationId xmlns:a16="http://schemas.microsoft.com/office/drawing/2014/main" id="{99F4B262-4259-4355-824E-D0FF5E2280C2}"/>
                  </a:ext>
                </a:extLst>
              </p:cNvPr>
              <p:cNvCxnSpPr/>
              <p:nvPr/>
            </p:nvCxnSpPr>
            <p:spPr>
              <a:xfrm>
                <a:off x="5817394" y="3271837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線コネクタ 225">
                <a:extLst>
                  <a:ext uri="{FF2B5EF4-FFF2-40B4-BE49-F238E27FC236}">
                    <a16:creationId xmlns:a16="http://schemas.microsoft.com/office/drawing/2014/main" id="{96CED71A-42EE-46E8-B382-9EEFB07549CD}"/>
                  </a:ext>
                </a:extLst>
              </p:cNvPr>
              <p:cNvCxnSpPr/>
              <p:nvPr/>
            </p:nvCxnSpPr>
            <p:spPr>
              <a:xfrm>
                <a:off x="5817394" y="3352800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線コネクタ 226">
                <a:extLst>
                  <a:ext uri="{FF2B5EF4-FFF2-40B4-BE49-F238E27FC236}">
                    <a16:creationId xmlns:a16="http://schemas.microsoft.com/office/drawing/2014/main" id="{90602E93-B33F-409D-8593-32E7FDD592E9}"/>
                  </a:ext>
                </a:extLst>
              </p:cNvPr>
              <p:cNvCxnSpPr/>
              <p:nvPr/>
            </p:nvCxnSpPr>
            <p:spPr>
              <a:xfrm>
                <a:off x="5817394" y="34361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線コネクタ 227">
                <a:extLst>
                  <a:ext uri="{FF2B5EF4-FFF2-40B4-BE49-F238E27FC236}">
                    <a16:creationId xmlns:a16="http://schemas.microsoft.com/office/drawing/2014/main" id="{C8106119-147F-4DD7-A6BB-82E036FC45A0}"/>
                  </a:ext>
                </a:extLst>
              </p:cNvPr>
              <p:cNvCxnSpPr/>
              <p:nvPr/>
            </p:nvCxnSpPr>
            <p:spPr>
              <a:xfrm>
                <a:off x="5817394" y="35123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線コネクタ 228">
                <a:extLst>
                  <a:ext uri="{FF2B5EF4-FFF2-40B4-BE49-F238E27FC236}">
                    <a16:creationId xmlns:a16="http://schemas.microsoft.com/office/drawing/2014/main" id="{8F1FBE94-96DA-48D3-AE45-B0DA5FD26B48}"/>
                  </a:ext>
                </a:extLst>
              </p:cNvPr>
              <p:cNvCxnSpPr/>
              <p:nvPr/>
            </p:nvCxnSpPr>
            <p:spPr>
              <a:xfrm>
                <a:off x="5817394" y="3590925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線コネクタ 229">
                <a:extLst>
                  <a:ext uri="{FF2B5EF4-FFF2-40B4-BE49-F238E27FC236}">
                    <a16:creationId xmlns:a16="http://schemas.microsoft.com/office/drawing/2014/main" id="{050B6337-2DFA-41D3-AE0D-3A41BC0BE339}"/>
                  </a:ext>
                </a:extLst>
              </p:cNvPr>
              <p:cNvCxnSpPr/>
              <p:nvPr/>
            </p:nvCxnSpPr>
            <p:spPr>
              <a:xfrm>
                <a:off x="5817394" y="368379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線コネクタ 230">
                <a:extLst>
                  <a:ext uri="{FF2B5EF4-FFF2-40B4-BE49-F238E27FC236}">
                    <a16:creationId xmlns:a16="http://schemas.microsoft.com/office/drawing/2014/main" id="{B68910E4-9167-41A6-A75F-582F2886D74A}"/>
                  </a:ext>
                </a:extLst>
              </p:cNvPr>
              <p:cNvCxnSpPr/>
              <p:nvPr/>
            </p:nvCxnSpPr>
            <p:spPr>
              <a:xfrm>
                <a:off x="5817394" y="3764756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線コネクタ 231">
                <a:extLst>
                  <a:ext uri="{FF2B5EF4-FFF2-40B4-BE49-F238E27FC236}">
                    <a16:creationId xmlns:a16="http://schemas.microsoft.com/office/drawing/2014/main" id="{10A56844-49E8-4DB5-ACCD-2D16872F3297}"/>
                  </a:ext>
                </a:extLst>
              </p:cNvPr>
              <p:cNvCxnSpPr/>
              <p:nvPr/>
            </p:nvCxnSpPr>
            <p:spPr>
              <a:xfrm>
                <a:off x="5817394" y="3850481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線コネクタ 232">
                <a:extLst>
                  <a:ext uri="{FF2B5EF4-FFF2-40B4-BE49-F238E27FC236}">
                    <a16:creationId xmlns:a16="http://schemas.microsoft.com/office/drawing/2014/main" id="{FCCCA477-677F-4A93-A9F8-8E5A21B9887C}"/>
                  </a:ext>
                </a:extLst>
              </p:cNvPr>
              <p:cNvCxnSpPr/>
              <p:nvPr/>
            </p:nvCxnSpPr>
            <p:spPr>
              <a:xfrm>
                <a:off x="5817394" y="3931443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線コネクタ 233">
                <a:extLst>
                  <a:ext uri="{FF2B5EF4-FFF2-40B4-BE49-F238E27FC236}">
                    <a16:creationId xmlns:a16="http://schemas.microsoft.com/office/drawing/2014/main" id="{C9D9F1BE-B3CB-4B62-9F1B-5F53FF6CDC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25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線コネクタ 234">
                <a:extLst>
                  <a:ext uri="{FF2B5EF4-FFF2-40B4-BE49-F238E27FC236}">
                    <a16:creationId xmlns:a16="http://schemas.microsoft.com/office/drawing/2014/main" id="{2BE349CA-B87E-4821-A06E-2CBF7D71E457}"/>
                  </a:ext>
                </a:extLst>
              </p:cNvPr>
              <p:cNvCxnSpPr/>
              <p:nvPr/>
            </p:nvCxnSpPr>
            <p:spPr>
              <a:xfrm>
                <a:off x="5817394" y="3217069"/>
                <a:ext cx="168275" cy="1905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46052B65-56CE-4ACE-8CD7-07B8D2B16695}"/>
                </a:ext>
              </a:extLst>
            </p:cNvPr>
            <p:cNvGrpSpPr/>
            <p:nvPr/>
          </p:nvGrpSpPr>
          <p:grpSpPr>
            <a:xfrm>
              <a:off x="7970080" y="2993347"/>
              <a:ext cx="647941" cy="3554676"/>
              <a:chOff x="5817394" y="3217069"/>
              <a:chExt cx="171450" cy="940594"/>
            </a:xfrm>
          </p:grpSpPr>
          <p:cxnSp>
            <p:nvCxnSpPr>
              <p:cNvPr id="210" name="直線コネクタ 209">
                <a:extLst>
                  <a:ext uri="{FF2B5EF4-FFF2-40B4-BE49-F238E27FC236}">
                    <a16:creationId xmlns:a16="http://schemas.microsoft.com/office/drawing/2014/main" id="{F5FDF12B-89B1-4E74-B1B1-34F29CEA3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7394" y="3217069"/>
                <a:ext cx="0" cy="94059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>
                <a:extLst>
                  <a:ext uri="{FF2B5EF4-FFF2-40B4-BE49-F238E27FC236}">
                    <a16:creationId xmlns:a16="http://schemas.microsoft.com/office/drawing/2014/main" id="{7EA261B3-871F-43E0-8884-72963ACAB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5669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線コネクタ 211">
                <a:extLst>
                  <a:ext uri="{FF2B5EF4-FFF2-40B4-BE49-F238E27FC236}">
                    <a16:creationId xmlns:a16="http://schemas.microsoft.com/office/drawing/2014/main" id="{10841E8D-CD43-462D-825C-3A6BB0D0914D}"/>
                  </a:ext>
                </a:extLst>
              </p:cNvPr>
              <p:cNvCxnSpPr/>
              <p:nvPr/>
            </p:nvCxnSpPr>
            <p:spPr>
              <a:xfrm>
                <a:off x="5817394" y="3271837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線コネクタ 212">
                <a:extLst>
                  <a:ext uri="{FF2B5EF4-FFF2-40B4-BE49-F238E27FC236}">
                    <a16:creationId xmlns:a16="http://schemas.microsoft.com/office/drawing/2014/main" id="{E80C1131-3A3E-4355-9042-6FF6C82C616A}"/>
                  </a:ext>
                </a:extLst>
              </p:cNvPr>
              <p:cNvCxnSpPr/>
              <p:nvPr/>
            </p:nvCxnSpPr>
            <p:spPr>
              <a:xfrm>
                <a:off x="5817394" y="3352800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線コネクタ 213">
                <a:extLst>
                  <a:ext uri="{FF2B5EF4-FFF2-40B4-BE49-F238E27FC236}">
                    <a16:creationId xmlns:a16="http://schemas.microsoft.com/office/drawing/2014/main" id="{31FC1B9E-26D4-471A-A220-771A5A4F6768}"/>
                  </a:ext>
                </a:extLst>
              </p:cNvPr>
              <p:cNvCxnSpPr/>
              <p:nvPr/>
            </p:nvCxnSpPr>
            <p:spPr>
              <a:xfrm>
                <a:off x="5817394" y="34361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コネクタ 214">
                <a:extLst>
                  <a:ext uri="{FF2B5EF4-FFF2-40B4-BE49-F238E27FC236}">
                    <a16:creationId xmlns:a16="http://schemas.microsoft.com/office/drawing/2014/main" id="{632887C3-25BD-4F4B-93F1-2563A1D54987}"/>
                  </a:ext>
                </a:extLst>
              </p:cNvPr>
              <p:cNvCxnSpPr/>
              <p:nvPr/>
            </p:nvCxnSpPr>
            <p:spPr>
              <a:xfrm>
                <a:off x="5817394" y="351234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線コネクタ 215">
                <a:extLst>
                  <a:ext uri="{FF2B5EF4-FFF2-40B4-BE49-F238E27FC236}">
                    <a16:creationId xmlns:a16="http://schemas.microsoft.com/office/drawing/2014/main" id="{F70AE19B-A7FD-493D-9FB8-4BA47CF4D972}"/>
                  </a:ext>
                </a:extLst>
              </p:cNvPr>
              <p:cNvCxnSpPr/>
              <p:nvPr/>
            </p:nvCxnSpPr>
            <p:spPr>
              <a:xfrm>
                <a:off x="5817394" y="3590925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線コネクタ 216">
                <a:extLst>
                  <a:ext uri="{FF2B5EF4-FFF2-40B4-BE49-F238E27FC236}">
                    <a16:creationId xmlns:a16="http://schemas.microsoft.com/office/drawing/2014/main" id="{2D77990F-B704-4523-9254-B59E2C7B39CB}"/>
                  </a:ext>
                </a:extLst>
              </p:cNvPr>
              <p:cNvCxnSpPr/>
              <p:nvPr/>
            </p:nvCxnSpPr>
            <p:spPr>
              <a:xfrm>
                <a:off x="5817394" y="3683794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線コネクタ 217">
                <a:extLst>
                  <a:ext uri="{FF2B5EF4-FFF2-40B4-BE49-F238E27FC236}">
                    <a16:creationId xmlns:a16="http://schemas.microsoft.com/office/drawing/2014/main" id="{3029D58A-2582-43CE-B5B2-BD7491294857}"/>
                  </a:ext>
                </a:extLst>
              </p:cNvPr>
              <p:cNvCxnSpPr/>
              <p:nvPr/>
            </p:nvCxnSpPr>
            <p:spPr>
              <a:xfrm>
                <a:off x="5817394" y="3764756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線コネクタ 218">
                <a:extLst>
                  <a:ext uri="{FF2B5EF4-FFF2-40B4-BE49-F238E27FC236}">
                    <a16:creationId xmlns:a16="http://schemas.microsoft.com/office/drawing/2014/main" id="{5591EBE5-60CE-4567-B431-32FFD78AC26A}"/>
                  </a:ext>
                </a:extLst>
              </p:cNvPr>
              <p:cNvCxnSpPr/>
              <p:nvPr/>
            </p:nvCxnSpPr>
            <p:spPr>
              <a:xfrm>
                <a:off x="5817394" y="3850481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線コネクタ 219">
                <a:extLst>
                  <a:ext uri="{FF2B5EF4-FFF2-40B4-BE49-F238E27FC236}">
                    <a16:creationId xmlns:a16="http://schemas.microsoft.com/office/drawing/2014/main" id="{49EF1728-018D-467D-9551-73E61BAC1E50}"/>
                  </a:ext>
                </a:extLst>
              </p:cNvPr>
              <p:cNvCxnSpPr/>
              <p:nvPr/>
            </p:nvCxnSpPr>
            <p:spPr>
              <a:xfrm>
                <a:off x="5817394" y="3931443"/>
                <a:ext cx="171450" cy="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線コネクタ 220">
                <a:extLst>
                  <a:ext uri="{FF2B5EF4-FFF2-40B4-BE49-F238E27FC236}">
                    <a16:creationId xmlns:a16="http://schemas.microsoft.com/office/drawing/2014/main" id="{23BDFBCC-7347-4C2E-BE92-27911E9A8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2325" y="3278981"/>
                <a:ext cx="0" cy="6516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コネクタ 221">
                <a:extLst>
                  <a:ext uri="{FF2B5EF4-FFF2-40B4-BE49-F238E27FC236}">
                    <a16:creationId xmlns:a16="http://schemas.microsoft.com/office/drawing/2014/main" id="{064B743C-35D6-4238-92F8-FA9B75735455}"/>
                  </a:ext>
                </a:extLst>
              </p:cNvPr>
              <p:cNvCxnSpPr/>
              <p:nvPr/>
            </p:nvCxnSpPr>
            <p:spPr>
              <a:xfrm>
                <a:off x="5817394" y="3217069"/>
                <a:ext cx="168275" cy="19050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グループ化 194">
              <a:extLst>
                <a:ext uri="{FF2B5EF4-FFF2-40B4-BE49-F238E27FC236}">
                  <a16:creationId xmlns:a16="http://schemas.microsoft.com/office/drawing/2014/main" id="{CC042C8C-4AE2-4A5E-A268-927793433B31}"/>
                </a:ext>
              </a:extLst>
            </p:cNvPr>
            <p:cNvGrpSpPr/>
            <p:nvPr/>
          </p:nvGrpSpPr>
          <p:grpSpPr>
            <a:xfrm flipH="1">
              <a:off x="9758725" y="2786365"/>
              <a:ext cx="1102346" cy="3824642"/>
              <a:chOff x="5481635" y="3162300"/>
              <a:chExt cx="291689" cy="1012029"/>
            </a:xfrm>
          </p:grpSpPr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38BC332B-EC84-42E9-A3AC-DDEA5386ED48}"/>
                  </a:ext>
                </a:extLst>
              </p:cNvPr>
              <p:cNvCxnSpPr/>
              <p:nvPr/>
            </p:nvCxnSpPr>
            <p:spPr>
              <a:xfrm flipH="1">
                <a:off x="5731669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線コネクタ 199">
                <a:extLst>
                  <a:ext uri="{FF2B5EF4-FFF2-40B4-BE49-F238E27FC236}">
                    <a16:creationId xmlns:a16="http://schemas.microsoft.com/office/drawing/2014/main" id="{447E5AA6-4602-49DA-BC9B-CEFB26D98A0F}"/>
                  </a:ext>
                </a:extLst>
              </p:cNvPr>
              <p:cNvCxnSpPr/>
              <p:nvPr/>
            </p:nvCxnSpPr>
            <p:spPr>
              <a:xfrm>
                <a:off x="5732464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コネクタ 200">
                <a:extLst>
                  <a:ext uri="{FF2B5EF4-FFF2-40B4-BE49-F238E27FC236}">
                    <a16:creationId xmlns:a16="http://schemas.microsoft.com/office/drawing/2014/main" id="{E8444FAB-2508-400C-959B-B976CD13A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43560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線コネクタ 201">
                <a:extLst>
                  <a:ext uri="{FF2B5EF4-FFF2-40B4-BE49-F238E27FC236}">
                    <a16:creationId xmlns:a16="http://schemas.microsoft.com/office/drawing/2014/main" id="{8512E55B-0E48-403B-B0A9-0FC76D9977FB}"/>
                  </a:ext>
                </a:extLst>
              </p:cNvPr>
              <p:cNvCxnSpPr/>
              <p:nvPr/>
            </p:nvCxnSpPr>
            <p:spPr>
              <a:xfrm>
                <a:off x="5670552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線コネクタ 202">
                <a:extLst>
                  <a:ext uri="{FF2B5EF4-FFF2-40B4-BE49-F238E27FC236}">
                    <a16:creationId xmlns:a16="http://schemas.microsoft.com/office/drawing/2014/main" id="{D83EEB8B-C917-4FDE-B993-B09A60EE8990}"/>
                  </a:ext>
                </a:extLst>
              </p:cNvPr>
              <p:cNvCxnSpPr/>
              <p:nvPr/>
            </p:nvCxnSpPr>
            <p:spPr>
              <a:xfrm flipH="1">
                <a:off x="5569744" y="3162300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F3F34A19-710F-4625-AFBC-36C9388ED5A6}"/>
                  </a:ext>
                </a:extLst>
              </p:cNvPr>
              <p:cNvCxnSpPr/>
              <p:nvPr/>
            </p:nvCxnSpPr>
            <p:spPr>
              <a:xfrm>
                <a:off x="5570539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62253744-BBDC-4958-B3A6-8267868EF5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1635" y="3164681"/>
                <a:ext cx="30956" cy="54769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線コネクタ 205">
                <a:extLst>
                  <a:ext uri="{FF2B5EF4-FFF2-40B4-BE49-F238E27FC236}">
                    <a16:creationId xmlns:a16="http://schemas.microsoft.com/office/drawing/2014/main" id="{CDDC2BEB-AA70-4FEB-80AD-39A3106676CD}"/>
                  </a:ext>
                </a:extLst>
              </p:cNvPr>
              <p:cNvCxnSpPr/>
              <p:nvPr/>
            </p:nvCxnSpPr>
            <p:spPr>
              <a:xfrm>
                <a:off x="5508627" y="3217069"/>
                <a:ext cx="0" cy="692944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7FFAC5A4-AD14-4474-BF88-7BBAF61231DF}"/>
                  </a:ext>
                </a:extLst>
              </p:cNvPr>
              <p:cNvSpPr/>
              <p:nvPr/>
            </p:nvSpPr>
            <p:spPr>
              <a:xfrm>
                <a:off x="5481635" y="3971925"/>
                <a:ext cx="291689" cy="20240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台形 207">
                <a:extLst>
                  <a:ext uri="{FF2B5EF4-FFF2-40B4-BE49-F238E27FC236}">
                    <a16:creationId xmlns:a16="http://schemas.microsoft.com/office/drawing/2014/main" id="{DF9AF378-69E5-4CE4-A9CD-E22FC2F8C1E6}"/>
                  </a:ext>
                </a:extLst>
              </p:cNvPr>
              <p:cNvSpPr/>
              <p:nvPr/>
            </p:nvSpPr>
            <p:spPr>
              <a:xfrm>
                <a:off x="5481635" y="3917157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台形 208">
                <a:extLst>
                  <a:ext uri="{FF2B5EF4-FFF2-40B4-BE49-F238E27FC236}">
                    <a16:creationId xmlns:a16="http://schemas.microsoft.com/office/drawing/2014/main" id="{6A40CADB-C1D2-49EE-B743-AE07641ACB63}"/>
                  </a:ext>
                </a:extLst>
              </p:cNvPr>
              <p:cNvSpPr/>
              <p:nvPr/>
            </p:nvSpPr>
            <p:spPr>
              <a:xfrm>
                <a:off x="5643559" y="3917156"/>
                <a:ext cx="119057" cy="45719"/>
              </a:xfrm>
              <a:prstGeom prst="trapezoid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1D79E2F-A12A-4B33-9AE5-898200C354E7}"/>
              </a:ext>
            </a:extLst>
          </p:cNvPr>
          <p:cNvGrpSpPr/>
          <p:nvPr/>
        </p:nvGrpSpPr>
        <p:grpSpPr>
          <a:xfrm>
            <a:off x="1105984" y="2739103"/>
            <a:ext cx="9980031" cy="377896"/>
            <a:chOff x="1105984" y="2345403"/>
            <a:chExt cx="9980031" cy="377896"/>
          </a:xfrm>
          <a:effectLst>
            <a:glow rad="101600">
              <a:srgbClr val="FF0000">
                <a:alpha val="60000"/>
              </a:srgbClr>
            </a:glow>
          </a:effectLst>
        </p:grpSpPr>
        <p:sp>
          <p:nvSpPr>
            <p:cNvPr id="7" name="台形 6">
              <a:extLst>
                <a:ext uri="{FF2B5EF4-FFF2-40B4-BE49-F238E27FC236}">
                  <a16:creationId xmlns:a16="http://schemas.microsoft.com/office/drawing/2014/main" id="{AFF70A8E-2025-4209-98FD-6E375766766A}"/>
                </a:ext>
              </a:extLst>
            </p:cNvPr>
            <p:cNvSpPr/>
            <p:nvPr/>
          </p:nvSpPr>
          <p:spPr>
            <a:xfrm>
              <a:off x="1360947" y="2546384"/>
              <a:ext cx="4754558" cy="176915"/>
            </a:xfrm>
            <a:prstGeom prst="trapezoid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台形 109">
              <a:extLst>
                <a:ext uri="{FF2B5EF4-FFF2-40B4-BE49-F238E27FC236}">
                  <a16:creationId xmlns:a16="http://schemas.microsoft.com/office/drawing/2014/main" id="{6509BC77-580A-4650-A87E-E326F2774CD3}"/>
                </a:ext>
              </a:extLst>
            </p:cNvPr>
            <p:cNvSpPr/>
            <p:nvPr/>
          </p:nvSpPr>
          <p:spPr>
            <a:xfrm flipV="1">
              <a:off x="1105984" y="2345403"/>
              <a:ext cx="5009517" cy="173978"/>
            </a:xfrm>
            <a:prstGeom prst="trapezoid">
              <a:avLst>
                <a:gd name="adj" fmla="val 13892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台形 193">
              <a:extLst>
                <a:ext uri="{FF2B5EF4-FFF2-40B4-BE49-F238E27FC236}">
                  <a16:creationId xmlns:a16="http://schemas.microsoft.com/office/drawing/2014/main" id="{7259E98E-BA5B-4119-B97B-8A119542257B}"/>
                </a:ext>
              </a:extLst>
            </p:cNvPr>
            <p:cNvSpPr/>
            <p:nvPr/>
          </p:nvSpPr>
          <p:spPr>
            <a:xfrm flipH="1">
              <a:off x="6076494" y="2546384"/>
              <a:ext cx="4754558" cy="176915"/>
            </a:xfrm>
            <a:prstGeom prst="trapezoid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台形 195">
              <a:extLst>
                <a:ext uri="{FF2B5EF4-FFF2-40B4-BE49-F238E27FC236}">
                  <a16:creationId xmlns:a16="http://schemas.microsoft.com/office/drawing/2014/main" id="{FE58340C-358F-4A7E-80A7-A892DF8F9104}"/>
                </a:ext>
              </a:extLst>
            </p:cNvPr>
            <p:cNvSpPr/>
            <p:nvPr/>
          </p:nvSpPr>
          <p:spPr>
            <a:xfrm flipH="1" flipV="1">
              <a:off x="6076498" y="2345403"/>
              <a:ext cx="5009517" cy="173978"/>
            </a:xfrm>
            <a:prstGeom prst="trapezoid">
              <a:avLst>
                <a:gd name="adj" fmla="val 138926"/>
              </a:avLst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1D1AC66-6E8B-4479-92B6-5A60A9564987}"/>
              </a:ext>
            </a:extLst>
          </p:cNvPr>
          <p:cNvGrpSpPr/>
          <p:nvPr/>
        </p:nvGrpSpPr>
        <p:grpSpPr>
          <a:xfrm>
            <a:off x="1105984" y="1854200"/>
            <a:ext cx="9980031" cy="731918"/>
            <a:chOff x="1105984" y="1460500"/>
            <a:chExt cx="9980031" cy="731918"/>
          </a:xfrm>
          <a:effectLst>
            <a:glow rad="317500">
              <a:srgbClr val="FFFF00">
                <a:alpha val="40000"/>
              </a:srgbClr>
            </a:glow>
          </a:effectLst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59FAA3F-ED17-4FE1-B172-3A759572D3EB}"/>
                </a:ext>
              </a:extLst>
            </p:cNvPr>
            <p:cNvCxnSpPr/>
            <p:nvPr/>
          </p:nvCxnSpPr>
          <p:spPr>
            <a:xfrm>
              <a:off x="1105984" y="2192418"/>
              <a:ext cx="50470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77719B0-E9DE-4064-857B-DE414AE1ADBB}"/>
                </a:ext>
              </a:extLst>
            </p:cNvPr>
            <p:cNvSpPr/>
            <p:nvPr/>
          </p:nvSpPr>
          <p:spPr>
            <a:xfrm>
              <a:off x="1143462" y="1460500"/>
              <a:ext cx="5009510" cy="69392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7" name="直線コネクタ 196">
              <a:extLst>
                <a:ext uri="{FF2B5EF4-FFF2-40B4-BE49-F238E27FC236}">
                  <a16:creationId xmlns:a16="http://schemas.microsoft.com/office/drawing/2014/main" id="{F6C86272-5B8F-4B5F-AFD8-8F4119A9E4F5}"/>
                </a:ext>
              </a:extLst>
            </p:cNvPr>
            <p:cNvCxnSpPr/>
            <p:nvPr/>
          </p:nvCxnSpPr>
          <p:spPr>
            <a:xfrm flipH="1">
              <a:off x="6038997" y="2192418"/>
              <a:ext cx="504701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id="{6822E410-443E-4F61-A511-DB64BA6C67E7}"/>
                </a:ext>
              </a:extLst>
            </p:cNvPr>
            <p:cNvSpPr/>
            <p:nvPr/>
          </p:nvSpPr>
          <p:spPr>
            <a:xfrm flipH="1">
              <a:off x="6039027" y="1460500"/>
              <a:ext cx="5009510" cy="693926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15D3395-09DB-45A6-B021-74B3AAEE2042}"/>
              </a:ext>
            </a:extLst>
          </p:cNvPr>
          <p:cNvGrpSpPr/>
          <p:nvPr/>
        </p:nvGrpSpPr>
        <p:grpSpPr>
          <a:xfrm>
            <a:off x="1143432" y="846976"/>
            <a:ext cx="9905105" cy="1666194"/>
            <a:chOff x="1143432" y="-558850"/>
            <a:chExt cx="9905105" cy="166619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4C617FCC-437D-4EB2-B4D1-CE1D7C5A1C43}"/>
                </a:ext>
              </a:extLst>
            </p:cNvPr>
            <p:cNvGrpSpPr/>
            <p:nvPr/>
          </p:nvGrpSpPr>
          <p:grpSpPr>
            <a:xfrm>
              <a:off x="9382343" y="-558850"/>
              <a:ext cx="1666194" cy="1666194"/>
              <a:chOff x="5782734" y="488954"/>
              <a:chExt cx="400040" cy="400040"/>
            </a:xfrm>
          </p:grpSpPr>
          <p:grpSp>
            <p:nvGrpSpPr>
              <p:cNvPr id="248" name="グループ化 247">
                <a:extLst>
                  <a:ext uri="{FF2B5EF4-FFF2-40B4-BE49-F238E27FC236}">
                    <a16:creationId xmlns:a16="http://schemas.microsoft.com/office/drawing/2014/main" id="{B6FAB82A-FDEA-4F08-B921-5EAC064A9708}"/>
                  </a:ext>
                </a:extLst>
              </p:cNvPr>
              <p:cNvGrpSpPr/>
              <p:nvPr/>
            </p:nvGrpSpPr>
            <p:grpSpPr>
              <a:xfrm>
                <a:off x="5782734" y="488954"/>
                <a:ext cx="400040" cy="400040"/>
                <a:chOff x="5782734" y="488954"/>
                <a:chExt cx="400040" cy="400040"/>
              </a:xfrm>
            </p:grpSpPr>
            <p:sp>
              <p:nvSpPr>
                <p:cNvPr id="251" name="楕円 250">
                  <a:extLst>
                    <a:ext uri="{FF2B5EF4-FFF2-40B4-BE49-F238E27FC236}">
                      <a16:creationId xmlns:a16="http://schemas.microsoft.com/office/drawing/2014/main" id="{6B6D76A6-70FB-4A13-A7FD-40E09229C1BB}"/>
                    </a:ext>
                  </a:extLst>
                </p:cNvPr>
                <p:cNvSpPr/>
                <p:nvPr/>
              </p:nvSpPr>
              <p:spPr>
                <a:xfrm>
                  <a:off x="5782734" y="488954"/>
                  <a:ext cx="400040" cy="400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楕円 251">
                  <a:extLst>
                    <a:ext uri="{FF2B5EF4-FFF2-40B4-BE49-F238E27FC236}">
                      <a16:creationId xmlns:a16="http://schemas.microsoft.com/office/drawing/2014/main" id="{621F0F91-6268-4A81-9ECB-30BFC70C8CD7}"/>
                    </a:ext>
                  </a:extLst>
                </p:cNvPr>
                <p:cNvSpPr/>
                <p:nvPr/>
              </p:nvSpPr>
              <p:spPr>
                <a:xfrm>
                  <a:off x="5809186" y="515406"/>
                  <a:ext cx="347136" cy="34713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53" name="星: 5 pt 252">
                  <a:extLst>
                    <a:ext uri="{FF2B5EF4-FFF2-40B4-BE49-F238E27FC236}">
                      <a16:creationId xmlns:a16="http://schemas.microsoft.com/office/drawing/2014/main" id="{20B1A241-17A3-4CC3-9BD3-5612E2B5AE21}"/>
                    </a:ext>
                  </a:extLst>
                </p:cNvPr>
                <p:cNvSpPr/>
                <p:nvPr/>
              </p:nvSpPr>
              <p:spPr>
                <a:xfrm>
                  <a:off x="5935923" y="642143"/>
                  <a:ext cx="93663" cy="93663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49" name="月 248">
                <a:extLst>
                  <a:ext uri="{FF2B5EF4-FFF2-40B4-BE49-F238E27FC236}">
                    <a16:creationId xmlns:a16="http://schemas.microsoft.com/office/drawing/2014/main" id="{39A3A1E4-E237-4F12-AC3F-AD342419BB66}"/>
                  </a:ext>
                </a:extLst>
              </p:cNvPr>
              <p:cNvSpPr/>
              <p:nvPr/>
            </p:nvSpPr>
            <p:spPr>
              <a:xfrm>
                <a:off x="5935923" y="551381"/>
                <a:ext cx="63369" cy="126737"/>
              </a:xfrm>
              <a:prstGeom prst="mo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月 249">
                <a:extLst>
                  <a:ext uri="{FF2B5EF4-FFF2-40B4-BE49-F238E27FC236}">
                    <a16:creationId xmlns:a16="http://schemas.microsoft.com/office/drawing/2014/main" id="{4CCE8B51-BACE-4C04-BDF1-922E1EE761AB}"/>
                  </a:ext>
                </a:extLst>
              </p:cNvPr>
              <p:cNvSpPr/>
              <p:nvPr/>
            </p:nvSpPr>
            <p:spPr>
              <a:xfrm rot="18900000">
                <a:off x="5863780" y="608920"/>
                <a:ext cx="63369" cy="126737"/>
              </a:xfrm>
              <a:prstGeom prst="mo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4" name="グループ化 253">
              <a:extLst>
                <a:ext uri="{FF2B5EF4-FFF2-40B4-BE49-F238E27FC236}">
                  <a16:creationId xmlns:a16="http://schemas.microsoft.com/office/drawing/2014/main" id="{877CCF08-A724-442D-A214-39791AE05D41}"/>
                </a:ext>
              </a:extLst>
            </p:cNvPr>
            <p:cNvGrpSpPr/>
            <p:nvPr/>
          </p:nvGrpSpPr>
          <p:grpSpPr>
            <a:xfrm>
              <a:off x="1143432" y="-558850"/>
              <a:ext cx="1666194" cy="1666194"/>
              <a:chOff x="5782734" y="488954"/>
              <a:chExt cx="400040" cy="400040"/>
            </a:xfrm>
          </p:grpSpPr>
          <p:grpSp>
            <p:nvGrpSpPr>
              <p:cNvPr id="255" name="グループ化 254">
                <a:extLst>
                  <a:ext uri="{FF2B5EF4-FFF2-40B4-BE49-F238E27FC236}">
                    <a16:creationId xmlns:a16="http://schemas.microsoft.com/office/drawing/2014/main" id="{AD510C4F-5640-410B-AF81-AAED2373C8D0}"/>
                  </a:ext>
                </a:extLst>
              </p:cNvPr>
              <p:cNvGrpSpPr/>
              <p:nvPr/>
            </p:nvGrpSpPr>
            <p:grpSpPr>
              <a:xfrm>
                <a:off x="5782734" y="488954"/>
                <a:ext cx="400040" cy="400040"/>
                <a:chOff x="5782734" y="488954"/>
                <a:chExt cx="400040" cy="400040"/>
              </a:xfrm>
            </p:grpSpPr>
            <p:sp>
              <p:nvSpPr>
                <p:cNvPr id="258" name="楕円 257">
                  <a:extLst>
                    <a:ext uri="{FF2B5EF4-FFF2-40B4-BE49-F238E27FC236}">
                      <a16:creationId xmlns:a16="http://schemas.microsoft.com/office/drawing/2014/main" id="{24890398-219D-440F-9115-F0978E96F67F}"/>
                    </a:ext>
                  </a:extLst>
                </p:cNvPr>
                <p:cNvSpPr/>
                <p:nvPr/>
              </p:nvSpPr>
              <p:spPr>
                <a:xfrm>
                  <a:off x="5782734" y="488954"/>
                  <a:ext cx="400040" cy="400040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楕円 258">
                  <a:extLst>
                    <a:ext uri="{FF2B5EF4-FFF2-40B4-BE49-F238E27FC236}">
                      <a16:creationId xmlns:a16="http://schemas.microsoft.com/office/drawing/2014/main" id="{018D13FE-57C0-4EA2-BAAF-F3F022F2BE8C}"/>
                    </a:ext>
                  </a:extLst>
                </p:cNvPr>
                <p:cNvSpPr/>
                <p:nvPr/>
              </p:nvSpPr>
              <p:spPr>
                <a:xfrm>
                  <a:off x="5809186" y="515406"/>
                  <a:ext cx="347136" cy="347136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60" name="星: 5 pt 259">
                  <a:extLst>
                    <a:ext uri="{FF2B5EF4-FFF2-40B4-BE49-F238E27FC236}">
                      <a16:creationId xmlns:a16="http://schemas.microsoft.com/office/drawing/2014/main" id="{96C89788-C9A8-4FAC-B340-6C8C968F687C}"/>
                    </a:ext>
                  </a:extLst>
                </p:cNvPr>
                <p:cNvSpPr/>
                <p:nvPr/>
              </p:nvSpPr>
              <p:spPr>
                <a:xfrm>
                  <a:off x="5935923" y="642143"/>
                  <a:ext cx="93663" cy="93663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56" name="月 255">
                <a:extLst>
                  <a:ext uri="{FF2B5EF4-FFF2-40B4-BE49-F238E27FC236}">
                    <a16:creationId xmlns:a16="http://schemas.microsoft.com/office/drawing/2014/main" id="{83F10F0D-79D8-4390-BA36-1A2A29B487A7}"/>
                  </a:ext>
                </a:extLst>
              </p:cNvPr>
              <p:cNvSpPr/>
              <p:nvPr/>
            </p:nvSpPr>
            <p:spPr>
              <a:xfrm>
                <a:off x="5935923" y="551381"/>
                <a:ext cx="63369" cy="126737"/>
              </a:xfrm>
              <a:prstGeom prst="mo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月 256">
                <a:extLst>
                  <a:ext uri="{FF2B5EF4-FFF2-40B4-BE49-F238E27FC236}">
                    <a16:creationId xmlns:a16="http://schemas.microsoft.com/office/drawing/2014/main" id="{7FD7A2C2-29D3-4BBF-A5FE-D247D48B8343}"/>
                  </a:ext>
                </a:extLst>
              </p:cNvPr>
              <p:cNvSpPr/>
              <p:nvPr/>
            </p:nvSpPr>
            <p:spPr>
              <a:xfrm rot="18900000">
                <a:off x="5863780" y="608920"/>
                <a:ext cx="63369" cy="126737"/>
              </a:xfrm>
              <a:prstGeom prst="moon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661" name="楕円 1660">
            <a:extLst>
              <a:ext uri="{FF2B5EF4-FFF2-40B4-BE49-F238E27FC236}">
                <a16:creationId xmlns:a16="http://schemas.microsoft.com/office/drawing/2014/main" id="{CA9D1ABA-AB8A-4E33-891B-B1A3E8787E83}"/>
              </a:ext>
            </a:extLst>
          </p:cNvPr>
          <p:cNvSpPr/>
          <p:nvPr/>
        </p:nvSpPr>
        <p:spPr>
          <a:xfrm>
            <a:off x="4491764" y="139828"/>
            <a:ext cx="3211335" cy="3211335"/>
          </a:xfrm>
          <a:prstGeom prst="ellipse">
            <a:avLst/>
          </a:prstGeom>
          <a:solidFill>
            <a:schemeClr val="bg2">
              <a:lumMod val="10000"/>
            </a:schemeClr>
          </a:solidFill>
          <a:ln w="15875">
            <a:solidFill>
              <a:schemeClr val="bg1">
                <a:lumMod val="95000"/>
              </a:schemeClr>
            </a:solidFill>
          </a:ln>
          <a:effectLst>
            <a:glow rad="101600">
              <a:srgbClr val="FF33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7AC1BC67-B8CD-4E0A-959F-EE3FE73CE3B1}"/>
              </a:ext>
            </a:extLst>
          </p:cNvPr>
          <p:cNvSpPr/>
          <p:nvPr/>
        </p:nvSpPr>
        <p:spPr>
          <a:xfrm>
            <a:off x="4690548" y="338612"/>
            <a:ext cx="2813766" cy="28137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15875">
            <a:solidFill>
              <a:schemeClr val="bg1">
                <a:lumMod val="95000"/>
              </a:schemeClr>
            </a:solidFill>
          </a:ln>
          <a:effectLst>
            <a:glow rad="101600">
              <a:srgbClr val="FF33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28" name="グループ化 1427">
            <a:extLst>
              <a:ext uri="{FF2B5EF4-FFF2-40B4-BE49-F238E27FC236}">
                <a16:creationId xmlns:a16="http://schemas.microsoft.com/office/drawing/2014/main" id="{D424D592-E06F-4012-9414-A90778733F2E}"/>
              </a:ext>
            </a:extLst>
          </p:cNvPr>
          <p:cNvGrpSpPr/>
          <p:nvPr/>
        </p:nvGrpSpPr>
        <p:grpSpPr>
          <a:xfrm>
            <a:off x="4468745" y="328696"/>
            <a:ext cx="2870451" cy="3037809"/>
            <a:chOff x="4468745" y="138196"/>
            <a:chExt cx="2870451" cy="3037809"/>
          </a:xfrm>
        </p:grpSpPr>
        <p:grpSp>
          <p:nvGrpSpPr>
            <p:cNvPr id="1429" name="グループ化 1428">
              <a:extLst>
                <a:ext uri="{FF2B5EF4-FFF2-40B4-BE49-F238E27FC236}">
                  <a16:creationId xmlns:a16="http://schemas.microsoft.com/office/drawing/2014/main" id="{F3A3948F-BD2A-48BF-A384-70B82F7B3C82}"/>
                </a:ext>
              </a:extLst>
            </p:cNvPr>
            <p:cNvGrpSpPr/>
            <p:nvPr/>
          </p:nvGrpSpPr>
          <p:grpSpPr>
            <a:xfrm>
              <a:off x="4468745" y="138196"/>
              <a:ext cx="2716999" cy="2325233"/>
              <a:chOff x="3989388" y="130696"/>
              <a:chExt cx="3965315" cy="3393554"/>
            </a:xfrm>
            <a:noFill/>
            <a:effectLst>
              <a:glow rad="50800">
                <a:srgbClr val="FF3399">
                  <a:alpha val="60000"/>
                </a:srgbClr>
              </a:glow>
            </a:effectLst>
          </p:grpSpPr>
          <p:sp>
            <p:nvSpPr>
              <p:cNvPr id="1500" name="フリーフォーム: 図形 1499">
                <a:extLst>
                  <a:ext uri="{FF2B5EF4-FFF2-40B4-BE49-F238E27FC236}">
                    <a16:creationId xmlns:a16="http://schemas.microsoft.com/office/drawing/2014/main" id="{20C1B13A-B0CD-4500-9952-B7AC79E82AAA}"/>
                  </a:ext>
                </a:extLst>
              </p:cNvPr>
              <p:cNvSpPr/>
              <p:nvPr/>
            </p:nvSpPr>
            <p:spPr>
              <a:xfrm>
                <a:off x="4946650" y="958850"/>
                <a:ext cx="242888" cy="598488"/>
              </a:xfrm>
              <a:custGeom>
                <a:avLst/>
                <a:gdLst>
                  <a:gd name="connsiteX0" fmla="*/ 242888 w 242888"/>
                  <a:gd name="connsiteY0" fmla="*/ 0 h 598488"/>
                  <a:gd name="connsiteX1" fmla="*/ 193675 w 242888"/>
                  <a:gd name="connsiteY1" fmla="*/ 28575 h 598488"/>
                  <a:gd name="connsiteX2" fmla="*/ 179388 w 242888"/>
                  <a:gd name="connsiteY2" fmla="*/ 63500 h 598488"/>
                  <a:gd name="connsiteX3" fmla="*/ 198438 w 242888"/>
                  <a:gd name="connsiteY3" fmla="*/ 117475 h 598488"/>
                  <a:gd name="connsiteX4" fmla="*/ 215900 w 242888"/>
                  <a:gd name="connsiteY4" fmla="*/ 195263 h 598488"/>
                  <a:gd name="connsiteX5" fmla="*/ 230188 w 242888"/>
                  <a:gd name="connsiteY5" fmla="*/ 247650 h 598488"/>
                  <a:gd name="connsiteX6" fmla="*/ 193675 w 242888"/>
                  <a:gd name="connsiteY6" fmla="*/ 309563 h 598488"/>
                  <a:gd name="connsiteX7" fmla="*/ 136525 w 242888"/>
                  <a:gd name="connsiteY7" fmla="*/ 393700 h 598488"/>
                  <a:gd name="connsiteX8" fmla="*/ 100013 w 242888"/>
                  <a:gd name="connsiteY8" fmla="*/ 455613 h 598488"/>
                  <a:gd name="connsiteX9" fmla="*/ 46038 w 242888"/>
                  <a:gd name="connsiteY9" fmla="*/ 527050 h 598488"/>
                  <a:gd name="connsiteX10" fmla="*/ 0 w 242888"/>
                  <a:gd name="connsiteY10" fmla="*/ 598488 h 5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888" h="598488">
                    <a:moveTo>
                      <a:pt x="242888" y="0"/>
                    </a:moveTo>
                    <a:cubicBezTo>
                      <a:pt x="223573" y="8996"/>
                      <a:pt x="204258" y="17992"/>
                      <a:pt x="193675" y="28575"/>
                    </a:cubicBezTo>
                    <a:cubicBezTo>
                      <a:pt x="183092" y="39158"/>
                      <a:pt x="178594" y="48683"/>
                      <a:pt x="179388" y="63500"/>
                    </a:cubicBezTo>
                    <a:cubicBezTo>
                      <a:pt x="180182" y="78317"/>
                      <a:pt x="192353" y="95514"/>
                      <a:pt x="198438" y="117475"/>
                    </a:cubicBezTo>
                    <a:cubicBezTo>
                      <a:pt x="204523" y="139436"/>
                      <a:pt x="210608" y="173567"/>
                      <a:pt x="215900" y="195263"/>
                    </a:cubicBezTo>
                    <a:cubicBezTo>
                      <a:pt x="221192" y="216959"/>
                      <a:pt x="233892" y="228600"/>
                      <a:pt x="230188" y="247650"/>
                    </a:cubicBezTo>
                    <a:cubicBezTo>
                      <a:pt x="226484" y="266700"/>
                      <a:pt x="209285" y="285221"/>
                      <a:pt x="193675" y="309563"/>
                    </a:cubicBezTo>
                    <a:cubicBezTo>
                      <a:pt x="178065" y="333905"/>
                      <a:pt x="152135" y="369359"/>
                      <a:pt x="136525" y="393700"/>
                    </a:cubicBezTo>
                    <a:cubicBezTo>
                      <a:pt x="120915" y="418041"/>
                      <a:pt x="115094" y="433388"/>
                      <a:pt x="100013" y="455613"/>
                    </a:cubicBezTo>
                    <a:cubicBezTo>
                      <a:pt x="84932" y="477838"/>
                      <a:pt x="62707" y="503238"/>
                      <a:pt x="46038" y="527050"/>
                    </a:cubicBezTo>
                    <a:cubicBezTo>
                      <a:pt x="29369" y="550863"/>
                      <a:pt x="11642" y="589228"/>
                      <a:pt x="0" y="5984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1" name="フリーフォーム: 図形 1500">
                <a:extLst>
                  <a:ext uri="{FF2B5EF4-FFF2-40B4-BE49-F238E27FC236}">
                    <a16:creationId xmlns:a16="http://schemas.microsoft.com/office/drawing/2014/main" id="{A52568D4-9821-422A-A553-C1F06C09E635}"/>
                  </a:ext>
                </a:extLst>
              </p:cNvPr>
              <p:cNvSpPr/>
              <p:nvPr/>
            </p:nvSpPr>
            <p:spPr>
              <a:xfrm>
                <a:off x="4775200" y="1458913"/>
                <a:ext cx="176232" cy="121758"/>
              </a:xfrm>
              <a:custGeom>
                <a:avLst/>
                <a:gdLst>
                  <a:gd name="connsiteX0" fmla="*/ 0 w 176232"/>
                  <a:gd name="connsiteY0" fmla="*/ 0 h 121758"/>
                  <a:gd name="connsiteX1" fmla="*/ 15875 w 176232"/>
                  <a:gd name="connsiteY1" fmla="*/ 77787 h 121758"/>
                  <a:gd name="connsiteX2" fmla="*/ 61913 w 176232"/>
                  <a:gd name="connsiteY2" fmla="*/ 117475 h 121758"/>
                  <a:gd name="connsiteX3" fmla="*/ 122238 w 176232"/>
                  <a:gd name="connsiteY3" fmla="*/ 119062 h 121758"/>
                  <a:gd name="connsiteX4" fmla="*/ 165100 w 176232"/>
                  <a:gd name="connsiteY4" fmla="*/ 103187 h 121758"/>
                  <a:gd name="connsiteX5" fmla="*/ 176213 w 176232"/>
                  <a:gd name="connsiteY5" fmla="*/ 93662 h 12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232" h="121758">
                    <a:moveTo>
                      <a:pt x="0" y="0"/>
                    </a:moveTo>
                    <a:cubicBezTo>
                      <a:pt x="2778" y="29104"/>
                      <a:pt x="5556" y="58208"/>
                      <a:pt x="15875" y="77787"/>
                    </a:cubicBezTo>
                    <a:cubicBezTo>
                      <a:pt x="26194" y="97366"/>
                      <a:pt x="44186" y="110596"/>
                      <a:pt x="61913" y="117475"/>
                    </a:cubicBezTo>
                    <a:cubicBezTo>
                      <a:pt x="79640" y="124354"/>
                      <a:pt x="105040" y="121443"/>
                      <a:pt x="122238" y="119062"/>
                    </a:cubicBezTo>
                    <a:cubicBezTo>
                      <a:pt x="139436" y="116681"/>
                      <a:pt x="156104" y="107420"/>
                      <a:pt x="165100" y="103187"/>
                    </a:cubicBezTo>
                    <a:cubicBezTo>
                      <a:pt x="174096" y="98954"/>
                      <a:pt x="176477" y="96308"/>
                      <a:pt x="176213" y="936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2" name="フリーフォーム: 図形 1501">
                <a:extLst>
                  <a:ext uri="{FF2B5EF4-FFF2-40B4-BE49-F238E27FC236}">
                    <a16:creationId xmlns:a16="http://schemas.microsoft.com/office/drawing/2014/main" id="{02B7336D-4BC0-4262-BF7F-FD2BB924E622}"/>
                  </a:ext>
                </a:extLst>
              </p:cNvPr>
              <p:cNvSpPr/>
              <p:nvPr/>
            </p:nvSpPr>
            <p:spPr>
              <a:xfrm>
                <a:off x="4664075" y="1368425"/>
                <a:ext cx="150877" cy="90119"/>
              </a:xfrm>
              <a:custGeom>
                <a:avLst/>
                <a:gdLst>
                  <a:gd name="connsiteX0" fmla="*/ 0 w 150877"/>
                  <a:gd name="connsiteY0" fmla="*/ 0 h 90119"/>
                  <a:gd name="connsiteX1" fmla="*/ 33338 w 150877"/>
                  <a:gd name="connsiteY1" fmla="*/ 74613 h 90119"/>
                  <a:gd name="connsiteX2" fmla="*/ 79375 w 150877"/>
                  <a:gd name="connsiteY2" fmla="*/ 88900 h 90119"/>
                  <a:gd name="connsiteX3" fmla="*/ 112713 w 150877"/>
                  <a:gd name="connsiteY3" fmla="*/ 84138 h 90119"/>
                  <a:gd name="connsiteX4" fmla="*/ 144463 w 150877"/>
                  <a:gd name="connsiteY4" fmla="*/ 42863 h 90119"/>
                  <a:gd name="connsiteX5" fmla="*/ 150813 w 150877"/>
                  <a:gd name="connsiteY5" fmla="*/ 7938 h 90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77" h="90119">
                    <a:moveTo>
                      <a:pt x="0" y="0"/>
                    </a:moveTo>
                    <a:cubicBezTo>
                      <a:pt x="10054" y="29898"/>
                      <a:pt x="20109" y="59796"/>
                      <a:pt x="33338" y="74613"/>
                    </a:cubicBezTo>
                    <a:cubicBezTo>
                      <a:pt x="46567" y="89430"/>
                      <a:pt x="66146" y="87313"/>
                      <a:pt x="79375" y="88900"/>
                    </a:cubicBezTo>
                    <a:cubicBezTo>
                      <a:pt x="92604" y="90487"/>
                      <a:pt x="101865" y="91811"/>
                      <a:pt x="112713" y="84138"/>
                    </a:cubicBezTo>
                    <a:cubicBezTo>
                      <a:pt x="123561" y="76465"/>
                      <a:pt x="138113" y="55563"/>
                      <a:pt x="144463" y="42863"/>
                    </a:cubicBezTo>
                    <a:cubicBezTo>
                      <a:pt x="150813" y="30163"/>
                      <a:pt x="151078" y="15611"/>
                      <a:pt x="150813" y="7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3" name="フリーフォーム: 図形 1502">
                <a:extLst>
                  <a:ext uri="{FF2B5EF4-FFF2-40B4-BE49-F238E27FC236}">
                    <a16:creationId xmlns:a16="http://schemas.microsoft.com/office/drawing/2014/main" id="{82860F84-B99C-4423-B04A-93603CD4B546}"/>
                  </a:ext>
                </a:extLst>
              </p:cNvPr>
              <p:cNvSpPr/>
              <p:nvPr/>
            </p:nvSpPr>
            <p:spPr>
              <a:xfrm>
                <a:off x="4672013" y="1309688"/>
                <a:ext cx="129989" cy="85911"/>
              </a:xfrm>
              <a:custGeom>
                <a:avLst/>
                <a:gdLst>
                  <a:gd name="connsiteX0" fmla="*/ 0 w 129989"/>
                  <a:gd name="connsiteY0" fmla="*/ 50800 h 85911"/>
                  <a:gd name="connsiteX1" fmla="*/ 53975 w 129989"/>
                  <a:gd name="connsiteY1" fmla="*/ 85725 h 85911"/>
                  <a:gd name="connsiteX2" fmla="*/ 71437 w 129989"/>
                  <a:gd name="connsiteY2" fmla="*/ 63500 h 85911"/>
                  <a:gd name="connsiteX3" fmla="*/ 88900 w 129989"/>
                  <a:gd name="connsiteY3" fmla="*/ 38100 h 85911"/>
                  <a:gd name="connsiteX4" fmla="*/ 125412 w 129989"/>
                  <a:gd name="connsiteY4" fmla="*/ 20637 h 85911"/>
                  <a:gd name="connsiteX5" fmla="*/ 128587 w 129989"/>
                  <a:gd name="connsiteY5" fmla="*/ 0 h 8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989" h="85911">
                    <a:moveTo>
                      <a:pt x="0" y="50800"/>
                    </a:moveTo>
                    <a:cubicBezTo>
                      <a:pt x="21034" y="67204"/>
                      <a:pt x="42069" y="83608"/>
                      <a:pt x="53975" y="85725"/>
                    </a:cubicBezTo>
                    <a:cubicBezTo>
                      <a:pt x="65881" y="87842"/>
                      <a:pt x="65616" y="71437"/>
                      <a:pt x="71437" y="63500"/>
                    </a:cubicBezTo>
                    <a:cubicBezTo>
                      <a:pt x="77258" y="55563"/>
                      <a:pt x="79904" y="45244"/>
                      <a:pt x="88900" y="38100"/>
                    </a:cubicBezTo>
                    <a:cubicBezTo>
                      <a:pt x="97896" y="30956"/>
                      <a:pt x="118798" y="26987"/>
                      <a:pt x="125412" y="20637"/>
                    </a:cubicBezTo>
                    <a:cubicBezTo>
                      <a:pt x="132026" y="14287"/>
                      <a:pt x="129910" y="3439"/>
                      <a:pt x="12858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4" name="フリーフォーム: 図形 1503">
                <a:extLst>
                  <a:ext uri="{FF2B5EF4-FFF2-40B4-BE49-F238E27FC236}">
                    <a16:creationId xmlns:a16="http://schemas.microsoft.com/office/drawing/2014/main" id="{BBE18875-2BE4-48E5-8E2B-2E2EE4179C56}"/>
                  </a:ext>
                </a:extLst>
              </p:cNvPr>
              <p:cNvSpPr/>
              <p:nvPr/>
            </p:nvSpPr>
            <p:spPr>
              <a:xfrm>
                <a:off x="4670425" y="1287530"/>
                <a:ext cx="127000" cy="55495"/>
              </a:xfrm>
              <a:custGeom>
                <a:avLst/>
                <a:gdLst>
                  <a:gd name="connsiteX0" fmla="*/ 0 w 127000"/>
                  <a:gd name="connsiteY0" fmla="*/ 55495 h 55495"/>
                  <a:gd name="connsiteX1" fmla="*/ 42863 w 127000"/>
                  <a:gd name="connsiteY1" fmla="*/ 6283 h 55495"/>
                  <a:gd name="connsiteX2" fmla="*/ 68263 w 127000"/>
                  <a:gd name="connsiteY2" fmla="*/ 1520 h 55495"/>
                  <a:gd name="connsiteX3" fmla="*/ 127000 w 127000"/>
                  <a:gd name="connsiteY3" fmla="*/ 14220 h 55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0" h="55495">
                    <a:moveTo>
                      <a:pt x="0" y="55495"/>
                    </a:moveTo>
                    <a:cubicBezTo>
                      <a:pt x="15743" y="35387"/>
                      <a:pt x="31486" y="15279"/>
                      <a:pt x="42863" y="6283"/>
                    </a:cubicBezTo>
                    <a:cubicBezTo>
                      <a:pt x="54240" y="-2713"/>
                      <a:pt x="54240" y="197"/>
                      <a:pt x="68263" y="1520"/>
                    </a:cubicBezTo>
                    <a:cubicBezTo>
                      <a:pt x="82286" y="2843"/>
                      <a:pt x="104643" y="8531"/>
                      <a:pt x="127000" y="1422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5" name="フリーフォーム: 図形 1504">
                <a:extLst>
                  <a:ext uri="{FF2B5EF4-FFF2-40B4-BE49-F238E27FC236}">
                    <a16:creationId xmlns:a16="http://schemas.microsoft.com/office/drawing/2014/main" id="{B16DFB1B-11C9-4935-87FC-FE5849AE5CB0}"/>
                  </a:ext>
                </a:extLst>
              </p:cNvPr>
              <p:cNvSpPr/>
              <p:nvPr/>
            </p:nvSpPr>
            <p:spPr>
              <a:xfrm>
                <a:off x="4600575" y="1258633"/>
                <a:ext cx="180975" cy="84278"/>
              </a:xfrm>
              <a:custGeom>
                <a:avLst/>
                <a:gdLst>
                  <a:gd name="connsiteX0" fmla="*/ 180975 w 180975"/>
                  <a:gd name="connsiteY0" fmla="*/ 27242 h 84278"/>
                  <a:gd name="connsiteX1" fmla="*/ 90488 w 180975"/>
                  <a:gd name="connsiteY1" fmla="*/ 255 h 84278"/>
                  <a:gd name="connsiteX2" fmla="*/ 63500 w 180975"/>
                  <a:gd name="connsiteY2" fmla="*/ 41530 h 84278"/>
                  <a:gd name="connsiteX3" fmla="*/ 44450 w 180975"/>
                  <a:gd name="connsiteY3" fmla="*/ 82805 h 84278"/>
                  <a:gd name="connsiteX4" fmla="*/ 0 w 180975"/>
                  <a:gd name="connsiteY4" fmla="*/ 73280 h 84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5" h="84278">
                    <a:moveTo>
                      <a:pt x="180975" y="27242"/>
                    </a:moveTo>
                    <a:cubicBezTo>
                      <a:pt x="145521" y="12558"/>
                      <a:pt x="110067" y="-2126"/>
                      <a:pt x="90488" y="255"/>
                    </a:cubicBezTo>
                    <a:cubicBezTo>
                      <a:pt x="70909" y="2636"/>
                      <a:pt x="71173" y="27772"/>
                      <a:pt x="63500" y="41530"/>
                    </a:cubicBezTo>
                    <a:cubicBezTo>
                      <a:pt x="55827" y="55288"/>
                      <a:pt x="55033" y="77513"/>
                      <a:pt x="44450" y="82805"/>
                    </a:cubicBezTo>
                    <a:cubicBezTo>
                      <a:pt x="33867" y="88097"/>
                      <a:pt x="7937" y="77778"/>
                      <a:pt x="0" y="732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6" name="フリーフォーム: 図形 1505">
                <a:extLst>
                  <a:ext uri="{FF2B5EF4-FFF2-40B4-BE49-F238E27FC236}">
                    <a16:creationId xmlns:a16="http://schemas.microsoft.com/office/drawing/2014/main" id="{A8BB2C36-5FFE-4430-B223-8846EAEE5938}"/>
                  </a:ext>
                </a:extLst>
              </p:cNvPr>
              <p:cNvSpPr/>
              <p:nvPr/>
            </p:nvSpPr>
            <p:spPr>
              <a:xfrm>
                <a:off x="4592313" y="1152525"/>
                <a:ext cx="79700" cy="231775"/>
              </a:xfrm>
              <a:custGeom>
                <a:avLst/>
                <a:gdLst>
                  <a:gd name="connsiteX0" fmla="*/ 57475 w 79700"/>
                  <a:gd name="connsiteY0" fmla="*/ 231775 h 231775"/>
                  <a:gd name="connsiteX1" fmla="*/ 8262 w 79700"/>
                  <a:gd name="connsiteY1" fmla="*/ 212725 h 231775"/>
                  <a:gd name="connsiteX2" fmla="*/ 325 w 79700"/>
                  <a:gd name="connsiteY2" fmla="*/ 195263 h 231775"/>
                  <a:gd name="connsiteX3" fmla="*/ 11437 w 79700"/>
                  <a:gd name="connsiteY3" fmla="*/ 158750 h 231775"/>
                  <a:gd name="connsiteX4" fmla="*/ 28900 w 79700"/>
                  <a:gd name="connsiteY4" fmla="*/ 130175 h 231775"/>
                  <a:gd name="connsiteX5" fmla="*/ 63825 w 79700"/>
                  <a:gd name="connsiteY5" fmla="*/ 84138 h 231775"/>
                  <a:gd name="connsiteX6" fmla="*/ 79700 w 79700"/>
                  <a:gd name="connsiteY6" fmla="*/ 36513 h 231775"/>
                  <a:gd name="connsiteX7" fmla="*/ 63825 w 79700"/>
                  <a:gd name="connsiteY7" fmla="*/ 0 h 231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700" h="231775">
                    <a:moveTo>
                      <a:pt x="57475" y="231775"/>
                    </a:moveTo>
                    <a:cubicBezTo>
                      <a:pt x="37631" y="225292"/>
                      <a:pt x="17787" y="218810"/>
                      <a:pt x="8262" y="212725"/>
                    </a:cubicBezTo>
                    <a:cubicBezTo>
                      <a:pt x="-1263" y="206640"/>
                      <a:pt x="-204" y="204259"/>
                      <a:pt x="325" y="195263"/>
                    </a:cubicBezTo>
                    <a:cubicBezTo>
                      <a:pt x="854" y="186267"/>
                      <a:pt x="6675" y="169598"/>
                      <a:pt x="11437" y="158750"/>
                    </a:cubicBezTo>
                    <a:cubicBezTo>
                      <a:pt x="16199" y="147902"/>
                      <a:pt x="20169" y="142610"/>
                      <a:pt x="28900" y="130175"/>
                    </a:cubicBezTo>
                    <a:cubicBezTo>
                      <a:pt x="37631" y="117740"/>
                      <a:pt x="55358" y="99748"/>
                      <a:pt x="63825" y="84138"/>
                    </a:cubicBezTo>
                    <a:cubicBezTo>
                      <a:pt x="72292" y="68528"/>
                      <a:pt x="79700" y="50536"/>
                      <a:pt x="79700" y="36513"/>
                    </a:cubicBezTo>
                    <a:cubicBezTo>
                      <a:pt x="79700" y="22490"/>
                      <a:pt x="67794" y="6350"/>
                      <a:pt x="6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7" name="フリーフォーム: 図形 1506">
                <a:extLst>
                  <a:ext uri="{FF2B5EF4-FFF2-40B4-BE49-F238E27FC236}">
                    <a16:creationId xmlns:a16="http://schemas.microsoft.com/office/drawing/2014/main" id="{8E2B7CDD-9F48-4E66-A906-984F6B98D2E0}"/>
                  </a:ext>
                </a:extLst>
              </p:cNvPr>
              <p:cNvSpPr/>
              <p:nvPr/>
            </p:nvSpPr>
            <p:spPr>
              <a:xfrm>
                <a:off x="4700588" y="1304925"/>
                <a:ext cx="71437" cy="65088"/>
              </a:xfrm>
              <a:custGeom>
                <a:avLst/>
                <a:gdLst>
                  <a:gd name="connsiteX0" fmla="*/ 0 w 71437"/>
                  <a:gd name="connsiteY0" fmla="*/ 65088 h 65088"/>
                  <a:gd name="connsiteX1" fmla="*/ 38100 w 71437"/>
                  <a:gd name="connsiteY1" fmla="*/ 6350 h 65088"/>
                  <a:gd name="connsiteX2" fmla="*/ 71437 w 71437"/>
                  <a:gd name="connsiteY2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65088">
                    <a:moveTo>
                      <a:pt x="0" y="65088"/>
                    </a:moveTo>
                    <a:cubicBezTo>
                      <a:pt x="13097" y="41143"/>
                      <a:pt x="26194" y="17198"/>
                      <a:pt x="38100" y="6350"/>
                    </a:cubicBezTo>
                    <a:cubicBezTo>
                      <a:pt x="50006" y="-4498"/>
                      <a:pt x="66410" y="2646"/>
                      <a:pt x="71437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8" name="フリーフォーム: 図形 1507">
                <a:extLst>
                  <a:ext uri="{FF2B5EF4-FFF2-40B4-BE49-F238E27FC236}">
                    <a16:creationId xmlns:a16="http://schemas.microsoft.com/office/drawing/2014/main" id="{E7C2EA73-B00E-48E7-8EE4-26F7932EEDBF}"/>
                  </a:ext>
                </a:extLst>
              </p:cNvPr>
              <p:cNvSpPr/>
              <p:nvPr/>
            </p:nvSpPr>
            <p:spPr>
              <a:xfrm>
                <a:off x="4450353" y="917575"/>
                <a:ext cx="151810" cy="400050"/>
              </a:xfrm>
              <a:custGeom>
                <a:avLst/>
                <a:gdLst>
                  <a:gd name="connsiteX0" fmla="*/ 997 w 151810"/>
                  <a:gd name="connsiteY0" fmla="*/ 0 h 400050"/>
                  <a:gd name="connsiteX1" fmla="*/ 2585 w 151810"/>
                  <a:gd name="connsiteY1" fmla="*/ 50800 h 400050"/>
                  <a:gd name="connsiteX2" fmla="*/ 23222 w 151810"/>
                  <a:gd name="connsiteY2" fmla="*/ 107950 h 400050"/>
                  <a:gd name="connsiteX3" fmla="*/ 58147 w 151810"/>
                  <a:gd name="connsiteY3" fmla="*/ 176213 h 400050"/>
                  <a:gd name="connsiteX4" fmla="*/ 112122 w 151810"/>
                  <a:gd name="connsiteY4" fmla="*/ 195263 h 400050"/>
                  <a:gd name="connsiteX5" fmla="*/ 96247 w 151810"/>
                  <a:gd name="connsiteY5" fmla="*/ 238125 h 400050"/>
                  <a:gd name="connsiteX6" fmla="*/ 80372 w 151810"/>
                  <a:gd name="connsiteY6" fmla="*/ 271463 h 400050"/>
                  <a:gd name="connsiteX7" fmla="*/ 69260 w 151810"/>
                  <a:gd name="connsiteY7" fmla="*/ 309563 h 400050"/>
                  <a:gd name="connsiteX8" fmla="*/ 40685 w 151810"/>
                  <a:gd name="connsiteY8" fmla="*/ 347663 h 400050"/>
                  <a:gd name="connsiteX9" fmla="*/ 34335 w 151810"/>
                  <a:gd name="connsiteY9" fmla="*/ 374650 h 400050"/>
                  <a:gd name="connsiteX10" fmla="*/ 67672 w 151810"/>
                  <a:gd name="connsiteY10" fmla="*/ 390525 h 400050"/>
                  <a:gd name="connsiteX11" fmla="*/ 112122 w 151810"/>
                  <a:gd name="connsiteY11" fmla="*/ 396875 h 400050"/>
                  <a:gd name="connsiteX12" fmla="*/ 151810 w 151810"/>
                  <a:gd name="connsiteY12" fmla="*/ 40005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1810" h="400050">
                    <a:moveTo>
                      <a:pt x="997" y="0"/>
                    </a:moveTo>
                    <a:cubicBezTo>
                      <a:pt x="-61" y="16404"/>
                      <a:pt x="-1119" y="32808"/>
                      <a:pt x="2585" y="50800"/>
                    </a:cubicBezTo>
                    <a:cubicBezTo>
                      <a:pt x="6289" y="68792"/>
                      <a:pt x="13962" y="87048"/>
                      <a:pt x="23222" y="107950"/>
                    </a:cubicBezTo>
                    <a:cubicBezTo>
                      <a:pt x="32482" y="128852"/>
                      <a:pt x="43330" y="161661"/>
                      <a:pt x="58147" y="176213"/>
                    </a:cubicBezTo>
                    <a:cubicBezTo>
                      <a:pt x="72964" y="190765"/>
                      <a:pt x="105772" y="184944"/>
                      <a:pt x="112122" y="195263"/>
                    </a:cubicBezTo>
                    <a:cubicBezTo>
                      <a:pt x="118472" y="205582"/>
                      <a:pt x="101539" y="225425"/>
                      <a:pt x="96247" y="238125"/>
                    </a:cubicBezTo>
                    <a:cubicBezTo>
                      <a:pt x="90955" y="250825"/>
                      <a:pt x="84870" y="259557"/>
                      <a:pt x="80372" y="271463"/>
                    </a:cubicBezTo>
                    <a:cubicBezTo>
                      <a:pt x="75874" y="283369"/>
                      <a:pt x="75874" y="296863"/>
                      <a:pt x="69260" y="309563"/>
                    </a:cubicBezTo>
                    <a:cubicBezTo>
                      <a:pt x="62646" y="322263"/>
                      <a:pt x="46506" y="336815"/>
                      <a:pt x="40685" y="347663"/>
                    </a:cubicBezTo>
                    <a:cubicBezTo>
                      <a:pt x="34864" y="358511"/>
                      <a:pt x="29837" y="367506"/>
                      <a:pt x="34335" y="374650"/>
                    </a:cubicBezTo>
                    <a:cubicBezTo>
                      <a:pt x="38833" y="381794"/>
                      <a:pt x="54708" y="386821"/>
                      <a:pt x="67672" y="390525"/>
                    </a:cubicBezTo>
                    <a:cubicBezTo>
                      <a:pt x="80636" y="394229"/>
                      <a:pt x="98099" y="395288"/>
                      <a:pt x="112122" y="396875"/>
                    </a:cubicBezTo>
                    <a:cubicBezTo>
                      <a:pt x="126145" y="398462"/>
                      <a:pt x="151810" y="400050"/>
                      <a:pt x="151810" y="400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9" name="フリーフォーム: 図形 1508">
                <a:extLst>
                  <a:ext uri="{FF2B5EF4-FFF2-40B4-BE49-F238E27FC236}">
                    <a16:creationId xmlns:a16="http://schemas.microsoft.com/office/drawing/2014/main" id="{E3B5E7CC-6C13-4F12-9A36-C4D0CFECEAF4}"/>
                  </a:ext>
                </a:extLst>
              </p:cNvPr>
              <p:cNvSpPr/>
              <p:nvPr/>
            </p:nvSpPr>
            <p:spPr>
              <a:xfrm>
                <a:off x="4595813" y="1223814"/>
                <a:ext cx="69850" cy="31899"/>
              </a:xfrm>
              <a:custGeom>
                <a:avLst/>
                <a:gdLst>
                  <a:gd name="connsiteX0" fmla="*/ 0 w 69850"/>
                  <a:gd name="connsiteY0" fmla="*/ 31899 h 31899"/>
                  <a:gd name="connsiteX1" fmla="*/ 46037 w 69850"/>
                  <a:gd name="connsiteY1" fmla="*/ 3324 h 31899"/>
                  <a:gd name="connsiteX2" fmla="*/ 69850 w 69850"/>
                  <a:gd name="connsiteY2" fmla="*/ 1736 h 31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850" h="31899">
                    <a:moveTo>
                      <a:pt x="0" y="31899"/>
                    </a:moveTo>
                    <a:cubicBezTo>
                      <a:pt x="17197" y="20125"/>
                      <a:pt x="34395" y="8351"/>
                      <a:pt x="46037" y="3324"/>
                    </a:cubicBezTo>
                    <a:cubicBezTo>
                      <a:pt x="57679" y="-1703"/>
                      <a:pt x="63764" y="16"/>
                      <a:pt x="69850" y="173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0" name="フリーフォーム: 図形 1509">
                <a:extLst>
                  <a:ext uri="{FF2B5EF4-FFF2-40B4-BE49-F238E27FC236}">
                    <a16:creationId xmlns:a16="http://schemas.microsoft.com/office/drawing/2014/main" id="{16D3050B-EA94-4551-8F5E-DBFBEEAEA550}"/>
                  </a:ext>
                </a:extLst>
              </p:cNvPr>
              <p:cNvSpPr/>
              <p:nvPr/>
            </p:nvSpPr>
            <p:spPr>
              <a:xfrm>
                <a:off x="4610100" y="877888"/>
                <a:ext cx="155575" cy="106362"/>
              </a:xfrm>
              <a:custGeom>
                <a:avLst/>
                <a:gdLst>
                  <a:gd name="connsiteX0" fmla="*/ 0 w 155575"/>
                  <a:gd name="connsiteY0" fmla="*/ 106362 h 106362"/>
                  <a:gd name="connsiteX1" fmla="*/ 44450 w 155575"/>
                  <a:gd name="connsiteY1" fmla="*/ 52387 h 106362"/>
                  <a:gd name="connsiteX2" fmla="*/ 80963 w 155575"/>
                  <a:gd name="connsiteY2" fmla="*/ 34925 h 106362"/>
                  <a:gd name="connsiteX3" fmla="*/ 155575 w 155575"/>
                  <a:gd name="connsiteY3" fmla="*/ 0 h 10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575" h="106362">
                    <a:moveTo>
                      <a:pt x="0" y="106362"/>
                    </a:moveTo>
                    <a:cubicBezTo>
                      <a:pt x="15478" y="85327"/>
                      <a:pt x="30956" y="64293"/>
                      <a:pt x="44450" y="52387"/>
                    </a:cubicBezTo>
                    <a:cubicBezTo>
                      <a:pt x="57944" y="40481"/>
                      <a:pt x="80963" y="34925"/>
                      <a:pt x="80963" y="34925"/>
                    </a:cubicBezTo>
                    <a:lnTo>
                      <a:pt x="155575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1" name="フリーフォーム: 図形 1510">
                <a:extLst>
                  <a:ext uri="{FF2B5EF4-FFF2-40B4-BE49-F238E27FC236}">
                    <a16:creationId xmlns:a16="http://schemas.microsoft.com/office/drawing/2014/main" id="{F5C2A1C5-C1B4-4A2D-8EBD-DBF799052E66}"/>
                  </a:ext>
                </a:extLst>
              </p:cNvPr>
              <p:cNvSpPr/>
              <p:nvPr/>
            </p:nvSpPr>
            <p:spPr>
              <a:xfrm>
                <a:off x="4689475" y="879475"/>
                <a:ext cx="74613" cy="190500"/>
              </a:xfrm>
              <a:custGeom>
                <a:avLst/>
                <a:gdLst>
                  <a:gd name="connsiteX0" fmla="*/ 0 w 74613"/>
                  <a:gd name="connsiteY0" fmla="*/ 190500 h 190500"/>
                  <a:gd name="connsiteX1" fmla="*/ 47625 w 74613"/>
                  <a:gd name="connsiteY1" fmla="*/ 100013 h 190500"/>
                  <a:gd name="connsiteX2" fmla="*/ 68263 w 74613"/>
                  <a:gd name="connsiteY2" fmla="*/ 41275 h 190500"/>
                  <a:gd name="connsiteX3" fmla="*/ 74613 w 74613"/>
                  <a:gd name="connsiteY3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613" h="190500">
                    <a:moveTo>
                      <a:pt x="0" y="190500"/>
                    </a:moveTo>
                    <a:cubicBezTo>
                      <a:pt x="18124" y="157692"/>
                      <a:pt x="36248" y="124884"/>
                      <a:pt x="47625" y="100013"/>
                    </a:cubicBezTo>
                    <a:cubicBezTo>
                      <a:pt x="59002" y="75142"/>
                      <a:pt x="63765" y="57944"/>
                      <a:pt x="68263" y="41275"/>
                    </a:cubicBezTo>
                    <a:cubicBezTo>
                      <a:pt x="72761" y="24606"/>
                      <a:pt x="74613" y="9525"/>
                      <a:pt x="7461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2" name="フリーフォーム: 図形 1511">
                <a:extLst>
                  <a:ext uri="{FF2B5EF4-FFF2-40B4-BE49-F238E27FC236}">
                    <a16:creationId xmlns:a16="http://schemas.microsoft.com/office/drawing/2014/main" id="{B7D13BF4-4F55-4851-9072-272003C852E4}"/>
                  </a:ext>
                </a:extLst>
              </p:cNvPr>
              <p:cNvSpPr/>
              <p:nvPr/>
            </p:nvSpPr>
            <p:spPr>
              <a:xfrm>
                <a:off x="4629150" y="963613"/>
                <a:ext cx="73025" cy="69850"/>
              </a:xfrm>
              <a:custGeom>
                <a:avLst/>
                <a:gdLst>
                  <a:gd name="connsiteX0" fmla="*/ 0 w 73025"/>
                  <a:gd name="connsiteY0" fmla="*/ 0 h 69850"/>
                  <a:gd name="connsiteX1" fmla="*/ 25400 w 73025"/>
                  <a:gd name="connsiteY1" fmla="*/ 46037 h 69850"/>
                  <a:gd name="connsiteX2" fmla="*/ 73025 w 73025"/>
                  <a:gd name="connsiteY2" fmla="*/ 6985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25" h="69850">
                    <a:moveTo>
                      <a:pt x="0" y="0"/>
                    </a:moveTo>
                    <a:cubicBezTo>
                      <a:pt x="6614" y="17197"/>
                      <a:pt x="13229" y="34395"/>
                      <a:pt x="25400" y="46037"/>
                    </a:cubicBezTo>
                    <a:cubicBezTo>
                      <a:pt x="37571" y="57679"/>
                      <a:pt x="73025" y="69850"/>
                      <a:pt x="73025" y="69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3" name="フリーフォーム: 図形 1512">
                <a:extLst>
                  <a:ext uri="{FF2B5EF4-FFF2-40B4-BE49-F238E27FC236}">
                    <a16:creationId xmlns:a16="http://schemas.microsoft.com/office/drawing/2014/main" id="{F191CB89-B35D-48CD-B8C7-335B4CAED5D5}"/>
                  </a:ext>
                </a:extLst>
              </p:cNvPr>
              <p:cNvSpPr/>
              <p:nvPr/>
            </p:nvSpPr>
            <p:spPr>
              <a:xfrm>
                <a:off x="4670425" y="919163"/>
                <a:ext cx="57150" cy="85725"/>
              </a:xfrm>
              <a:custGeom>
                <a:avLst/>
                <a:gdLst>
                  <a:gd name="connsiteX0" fmla="*/ 0 w 57150"/>
                  <a:gd name="connsiteY0" fmla="*/ 0 h 85725"/>
                  <a:gd name="connsiteX1" fmla="*/ 42863 w 57150"/>
                  <a:gd name="connsiteY1" fmla="*/ 42862 h 85725"/>
                  <a:gd name="connsiteX2" fmla="*/ 57150 w 57150"/>
                  <a:gd name="connsiteY2" fmla="*/ 85725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50" h="85725">
                    <a:moveTo>
                      <a:pt x="0" y="0"/>
                    </a:moveTo>
                    <a:cubicBezTo>
                      <a:pt x="16669" y="14287"/>
                      <a:pt x="33338" y="28575"/>
                      <a:pt x="42863" y="42862"/>
                    </a:cubicBezTo>
                    <a:cubicBezTo>
                      <a:pt x="52388" y="57149"/>
                      <a:pt x="54769" y="71437"/>
                      <a:pt x="57150" y="85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4" name="楕円 1513">
                <a:extLst>
                  <a:ext uri="{FF2B5EF4-FFF2-40B4-BE49-F238E27FC236}">
                    <a16:creationId xmlns:a16="http://schemas.microsoft.com/office/drawing/2014/main" id="{7589E395-5DBF-4665-A8D1-D2262C75AA40}"/>
                  </a:ext>
                </a:extLst>
              </p:cNvPr>
              <p:cNvSpPr/>
              <p:nvPr/>
            </p:nvSpPr>
            <p:spPr>
              <a:xfrm rot="17614685">
                <a:off x="4647446" y="924535"/>
                <a:ext cx="45719" cy="65087"/>
              </a:xfrm>
              <a:prstGeom prst="ellipse">
                <a:avLst/>
              </a:pr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5" name="フリーフォーム: 図形 1514">
                <a:extLst>
                  <a:ext uri="{FF2B5EF4-FFF2-40B4-BE49-F238E27FC236}">
                    <a16:creationId xmlns:a16="http://schemas.microsoft.com/office/drawing/2014/main" id="{179907A1-4080-4DAA-82DA-F612A0FD165B}"/>
                  </a:ext>
                </a:extLst>
              </p:cNvPr>
              <p:cNvSpPr/>
              <p:nvPr/>
            </p:nvSpPr>
            <p:spPr>
              <a:xfrm>
                <a:off x="4562880" y="804863"/>
                <a:ext cx="53570" cy="255587"/>
              </a:xfrm>
              <a:custGeom>
                <a:avLst/>
                <a:gdLst>
                  <a:gd name="connsiteX0" fmla="*/ 53570 w 53570"/>
                  <a:gd name="connsiteY0" fmla="*/ 0 h 255587"/>
                  <a:gd name="connsiteX1" fmla="*/ 44045 w 53570"/>
                  <a:gd name="connsiteY1" fmla="*/ 52387 h 255587"/>
                  <a:gd name="connsiteX2" fmla="*/ 2770 w 53570"/>
                  <a:gd name="connsiteY2" fmla="*/ 206375 h 255587"/>
                  <a:gd name="connsiteX3" fmla="*/ 5945 w 53570"/>
                  <a:gd name="connsiteY3" fmla="*/ 246062 h 255587"/>
                  <a:gd name="connsiteX4" fmla="*/ 23408 w 53570"/>
                  <a:gd name="connsiteY4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70" h="255587">
                    <a:moveTo>
                      <a:pt x="53570" y="0"/>
                    </a:moveTo>
                    <a:cubicBezTo>
                      <a:pt x="53041" y="8995"/>
                      <a:pt x="52512" y="17991"/>
                      <a:pt x="44045" y="52387"/>
                    </a:cubicBezTo>
                    <a:cubicBezTo>
                      <a:pt x="35578" y="86783"/>
                      <a:pt x="9120" y="174096"/>
                      <a:pt x="2770" y="206375"/>
                    </a:cubicBezTo>
                    <a:cubicBezTo>
                      <a:pt x="-3580" y="238654"/>
                      <a:pt x="2505" y="237860"/>
                      <a:pt x="5945" y="246062"/>
                    </a:cubicBezTo>
                    <a:cubicBezTo>
                      <a:pt x="9385" y="254264"/>
                      <a:pt x="16396" y="254925"/>
                      <a:pt x="23408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6" name="フリーフォーム: 図形 1515">
                <a:extLst>
                  <a:ext uri="{FF2B5EF4-FFF2-40B4-BE49-F238E27FC236}">
                    <a16:creationId xmlns:a16="http://schemas.microsoft.com/office/drawing/2014/main" id="{2AB12011-989A-4670-80AE-154A4B2A506E}"/>
                  </a:ext>
                </a:extLst>
              </p:cNvPr>
              <p:cNvSpPr/>
              <p:nvPr/>
            </p:nvSpPr>
            <p:spPr>
              <a:xfrm>
                <a:off x="4616450" y="782638"/>
                <a:ext cx="150813" cy="25400"/>
              </a:xfrm>
              <a:custGeom>
                <a:avLst/>
                <a:gdLst>
                  <a:gd name="connsiteX0" fmla="*/ 0 w 150813"/>
                  <a:gd name="connsiteY0" fmla="*/ 25400 h 25400"/>
                  <a:gd name="connsiteX1" fmla="*/ 150813 w 150813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0813" h="25400">
                    <a:moveTo>
                      <a:pt x="0" y="25400"/>
                    </a:moveTo>
                    <a:lnTo>
                      <a:pt x="150813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7" name="フリーフォーム: 図形 1516">
                <a:extLst>
                  <a:ext uri="{FF2B5EF4-FFF2-40B4-BE49-F238E27FC236}">
                    <a16:creationId xmlns:a16="http://schemas.microsoft.com/office/drawing/2014/main" id="{A2B73DFC-90FA-46A2-9838-0BF8C12385FD}"/>
                  </a:ext>
                </a:extLst>
              </p:cNvPr>
              <p:cNvSpPr/>
              <p:nvPr/>
            </p:nvSpPr>
            <p:spPr>
              <a:xfrm>
                <a:off x="4592638" y="784225"/>
                <a:ext cx="174625" cy="273050"/>
              </a:xfrm>
              <a:custGeom>
                <a:avLst/>
                <a:gdLst>
                  <a:gd name="connsiteX0" fmla="*/ 0 w 174625"/>
                  <a:gd name="connsiteY0" fmla="*/ 273050 h 273050"/>
                  <a:gd name="connsiteX1" fmla="*/ 52387 w 174625"/>
                  <a:gd name="connsiteY1" fmla="*/ 47625 h 273050"/>
                  <a:gd name="connsiteX2" fmla="*/ 174625 w 174625"/>
                  <a:gd name="connsiteY2" fmla="*/ 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625" h="273050">
                    <a:moveTo>
                      <a:pt x="0" y="273050"/>
                    </a:moveTo>
                    <a:cubicBezTo>
                      <a:pt x="11641" y="183091"/>
                      <a:pt x="23283" y="93133"/>
                      <a:pt x="52387" y="47625"/>
                    </a:cubicBezTo>
                    <a:cubicBezTo>
                      <a:pt x="81491" y="2117"/>
                      <a:pt x="155046" y="9260"/>
                      <a:pt x="1746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8" name="フリーフォーム: 図形 1517">
                <a:extLst>
                  <a:ext uri="{FF2B5EF4-FFF2-40B4-BE49-F238E27FC236}">
                    <a16:creationId xmlns:a16="http://schemas.microsoft.com/office/drawing/2014/main" id="{A869959E-33C4-487A-8FBA-29B15735F734}"/>
                  </a:ext>
                </a:extLst>
              </p:cNvPr>
              <p:cNvSpPr/>
              <p:nvPr/>
            </p:nvSpPr>
            <p:spPr>
              <a:xfrm>
                <a:off x="4605338" y="806450"/>
                <a:ext cx="144462" cy="125413"/>
              </a:xfrm>
              <a:custGeom>
                <a:avLst/>
                <a:gdLst>
                  <a:gd name="connsiteX0" fmla="*/ 144462 w 144462"/>
                  <a:gd name="connsiteY0" fmla="*/ 0 h 125413"/>
                  <a:gd name="connsiteX1" fmla="*/ 112712 w 144462"/>
                  <a:gd name="connsiteY1" fmla="*/ 55563 h 125413"/>
                  <a:gd name="connsiteX2" fmla="*/ 80962 w 144462"/>
                  <a:gd name="connsiteY2" fmla="*/ 80963 h 125413"/>
                  <a:gd name="connsiteX3" fmla="*/ 0 w 144462"/>
                  <a:gd name="connsiteY3" fmla="*/ 125413 h 125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2" h="125413">
                    <a:moveTo>
                      <a:pt x="144462" y="0"/>
                    </a:moveTo>
                    <a:cubicBezTo>
                      <a:pt x="133878" y="21034"/>
                      <a:pt x="123295" y="42069"/>
                      <a:pt x="112712" y="55563"/>
                    </a:cubicBezTo>
                    <a:cubicBezTo>
                      <a:pt x="102129" y="69057"/>
                      <a:pt x="99747" y="69321"/>
                      <a:pt x="80962" y="80963"/>
                    </a:cubicBezTo>
                    <a:cubicBezTo>
                      <a:pt x="62177" y="92605"/>
                      <a:pt x="31088" y="109009"/>
                      <a:pt x="0" y="125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19" name="フリーフォーム: 図形 1518">
                <a:extLst>
                  <a:ext uri="{FF2B5EF4-FFF2-40B4-BE49-F238E27FC236}">
                    <a16:creationId xmlns:a16="http://schemas.microsoft.com/office/drawing/2014/main" id="{58CCA173-C4EA-40B7-9AA8-EF6906C2C4C5}"/>
                  </a:ext>
                </a:extLst>
              </p:cNvPr>
              <p:cNvSpPr/>
              <p:nvPr/>
            </p:nvSpPr>
            <p:spPr>
              <a:xfrm>
                <a:off x="4699142" y="1048926"/>
                <a:ext cx="80736" cy="88589"/>
              </a:xfrm>
              <a:custGeom>
                <a:avLst/>
                <a:gdLst>
                  <a:gd name="connsiteX0" fmla="*/ 3033 w 80736"/>
                  <a:gd name="connsiteY0" fmla="*/ 412 h 88589"/>
                  <a:gd name="connsiteX1" fmla="*/ 14146 w 80736"/>
                  <a:gd name="connsiteY1" fmla="*/ 65499 h 88589"/>
                  <a:gd name="connsiteX2" fmla="*/ 79233 w 80736"/>
                  <a:gd name="connsiteY2" fmla="*/ 87724 h 88589"/>
                  <a:gd name="connsiteX3" fmla="*/ 55421 w 80736"/>
                  <a:gd name="connsiteY3" fmla="*/ 40099 h 88589"/>
                  <a:gd name="connsiteX4" fmla="*/ 3033 w 80736"/>
                  <a:gd name="connsiteY4" fmla="*/ 412 h 8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36" h="88589">
                    <a:moveTo>
                      <a:pt x="3033" y="412"/>
                    </a:moveTo>
                    <a:cubicBezTo>
                      <a:pt x="-3846" y="4645"/>
                      <a:pt x="1446" y="50947"/>
                      <a:pt x="14146" y="65499"/>
                    </a:cubicBezTo>
                    <a:cubicBezTo>
                      <a:pt x="26846" y="80051"/>
                      <a:pt x="72354" y="91957"/>
                      <a:pt x="79233" y="87724"/>
                    </a:cubicBezTo>
                    <a:cubicBezTo>
                      <a:pt x="86112" y="83491"/>
                      <a:pt x="67856" y="54651"/>
                      <a:pt x="55421" y="40099"/>
                    </a:cubicBezTo>
                    <a:cubicBezTo>
                      <a:pt x="42986" y="25547"/>
                      <a:pt x="9912" y="-3821"/>
                      <a:pt x="3033" y="412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0" name="フリーフォーム: 図形 1519">
                <a:extLst>
                  <a:ext uri="{FF2B5EF4-FFF2-40B4-BE49-F238E27FC236}">
                    <a16:creationId xmlns:a16="http://schemas.microsoft.com/office/drawing/2014/main" id="{03AC5AC8-02D0-443D-A5E2-0115C55971D0}"/>
                  </a:ext>
                </a:extLst>
              </p:cNvPr>
              <p:cNvSpPr/>
              <p:nvPr/>
            </p:nvSpPr>
            <p:spPr>
              <a:xfrm>
                <a:off x="4554538" y="1133394"/>
                <a:ext cx="104775" cy="14369"/>
              </a:xfrm>
              <a:custGeom>
                <a:avLst/>
                <a:gdLst>
                  <a:gd name="connsiteX0" fmla="*/ 0 w 104775"/>
                  <a:gd name="connsiteY0" fmla="*/ 14369 h 14369"/>
                  <a:gd name="connsiteX1" fmla="*/ 49212 w 104775"/>
                  <a:gd name="connsiteY1" fmla="*/ 81 h 14369"/>
                  <a:gd name="connsiteX2" fmla="*/ 104775 w 104775"/>
                  <a:gd name="connsiteY2" fmla="*/ 9606 h 1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14369">
                    <a:moveTo>
                      <a:pt x="0" y="14369"/>
                    </a:moveTo>
                    <a:cubicBezTo>
                      <a:pt x="15875" y="7622"/>
                      <a:pt x="31750" y="875"/>
                      <a:pt x="49212" y="81"/>
                    </a:cubicBezTo>
                    <a:cubicBezTo>
                      <a:pt x="66674" y="-713"/>
                      <a:pt x="85724" y="4446"/>
                      <a:pt x="104775" y="9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1" name="フリーフォーム: 図形 1520">
                <a:extLst>
                  <a:ext uri="{FF2B5EF4-FFF2-40B4-BE49-F238E27FC236}">
                    <a16:creationId xmlns:a16="http://schemas.microsoft.com/office/drawing/2014/main" id="{230602EB-E57F-41D3-8ACD-FC24D8BF72C7}"/>
                  </a:ext>
                </a:extLst>
              </p:cNvPr>
              <p:cNvSpPr/>
              <p:nvPr/>
            </p:nvSpPr>
            <p:spPr>
              <a:xfrm>
                <a:off x="4530725" y="1141413"/>
                <a:ext cx="123825" cy="52387"/>
              </a:xfrm>
              <a:custGeom>
                <a:avLst/>
                <a:gdLst>
                  <a:gd name="connsiteX0" fmla="*/ 0 w 123825"/>
                  <a:gd name="connsiteY0" fmla="*/ 52387 h 52387"/>
                  <a:gd name="connsiteX1" fmla="*/ 57150 w 123825"/>
                  <a:gd name="connsiteY1" fmla="*/ 30162 h 52387"/>
                  <a:gd name="connsiteX2" fmla="*/ 104775 w 123825"/>
                  <a:gd name="connsiteY2" fmla="*/ 25400 h 52387"/>
                  <a:gd name="connsiteX3" fmla="*/ 123825 w 123825"/>
                  <a:gd name="connsiteY3" fmla="*/ 0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5" h="52387">
                    <a:moveTo>
                      <a:pt x="0" y="52387"/>
                    </a:moveTo>
                    <a:cubicBezTo>
                      <a:pt x="19844" y="43523"/>
                      <a:pt x="39688" y="34660"/>
                      <a:pt x="57150" y="30162"/>
                    </a:cubicBezTo>
                    <a:cubicBezTo>
                      <a:pt x="74612" y="25664"/>
                      <a:pt x="93663" y="30427"/>
                      <a:pt x="104775" y="25400"/>
                    </a:cubicBezTo>
                    <a:cubicBezTo>
                      <a:pt x="115887" y="20373"/>
                      <a:pt x="119856" y="10186"/>
                      <a:pt x="12382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2" name="フリーフォーム: 図形 1521">
                <a:extLst>
                  <a:ext uri="{FF2B5EF4-FFF2-40B4-BE49-F238E27FC236}">
                    <a16:creationId xmlns:a16="http://schemas.microsoft.com/office/drawing/2014/main" id="{57BDFF39-326B-4B62-8E03-C9E860943DBD}"/>
                  </a:ext>
                </a:extLst>
              </p:cNvPr>
              <p:cNvSpPr/>
              <p:nvPr/>
            </p:nvSpPr>
            <p:spPr>
              <a:xfrm>
                <a:off x="4456113" y="938213"/>
                <a:ext cx="65087" cy="36512"/>
              </a:xfrm>
              <a:custGeom>
                <a:avLst/>
                <a:gdLst>
                  <a:gd name="connsiteX0" fmla="*/ 0 w 65087"/>
                  <a:gd name="connsiteY0" fmla="*/ 0 h 36512"/>
                  <a:gd name="connsiteX1" fmla="*/ 49212 w 65087"/>
                  <a:gd name="connsiteY1" fmla="*/ 22225 h 36512"/>
                  <a:gd name="connsiteX2" fmla="*/ 65087 w 65087"/>
                  <a:gd name="connsiteY2" fmla="*/ 36512 h 3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087" h="36512">
                    <a:moveTo>
                      <a:pt x="0" y="0"/>
                    </a:moveTo>
                    <a:cubicBezTo>
                      <a:pt x="19182" y="8070"/>
                      <a:pt x="38364" y="16140"/>
                      <a:pt x="49212" y="22225"/>
                    </a:cubicBezTo>
                    <a:cubicBezTo>
                      <a:pt x="60060" y="28310"/>
                      <a:pt x="62573" y="32411"/>
                      <a:pt x="65087" y="365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3" name="フリーフォーム: 図形 1522">
                <a:extLst>
                  <a:ext uri="{FF2B5EF4-FFF2-40B4-BE49-F238E27FC236}">
                    <a16:creationId xmlns:a16="http://schemas.microsoft.com/office/drawing/2014/main" id="{AE967B0A-4E68-461D-92E0-323D9D1714AD}"/>
                  </a:ext>
                </a:extLst>
              </p:cNvPr>
              <p:cNvSpPr/>
              <p:nvPr/>
            </p:nvSpPr>
            <p:spPr>
              <a:xfrm>
                <a:off x="4505317" y="931863"/>
                <a:ext cx="28583" cy="144462"/>
              </a:xfrm>
              <a:custGeom>
                <a:avLst/>
                <a:gdLst>
                  <a:gd name="connsiteX0" fmla="*/ 28583 w 28583"/>
                  <a:gd name="connsiteY0" fmla="*/ 144462 h 144462"/>
                  <a:gd name="connsiteX1" fmla="*/ 8 w 28583"/>
                  <a:gd name="connsiteY1" fmla="*/ 76200 h 144462"/>
                  <a:gd name="connsiteX2" fmla="*/ 25408 w 28583"/>
                  <a:gd name="connsiteY2" fmla="*/ 34925 h 144462"/>
                  <a:gd name="connsiteX3" fmla="*/ 6358 w 28583"/>
                  <a:gd name="connsiteY3" fmla="*/ 0 h 144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83" h="144462">
                    <a:moveTo>
                      <a:pt x="28583" y="144462"/>
                    </a:moveTo>
                    <a:cubicBezTo>
                      <a:pt x="14560" y="119459"/>
                      <a:pt x="537" y="94456"/>
                      <a:pt x="8" y="76200"/>
                    </a:cubicBezTo>
                    <a:cubicBezTo>
                      <a:pt x="-521" y="57944"/>
                      <a:pt x="24350" y="47625"/>
                      <a:pt x="25408" y="34925"/>
                    </a:cubicBezTo>
                    <a:cubicBezTo>
                      <a:pt x="26466" y="22225"/>
                      <a:pt x="16412" y="11112"/>
                      <a:pt x="6358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4" name="フリーフォーム: 図形 1523">
                <a:extLst>
                  <a:ext uri="{FF2B5EF4-FFF2-40B4-BE49-F238E27FC236}">
                    <a16:creationId xmlns:a16="http://schemas.microsoft.com/office/drawing/2014/main" id="{EBEB823C-2E77-4EFD-912A-2E50ED844D46}"/>
                  </a:ext>
                </a:extLst>
              </p:cNvPr>
              <p:cNvSpPr/>
              <p:nvPr/>
            </p:nvSpPr>
            <p:spPr>
              <a:xfrm>
                <a:off x="4833938" y="782638"/>
                <a:ext cx="177800" cy="438150"/>
              </a:xfrm>
              <a:custGeom>
                <a:avLst/>
                <a:gdLst>
                  <a:gd name="connsiteX0" fmla="*/ 0 w 177800"/>
                  <a:gd name="connsiteY0" fmla="*/ 0 h 438150"/>
                  <a:gd name="connsiteX1" fmla="*/ 42862 w 177800"/>
                  <a:gd name="connsiteY1" fmla="*/ 76200 h 438150"/>
                  <a:gd name="connsiteX2" fmla="*/ 85725 w 177800"/>
                  <a:gd name="connsiteY2" fmla="*/ 161925 h 438150"/>
                  <a:gd name="connsiteX3" fmla="*/ 123825 w 177800"/>
                  <a:gd name="connsiteY3" fmla="*/ 268287 h 438150"/>
                  <a:gd name="connsiteX4" fmla="*/ 149225 w 177800"/>
                  <a:gd name="connsiteY4" fmla="*/ 333375 h 438150"/>
                  <a:gd name="connsiteX5" fmla="*/ 160337 w 177800"/>
                  <a:gd name="connsiteY5" fmla="*/ 406400 h 438150"/>
                  <a:gd name="connsiteX6" fmla="*/ 177800 w 177800"/>
                  <a:gd name="connsiteY6" fmla="*/ 43815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00" h="438150">
                    <a:moveTo>
                      <a:pt x="0" y="0"/>
                    </a:moveTo>
                    <a:cubicBezTo>
                      <a:pt x="14287" y="24606"/>
                      <a:pt x="28575" y="49213"/>
                      <a:pt x="42862" y="76200"/>
                    </a:cubicBezTo>
                    <a:cubicBezTo>
                      <a:pt x="57150" y="103188"/>
                      <a:pt x="72231" y="129911"/>
                      <a:pt x="85725" y="161925"/>
                    </a:cubicBezTo>
                    <a:cubicBezTo>
                      <a:pt x="99219" y="193940"/>
                      <a:pt x="113242" y="239712"/>
                      <a:pt x="123825" y="268287"/>
                    </a:cubicBezTo>
                    <a:cubicBezTo>
                      <a:pt x="134408" y="296862"/>
                      <a:pt x="143140" y="310356"/>
                      <a:pt x="149225" y="333375"/>
                    </a:cubicBezTo>
                    <a:cubicBezTo>
                      <a:pt x="155310" y="356394"/>
                      <a:pt x="155574" y="388937"/>
                      <a:pt x="160337" y="406400"/>
                    </a:cubicBezTo>
                    <a:cubicBezTo>
                      <a:pt x="165100" y="423863"/>
                      <a:pt x="171450" y="431006"/>
                      <a:pt x="177800" y="4381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5" name="フリーフォーム: 図形 1524">
                <a:extLst>
                  <a:ext uri="{FF2B5EF4-FFF2-40B4-BE49-F238E27FC236}">
                    <a16:creationId xmlns:a16="http://schemas.microsoft.com/office/drawing/2014/main" id="{71FBEF96-F06A-444C-A2A9-5A6914009AFB}"/>
                  </a:ext>
                </a:extLst>
              </p:cNvPr>
              <p:cNvSpPr/>
              <p:nvPr/>
            </p:nvSpPr>
            <p:spPr>
              <a:xfrm>
                <a:off x="4322763" y="1201738"/>
                <a:ext cx="196850" cy="217487"/>
              </a:xfrm>
              <a:custGeom>
                <a:avLst/>
                <a:gdLst>
                  <a:gd name="connsiteX0" fmla="*/ 196850 w 196850"/>
                  <a:gd name="connsiteY0" fmla="*/ 0 h 217487"/>
                  <a:gd name="connsiteX1" fmla="*/ 133350 w 196850"/>
                  <a:gd name="connsiteY1" fmla="*/ 33337 h 217487"/>
                  <a:gd name="connsiteX2" fmla="*/ 117475 w 196850"/>
                  <a:gd name="connsiteY2" fmla="*/ 98425 h 217487"/>
                  <a:gd name="connsiteX3" fmla="*/ 85725 w 196850"/>
                  <a:gd name="connsiteY3" fmla="*/ 155575 h 217487"/>
                  <a:gd name="connsiteX4" fmla="*/ 0 w 196850"/>
                  <a:gd name="connsiteY4" fmla="*/ 217487 h 21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850" h="217487">
                    <a:moveTo>
                      <a:pt x="196850" y="0"/>
                    </a:moveTo>
                    <a:cubicBezTo>
                      <a:pt x="171714" y="8466"/>
                      <a:pt x="146579" y="16933"/>
                      <a:pt x="133350" y="33337"/>
                    </a:cubicBezTo>
                    <a:cubicBezTo>
                      <a:pt x="120121" y="49741"/>
                      <a:pt x="125412" y="78052"/>
                      <a:pt x="117475" y="98425"/>
                    </a:cubicBezTo>
                    <a:cubicBezTo>
                      <a:pt x="109538" y="118798"/>
                      <a:pt x="105304" y="135731"/>
                      <a:pt x="85725" y="155575"/>
                    </a:cubicBezTo>
                    <a:cubicBezTo>
                      <a:pt x="66146" y="175419"/>
                      <a:pt x="15875" y="207962"/>
                      <a:pt x="0" y="217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6" name="フリーフォーム: 図形 1525">
                <a:extLst>
                  <a:ext uri="{FF2B5EF4-FFF2-40B4-BE49-F238E27FC236}">
                    <a16:creationId xmlns:a16="http://schemas.microsoft.com/office/drawing/2014/main" id="{F3D6EC96-2DA4-4E15-97BD-B58D39767E9C}"/>
                  </a:ext>
                </a:extLst>
              </p:cNvPr>
              <p:cNvSpPr/>
              <p:nvPr/>
            </p:nvSpPr>
            <p:spPr>
              <a:xfrm>
                <a:off x="4375174" y="1171575"/>
                <a:ext cx="63476" cy="211138"/>
              </a:xfrm>
              <a:custGeom>
                <a:avLst/>
                <a:gdLst>
                  <a:gd name="connsiteX0" fmla="*/ 63476 w 63476"/>
                  <a:gd name="connsiteY0" fmla="*/ 0 h 211138"/>
                  <a:gd name="connsiteX1" fmla="*/ 1564 w 63476"/>
                  <a:gd name="connsiteY1" fmla="*/ 57150 h 211138"/>
                  <a:gd name="connsiteX2" fmla="*/ 17439 w 63476"/>
                  <a:gd name="connsiteY2" fmla="*/ 115888 h 211138"/>
                  <a:gd name="connsiteX3" fmla="*/ 4739 w 63476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76" h="211138">
                    <a:moveTo>
                      <a:pt x="63476" y="0"/>
                    </a:moveTo>
                    <a:cubicBezTo>
                      <a:pt x="36356" y="18917"/>
                      <a:pt x="9237" y="37835"/>
                      <a:pt x="1564" y="57150"/>
                    </a:cubicBezTo>
                    <a:cubicBezTo>
                      <a:pt x="-6109" y="76465"/>
                      <a:pt x="16910" y="90223"/>
                      <a:pt x="17439" y="115888"/>
                    </a:cubicBezTo>
                    <a:cubicBezTo>
                      <a:pt x="17968" y="141553"/>
                      <a:pt x="9766" y="196322"/>
                      <a:pt x="4739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7" name="フリーフォーム: 図形 1526">
                <a:extLst>
                  <a:ext uri="{FF2B5EF4-FFF2-40B4-BE49-F238E27FC236}">
                    <a16:creationId xmlns:a16="http://schemas.microsoft.com/office/drawing/2014/main" id="{8EE4A450-530A-4D36-93F4-F1089613A0F7}"/>
                  </a:ext>
                </a:extLst>
              </p:cNvPr>
              <p:cNvSpPr/>
              <p:nvPr/>
            </p:nvSpPr>
            <p:spPr>
              <a:xfrm>
                <a:off x="4094163" y="1177925"/>
                <a:ext cx="325437" cy="122238"/>
              </a:xfrm>
              <a:custGeom>
                <a:avLst/>
                <a:gdLst>
                  <a:gd name="connsiteX0" fmla="*/ 325437 w 325437"/>
                  <a:gd name="connsiteY0" fmla="*/ 0 h 122238"/>
                  <a:gd name="connsiteX1" fmla="*/ 234950 w 325437"/>
                  <a:gd name="connsiteY1" fmla="*/ 12700 h 122238"/>
                  <a:gd name="connsiteX2" fmla="*/ 200025 w 325437"/>
                  <a:gd name="connsiteY2" fmla="*/ 23813 h 122238"/>
                  <a:gd name="connsiteX3" fmla="*/ 150812 w 325437"/>
                  <a:gd name="connsiteY3" fmla="*/ 66675 h 122238"/>
                  <a:gd name="connsiteX4" fmla="*/ 123825 w 325437"/>
                  <a:gd name="connsiteY4" fmla="*/ 80963 h 122238"/>
                  <a:gd name="connsiteX5" fmla="*/ 87312 w 325437"/>
                  <a:gd name="connsiteY5" fmla="*/ 76200 h 122238"/>
                  <a:gd name="connsiteX6" fmla="*/ 50800 w 325437"/>
                  <a:gd name="connsiteY6" fmla="*/ 80963 h 122238"/>
                  <a:gd name="connsiteX7" fmla="*/ 0 w 325437"/>
                  <a:gd name="connsiteY7" fmla="*/ 122238 h 122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5437" h="122238">
                    <a:moveTo>
                      <a:pt x="325437" y="0"/>
                    </a:moveTo>
                    <a:cubicBezTo>
                      <a:pt x="290644" y="4365"/>
                      <a:pt x="255852" y="8731"/>
                      <a:pt x="234950" y="12700"/>
                    </a:cubicBezTo>
                    <a:cubicBezTo>
                      <a:pt x="214048" y="16669"/>
                      <a:pt x="214048" y="14817"/>
                      <a:pt x="200025" y="23813"/>
                    </a:cubicBezTo>
                    <a:cubicBezTo>
                      <a:pt x="186002" y="32809"/>
                      <a:pt x="163512" y="57150"/>
                      <a:pt x="150812" y="66675"/>
                    </a:cubicBezTo>
                    <a:cubicBezTo>
                      <a:pt x="138112" y="76200"/>
                      <a:pt x="134408" y="79376"/>
                      <a:pt x="123825" y="80963"/>
                    </a:cubicBezTo>
                    <a:cubicBezTo>
                      <a:pt x="113242" y="82551"/>
                      <a:pt x="99483" y="76200"/>
                      <a:pt x="87312" y="76200"/>
                    </a:cubicBezTo>
                    <a:cubicBezTo>
                      <a:pt x="75141" y="76200"/>
                      <a:pt x="65352" y="73290"/>
                      <a:pt x="50800" y="80963"/>
                    </a:cubicBezTo>
                    <a:cubicBezTo>
                      <a:pt x="36248" y="88636"/>
                      <a:pt x="11112" y="118799"/>
                      <a:pt x="0" y="1222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8" name="フリーフォーム: 図形 1527">
                <a:extLst>
                  <a:ext uri="{FF2B5EF4-FFF2-40B4-BE49-F238E27FC236}">
                    <a16:creationId xmlns:a16="http://schemas.microsoft.com/office/drawing/2014/main" id="{5D9E777A-9B6A-40BA-AA73-449DBE41C4E0}"/>
                  </a:ext>
                </a:extLst>
              </p:cNvPr>
              <p:cNvSpPr/>
              <p:nvPr/>
            </p:nvSpPr>
            <p:spPr>
              <a:xfrm>
                <a:off x="4097338" y="1065213"/>
                <a:ext cx="165100" cy="234950"/>
              </a:xfrm>
              <a:custGeom>
                <a:avLst/>
                <a:gdLst>
                  <a:gd name="connsiteX0" fmla="*/ 165100 w 165100"/>
                  <a:gd name="connsiteY0" fmla="*/ 0 h 234950"/>
                  <a:gd name="connsiteX1" fmla="*/ 120650 w 165100"/>
                  <a:gd name="connsiteY1" fmla="*/ 71437 h 234950"/>
                  <a:gd name="connsiteX2" fmla="*/ 128587 w 165100"/>
                  <a:gd name="connsiteY2" fmla="*/ 114300 h 234950"/>
                  <a:gd name="connsiteX3" fmla="*/ 128587 w 165100"/>
                  <a:gd name="connsiteY3" fmla="*/ 139700 h 234950"/>
                  <a:gd name="connsiteX4" fmla="*/ 96837 w 165100"/>
                  <a:gd name="connsiteY4" fmla="*/ 155575 h 234950"/>
                  <a:gd name="connsiteX5" fmla="*/ 63500 w 165100"/>
                  <a:gd name="connsiteY5" fmla="*/ 155575 h 234950"/>
                  <a:gd name="connsiteX6" fmla="*/ 0 w 165100"/>
                  <a:gd name="connsiteY6" fmla="*/ 234950 h 2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100" h="234950">
                    <a:moveTo>
                      <a:pt x="165100" y="0"/>
                    </a:moveTo>
                    <a:cubicBezTo>
                      <a:pt x="145917" y="26193"/>
                      <a:pt x="126735" y="52387"/>
                      <a:pt x="120650" y="71437"/>
                    </a:cubicBezTo>
                    <a:cubicBezTo>
                      <a:pt x="114565" y="90487"/>
                      <a:pt x="127264" y="102923"/>
                      <a:pt x="128587" y="114300"/>
                    </a:cubicBezTo>
                    <a:cubicBezTo>
                      <a:pt x="129910" y="125677"/>
                      <a:pt x="133879" y="132821"/>
                      <a:pt x="128587" y="139700"/>
                    </a:cubicBezTo>
                    <a:cubicBezTo>
                      <a:pt x="123295" y="146579"/>
                      <a:pt x="107685" y="152929"/>
                      <a:pt x="96837" y="155575"/>
                    </a:cubicBezTo>
                    <a:cubicBezTo>
                      <a:pt x="85989" y="158221"/>
                      <a:pt x="79639" y="142346"/>
                      <a:pt x="63500" y="155575"/>
                    </a:cubicBezTo>
                    <a:cubicBezTo>
                      <a:pt x="47361" y="168804"/>
                      <a:pt x="12435" y="222250"/>
                      <a:pt x="0" y="234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9" name="フリーフォーム: 図形 1528">
                <a:extLst>
                  <a:ext uri="{FF2B5EF4-FFF2-40B4-BE49-F238E27FC236}">
                    <a16:creationId xmlns:a16="http://schemas.microsoft.com/office/drawing/2014/main" id="{900E0EA2-CEA0-4984-AD0E-F42A998A91DC}"/>
                  </a:ext>
                </a:extLst>
              </p:cNvPr>
              <p:cNvSpPr/>
              <p:nvPr/>
            </p:nvSpPr>
            <p:spPr>
              <a:xfrm>
                <a:off x="4170363" y="1038411"/>
                <a:ext cx="100012" cy="49027"/>
              </a:xfrm>
              <a:custGeom>
                <a:avLst/>
                <a:gdLst>
                  <a:gd name="connsiteX0" fmla="*/ 100012 w 100012"/>
                  <a:gd name="connsiteY0" fmla="*/ 29977 h 49027"/>
                  <a:gd name="connsiteX1" fmla="*/ 47625 w 100012"/>
                  <a:gd name="connsiteY1" fmla="*/ 2989 h 49027"/>
                  <a:gd name="connsiteX2" fmla="*/ 36512 w 100012"/>
                  <a:gd name="connsiteY2" fmla="*/ 2989 h 49027"/>
                  <a:gd name="connsiteX3" fmla="*/ 12700 w 100012"/>
                  <a:gd name="connsiteY3" fmla="*/ 23627 h 49027"/>
                  <a:gd name="connsiteX4" fmla="*/ 0 w 100012"/>
                  <a:gd name="connsiteY4" fmla="*/ 49027 h 4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2" h="49027">
                    <a:moveTo>
                      <a:pt x="100012" y="29977"/>
                    </a:moveTo>
                    <a:cubicBezTo>
                      <a:pt x="79110" y="18732"/>
                      <a:pt x="58208" y="7487"/>
                      <a:pt x="47625" y="2989"/>
                    </a:cubicBezTo>
                    <a:cubicBezTo>
                      <a:pt x="37042" y="-1509"/>
                      <a:pt x="42333" y="-451"/>
                      <a:pt x="36512" y="2989"/>
                    </a:cubicBezTo>
                    <a:cubicBezTo>
                      <a:pt x="30691" y="6429"/>
                      <a:pt x="18785" y="15954"/>
                      <a:pt x="12700" y="23627"/>
                    </a:cubicBezTo>
                    <a:cubicBezTo>
                      <a:pt x="6615" y="31300"/>
                      <a:pt x="3307" y="40163"/>
                      <a:pt x="0" y="4902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0" name="フリーフォーム: 図形 1529">
                <a:extLst>
                  <a:ext uri="{FF2B5EF4-FFF2-40B4-BE49-F238E27FC236}">
                    <a16:creationId xmlns:a16="http://schemas.microsoft.com/office/drawing/2014/main" id="{26B62BCF-0B6C-41B4-95C8-AAE9EBA370DA}"/>
                  </a:ext>
                </a:extLst>
              </p:cNvPr>
              <p:cNvSpPr/>
              <p:nvPr/>
            </p:nvSpPr>
            <p:spPr>
              <a:xfrm>
                <a:off x="4163848" y="759708"/>
                <a:ext cx="147802" cy="321380"/>
              </a:xfrm>
              <a:custGeom>
                <a:avLst/>
                <a:gdLst>
                  <a:gd name="connsiteX0" fmla="*/ 147802 w 147802"/>
                  <a:gd name="connsiteY0" fmla="*/ 705 h 321380"/>
                  <a:gd name="connsiteX1" fmla="*/ 77952 w 147802"/>
                  <a:gd name="connsiteY1" fmla="*/ 7055 h 321380"/>
                  <a:gd name="connsiteX2" fmla="*/ 22390 w 147802"/>
                  <a:gd name="connsiteY2" fmla="*/ 51505 h 321380"/>
                  <a:gd name="connsiteX3" fmla="*/ 17627 w 147802"/>
                  <a:gd name="connsiteY3" fmla="*/ 92780 h 321380"/>
                  <a:gd name="connsiteX4" fmla="*/ 8102 w 147802"/>
                  <a:gd name="connsiteY4" fmla="*/ 124530 h 321380"/>
                  <a:gd name="connsiteX5" fmla="*/ 165 w 147802"/>
                  <a:gd name="connsiteY5" fmla="*/ 173742 h 321380"/>
                  <a:gd name="connsiteX6" fmla="*/ 4927 w 147802"/>
                  <a:gd name="connsiteY6" fmla="*/ 215017 h 321380"/>
                  <a:gd name="connsiteX7" fmla="*/ 28740 w 147802"/>
                  <a:gd name="connsiteY7" fmla="*/ 240417 h 321380"/>
                  <a:gd name="connsiteX8" fmla="*/ 44615 w 147802"/>
                  <a:gd name="connsiteY8" fmla="*/ 254705 h 321380"/>
                  <a:gd name="connsiteX9" fmla="*/ 8102 w 147802"/>
                  <a:gd name="connsiteY9" fmla="*/ 321380 h 32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802" h="321380">
                    <a:moveTo>
                      <a:pt x="147802" y="705"/>
                    </a:moveTo>
                    <a:cubicBezTo>
                      <a:pt x="123328" y="-354"/>
                      <a:pt x="98854" y="-1412"/>
                      <a:pt x="77952" y="7055"/>
                    </a:cubicBezTo>
                    <a:cubicBezTo>
                      <a:pt x="57050" y="15522"/>
                      <a:pt x="32444" y="37218"/>
                      <a:pt x="22390" y="51505"/>
                    </a:cubicBezTo>
                    <a:cubicBezTo>
                      <a:pt x="12336" y="65792"/>
                      <a:pt x="20008" y="80609"/>
                      <a:pt x="17627" y="92780"/>
                    </a:cubicBezTo>
                    <a:cubicBezTo>
                      <a:pt x="15246" y="104951"/>
                      <a:pt x="11012" y="111036"/>
                      <a:pt x="8102" y="124530"/>
                    </a:cubicBezTo>
                    <a:cubicBezTo>
                      <a:pt x="5192" y="138024"/>
                      <a:pt x="694" y="158661"/>
                      <a:pt x="165" y="173742"/>
                    </a:cubicBezTo>
                    <a:cubicBezTo>
                      <a:pt x="-364" y="188823"/>
                      <a:pt x="165" y="203905"/>
                      <a:pt x="4927" y="215017"/>
                    </a:cubicBezTo>
                    <a:cubicBezTo>
                      <a:pt x="9689" y="226129"/>
                      <a:pt x="22125" y="233802"/>
                      <a:pt x="28740" y="240417"/>
                    </a:cubicBezTo>
                    <a:cubicBezTo>
                      <a:pt x="35355" y="247032"/>
                      <a:pt x="48055" y="241211"/>
                      <a:pt x="44615" y="254705"/>
                    </a:cubicBezTo>
                    <a:cubicBezTo>
                      <a:pt x="41175" y="268199"/>
                      <a:pt x="24638" y="294789"/>
                      <a:pt x="8102" y="32138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1" name="フリーフォーム: 図形 1530">
                <a:extLst>
                  <a:ext uri="{FF2B5EF4-FFF2-40B4-BE49-F238E27FC236}">
                    <a16:creationId xmlns:a16="http://schemas.microsoft.com/office/drawing/2014/main" id="{082D9887-CB84-41CE-A0FD-20674DC8AE57}"/>
                  </a:ext>
                </a:extLst>
              </p:cNvPr>
              <p:cNvSpPr/>
              <p:nvPr/>
            </p:nvSpPr>
            <p:spPr>
              <a:xfrm>
                <a:off x="3989388" y="667354"/>
                <a:ext cx="322262" cy="131167"/>
              </a:xfrm>
              <a:custGeom>
                <a:avLst/>
                <a:gdLst>
                  <a:gd name="connsiteX0" fmla="*/ 322262 w 322262"/>
                  <a:gd name="connsiteY0" fmla="*/ 93059 h 131167"/>
                  <a:gd name="connsiteX1" fmla="*/ 265112 w 322262"/>
                  <a:gd name="connsiteY1" fmla="*/ 62896 h 131167"/>
                  <a:gd name="connsiteX2" fmla="*/ 212725 w 322262"/>
                  <a:gd name="connsiteY2" fmla="*/ 91471 h 131167"/>
                  <a:gd name="connsiteX3" fmla="*/ 173037 w 322262"/>
                  <a:gd name="connsiteY3" fmla="*/ 131159 h 131167"/>
                  <a:gd name="connsiteX4" fmla="*/ 195262 w 322262"/>
                  <a:gd name="connsiteY4" fmla="*/ 94646 h 131167"/>
                  <a:gd name="connsiteX5" fmla="*/ 204787 w 322262"/>
                  <a:gd name="connsiteY5" fmla="*/ 61309 h 131167"/>
                  <a:gd name="connsiteX6" fmla="*/ 244475 w 322262"/>
                  <a:gd name="connsiteY6" fmla="*/ 42259 h 131167"/>
                  <a:gd name="connsiteX7" fmla="*/ 307975 w 322262"/>
                  <a:gd name="connsiteY7" fmla="*/ 39084 h 131167"/>
                  <a:gd name="connsiteX8" fmla="*/ 276225 w 322262"/>
                  <a:gd name="connsiteY8" fmla="*/ 16859 h 131167"/>
                  <a:gd name="connsiteX9" fmla="*/ 236537 w 322262"/>
                  <a:gd name="connsiteY9" fmla="*/ 5746 h 131167"/>
                  <a:gd name="connsiteX10" fmla="*/ 220662 w 322262"/>
                  <a:gd name="connsiteY10" fmla="*/ 984 h 131167"/>
                  <a:gd name="connsiteX11" fmla="*/ 187325 w 322262"/>
                  <a:gd name="connsiteY11" fmla="*/ 24796 h 131167"/>
                  <a:gd name="connsiteX12" fmla="*/ 142875 w 322262"/>
                  <a:gd name="connsiteY12" fmla="*/ 42259 h 131167"/>
                  <a:gd name="connsiteX13" fmla="*/ 106362 w 322262"/>
                  <a:gd name="connsiteY13" fmla="*/ 53371 h 131167"/>
                  <a:gd name="connsiteX14" fmla="*/ 0 w 322262"/>
                  <a:gd name="connsiteY14" fmla="*/ 15271 h 13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2262" h="131167">
                    <a:moveTo>
                      <a:pt x="322262" y="93059"/>
                    </a:moveTo>
                    <a:cubicBezTo>
                      <a:pt x="302815" y="78110"/>
                      <a:pt x="283368" y="63161"/>
                      <a:pt x="265112" y="62896"/>
                    </a:cubicBezTo>
                    <a:cubicBezTo>
                      <a:pt x="246856" y="62631"/>
                      <a:pt x="228071" y="80094"/>
                      <a:pt x="212725" y="91471"/>
                    </a:cubicBezTo>
                    <a:cubicBezTo>
                      <a:pt x="197379" y="102848"/>
                      <a:pt x="175947" y="130630"/>
                      <a:pt x="173037" y="131159"/>
                    </a:cubicBezTo>
                    <a:cubicBezTo>
                      <a:pt x="170126" y="131688"/>
                      <a:pt x="189970" y="106288"/>
                      <a:pt x="195262" y="94646"/>
                    </a:cubicBezTo>
                    <a:cubicBezTo>
                      <a:pt x="200554" y="83004"/>
                      <a:pt x="196585" y="70040"/>
                      <a:pt x="204787" y="61309"/>
                    </a:cubicBezTo>
                    <a:cubicBezTo>
                      <a:pt x="212989" y="52578"/>
                      <a:pt x="227277" y="45963"/>
                      <a:pt x="244475" y="42259"/>
                    </a:cubicBezTo>
                    <a:cubicBezTo>
                      <a:pt x="261673" y="38555"/>
                      <a:pt x="302683" y="43317"/>
                      <a:pt x="307975" y="39084"/>
                    </a:cubicBezTo>
                    <a:cubicBezTo>
                      <a:pt x="313267" y="34851"/>
                      <a:pt x="288131" y="22415"/>
                      <a:pt x="276225" y="16859"/>
                    </a:cubicBezTo>
                    <a:cubicBezTo>
                      <a:pt x="264319" y="11303"/>
                      <a:pt x="245797" y="8392"/>
                      <a:pt x="236537" y="5746"/>
                    </a:cubicBezTo>
                    <a:cubicBezTo>
                      <a:pt x="227276" y="3100"/>
                      <a:pt x="228864" y="-2191"/>
                      <a:pt x="220662" y="984"/>
                    </a:cubicBezTo>
                    <a:cubicBezTo>
                      <a:pt x="212460" y="4159"/>
                      <a:pt x="200289" y="17917"/>
                      <a:pt x="187325" y="24796"/>
                    </a:cubicBezTo>
                    <a:cubicBezTo>
                      <a:pt x="174361" y="31675"/>
                      <a:pt x="156369" y="37497"/>
                      <a:pt x="142875" y="42259"/>
                    </a:cubicBezTo>
                    <a:cubicBezTo>
                      <a:pt x="129381" y="47021"/>
                      <a:pt x="130174" y="57869"/>
                      <a:pt x="106362" y="53371"/>
                    </a:cubicBezTo>
                    <a:cubicBezTo>
                      <a:pt x="82549" y="48873"/>
                      <a:pt x="41274" y="32072"/>
                      <a:pt x="0" y="1527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2" name="フリーフォーム: 図形 1531">
                <a:extLst>
                  <a:ext uri="{FF2B5EF4-FFF2-40B4-BE49-F238E27FC236}">
                    <a16:creationId xmlns:a16="http://schemas.microsoft.com/office/drawing/2014/main" id="{3BF4BE0E-9792-4EFD-9A05-24AD87D80473}"/>
                  </a:ext>
                </a:extLst>
              </p:cNvPr>
              <p:cNvSpPr/>
              <p:nvPr/>
            </p:nvSpPr>
            <p:spPr>
              <a:xfrm>
                <a:off x="3992563" y="614363"/>
                <a:ext cx="206375" cy="60325"/>
              </a:xfrm>
              <a:custGeom>
                <a:avLst/>
                <a:gdLst>
                  <a:gd name="connsiteX0" fmla="*/ 206375 w 206375"/>
                  <a:gd name="connsiteY0" fmla="*/ 0 h 60325"/>
                  <a:gd name="connsiteX1" fmla="*/ 161925 w 206375"/>
                  <a:gd name="connsiteY1" fmla="*/ 33337 h 60325"/>
                  <a:gd name="connsiteX2" fmla="*/ 123825 w 206375"/>
                  <a:gd name="connsiteY2" fmla="*/ 55562 h 60325"/>
                  <a:gd name="connsiteX3" fmla="*/ 76200 w 206375"/>
                  <a:gd name="connsiteY3" fmla="*/ 60325 h 60325"/>
                  <a:gd name="connsiteX4" fmla="*/ 0 w 206375"/>
                  <a:gd name="connsiteY4" fmla="*/ 58737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60325">
                    <a:moveTo>
                      <a:pt x="206375" y="0"/>
                    </a:moveTo>
                    <a:cubicBezTo>
                      <a:pt x="191029" y="12038"/>
                      <a:pt x="175683" y="24077"/>
                      <a:pt x="161925" y="33337"/>
                    </a:cubicBezTo>
                    <a:cubicBezTo>
                      <a:pt x="148167" y="42597"/>
                      <a:pt x="138112" y="51064"/>
                      <a:pt x="123825" y="55562"/>
                    </a:cubicBezTo>
                    <a:cubicBezTo>
                      <a:pt x="109538" y="60060"/>
                      <a:pt x="76200" y="60325"/>
                      <a:pt x="76200" y="60325"/>
                    </a:cubicBezTo>
                    <a:lnTo>
                      <a:pt x="0" y="5873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3" name="フリーフォーム: 図形 1532">
                <a:extLst>
                  <a:ext uri="{FF2B5EF4-FFF2-40B4-BE49-F238E27FC236}">
                    <a16:creationId xmlns:a16="http://schemas.microsoft.com/office/drawing/2014/main" id="{5C756E64-5744-4403-BDEE-7853D0990247}"/>
                  </a:ext>
                </a:extLst>
              </p:cNvPr>
              <p:cNvSpPr/>
              <p:nvPr/>
            </p:nvSpPr>
            <p:spPr>
              <a:xfrm>
                <a:off x="4114773" y="492125"/>
                <a:ext cx="207990" cy="134938"/>
              </a:xfrm>
              <a:custGeom>
                <a:avLst/>
                <a:gdLst>
                  <a:gd name="connsiteX0" fmla="*/ 207990 w 207990"/>
                  <a:gd name="connsiteY0" fmla="*/ 0 h 134938"/>
                  <a:gd name="connsiteX1" fmla="*/ 154015 w 207990"/>
                  <a:gd name="connsiteY1" fmla="*/ 19050 h 134938"/>
                  <a:gd name="connsiteX2" fmla="*/ 109565 w 207990"/>
                  <a:gd name="connsiteY2" fmla="*/ 61913 h 134938"/>
                  <a:gd name="connsiteX3" fmla="*/ 84165 w 207990"/>
                  <a:gd name="connsiteY3" fmla="*/ 93663 h 134938"/>
                  <a:gd name="connsiteX4" fmla="*/ 65115 w 207990"/>
                  <a:gd name="connsiteY4" fmla="*/ 115888 h 134938"/>
                  <a:gd name="connsiteX5" fmla="*/ 27 w 207990"/>
                  <a:gd name="connsiteY5" fmla="*/ 123825 h 134938"/>
                  <a:gd name="connsiteX6" fmla="*/ 58765 w 207990"/>
                  <a:gd name="connsiteY6" fmla="*/ 134938 h 134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7990" h="134938">
                    <a:moveTo>
                      <a:pt x="207990" y="0"/>
                    </a:moveTo>
                    <a:cubicBezTo>
                      <a:pt x="189204" y="4365"/>
                      <a:pt x="170419" y="8731"/>
                      <a:pt x="154015" y="19050"/>
                    </a:cubicBezTo>
                    <a:cubicBezTo>
                      <a:pt x="137611" y="29369"/>
                      <a:pt x="121207" y="49478"/>
                      <a:pt x="109565" y="61913"/>
                    </a:cubicBezTo>
                    <a:cubicBezTo>
                      <a:pt x="97923" y="74349"/>
                      <a:pt x="91573" y="84667"/>
                      <a:pt x="84165" y="93663"/>
                    </a:cubicBezTo>
                    <a:cubicBezTo>
                      <a:pt x="76757" y="102659"/>
                      <a:pt x="79138" y="110861"/>
                      <a:pt x="65115" y="115888"/>
                    </a:cubicBezTo>
                    <a:cubicBezTo>
                      <a:pt x="51092" y="120915"/>
                      <a:pt x="1085" y="120650"/>
                      <a:pt x="27" y="123825"/>
                    </a:cubicBezTo>
                    <a:cubicBezTo>
                      <a:pt x="-1031" y="127000"/>
                      <a:pt x="28867" y="130969"/>
                      <a:pt x="58765" y="1349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4" name="フリーフォーム: 図形 1533">
                <a:extLst>
                  <a:ext uri="{FF2B5EF4-FFF2-40B4-BE49-F238E27FC236}">
                    <a16:creationId xmlns:a16="http://schemas.microsoft.com/office/drawing/2014/main" id="{D3C97C93-C40B-4080-A955-38EDD91AB946}"/>
                  </a:ext>
                </a:extLst>
              </p:cNvPr>
              <p:cNvSpPr/>
              <p:nvPr/>
            </p:nvSpPr>
            <p:spPr>
              <a:xfrm>
                <a:off x="4213225" y="387350"/>
                <a:ext cx="449263" cy="103188"/>
              </a:xfrm>
              <a:custGeom>
                <a:avLst/>
                <a:gdLst>
                  <a:gd name="connsiteX0" fmla="*/ 115888 w 449263"/>
                  <a:gd name="connsiteY0" fmla="*/ 103188 h 103188"/>
                  <a:gd name="connsiteX1" fmla="*/ 55563 w 449263"/>
                  <a:gd name="connsiteY1" fmla="*/ 90488 h 103188"/>
                  <a:gd name="connsiteX2" fmla="*/ 0 w 449263"/>
                  <a:gd name="connsiteY2" fmla="*/ 85725 h 103188"/>
                  <a:gd name="connsiteX3" fmla="*/ 55563 w 449263"/>
                  <a:gd name="connsiteY3" fmla="*/ 55563 h 103188"/>
                  <a:gd name="connsiteX4" fmla="*/ 134938 w 449263"/>
                  <a:gd name="connsiteY4" fmla="*/ 34925 h 103188"/>
                  <a:gd name="connsiteX5" fmla="*/ 184150 w 449263"/>
                  <a:gd name="connsiteY5" fmla="*/ 33338 h 103188"/>
                  <a:gd name="connsiteX6" fmla="*/ 250825 w 449263"/>
                  <a:gd name="connsiteY6" fmla="*/ 52388 h 103188"/>
                  <a:gd name="connsiteX7" fmla="*/ 292100 w 449263"/>
                  <a:gd name="connsiteY7" fmla="*/ 20638 h 103188"/>
                  <a:gd name="connsiteX8" fmla="*/ 328613 w 449263"/>
                  <a:gd name="connsiteY8" fmla="*/ 17463 h 103188"/>
                  <a:gd name="connsiteX9" fmla="*/ 369888 w 449263"/>
                  <a:gd name="connsiteY9" fmla="*/ 9525 h 103188"/>
                  <a:gd name="connsiteX10" fmla="*/ 449263 w 449263"/>
                  <a:gd name="connsiteY10" fmla="*/ 0 h 10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263" h="103188">
                    <a:moveTo>
                      <a:pt x="115888" y="103188"/>
                    </a:moveTo>
                    <a:cubicBezTo>
                      <a:pt x="95383" y="98293"/>
                      <a:pt x="74878" y="93398"/>
                      <a:pt x="55563" y="90488"/>
                    </a:cubicBezTo>
                    <a:cubicBezTo>
                      <a:pt x="36248" y="87577"/>
                      <a:pt x="0" y="91546"/>
                      <a:pt x="0" y="85725"/>
                    </a:cubicBezTo>
                    <a:cubicBezTo>
                      <a:pt x="0" y="79904"/>
                      <a:pt x="33073" y="64030"/>
                      <a:pt x="55563" y="55563"/>
                    </a:cubicBezTo>
                    <a:cubicBezTo>
                      <a:pt x="78053" y="47096"/>
                      <a:pt x="113507" y="38629"/>
                      <a:pt x="134938" y="34925"/>
                    </a:cubicBezTo>
                    <a:cubicBezTo>
                      <a:pt x="156369" y="31221"/>
                      <a:pt x="164836" y="30427"/>
                      <a:pt x="184150" y="33338"/>
                    </a:cubicBezTo>
                    <a:cubicBezTo>
                      <a:pt x="203465" y="36248"/>
                      <a:pt x="232833" y="54505"/>
                      <a:pt x="250825" y="52388"/>
                    </a:cubicBezTo>
                    <a:cubicBezTo>
                      <a:pt x="268817" y="50271"/>
                      <a:pt x="279135" y="26459"/>
                      <a:pt x="292100" y="20638"/>
                    </a:cubicBezTo>
                    <a:cubicBezTo>
                      <a:pt x="305065" y="14817"/>
                      <a:pt x="315648" y="19315"/>
                      <a:pt x="328613" y="17463"/>
                    </a:cubicBezTo>
                    <a:cubicBezTo>
                      <a:pt x="341578" y="15611"/>
                      <a:pt x="349780" y="12435"/>
                      <a:pt x="369888" y="9525"/>
                    </a:cubicBezTo>
                    <a:cubicBezTo>
                      <a:pt x="389996" y="6615"/>
                      <a:pt x="431007" y="6085"/>
                      <a:pt x="449263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5" name="フリーフォーム: 図形 1534">
                <a:extLst>
                  <a:ext uri="{FF2B5EF4-FFF2-40B4-BE49-F238E27FC236}">
                    <a16:creationId xmlns:a16="http://schemas.microsoft.com/office/drawing/2014/main" id="{6FBF910B-2A6B-4F14-9DCF-4B86798AB173}"/>
                  </a:ext>
                </a:extLst>
              </p:cNvPr>
              <p:cNvSpPr/>
              <p:nvPr/>
            </p:nvSpPr>
            <p:spPr>
              <a:xfrm>
                <a:off x="4646730" y="171237"/>
                <a:ext cx="414220" cy="211351"/>
              </a:xfrm>
              <a:custGeom>
                <a:avLst/>
                <a:gdLst>
                  <a:gd name="connsiteX0" fmla="*/ 10995 w 414220"/>
                  <a:gd name="connsiteY0" fmla="*/ 211351 h 211351"/>
                  <a:gd name="connsiteX1" fmla="*/ 4645 w 414220"/>
                  <a:gd name="connsiteY1" fmla="*/ 160551 h 211351"/>
                  <a:gd name="connsiteX2" fmla="*/ 71320 w 414220"/>
                  <a:gd name="connsiteY2" fmla="*/ 138326 h 211351"/>
                  <a:gd name="connsiteX3" fmla="*/ 98308 w 414220"/>
                  <a:gd name="connsiteY3" fmla="*/ 114513 h 211351"/>
                  <a:gd name="connsiteX4" fmla="*/ 171333 w 414220"/>
                  <a:gd name="connsiteY4" fmla="*/ 136738 h 211351"/>
                  <a:gd name="connsiteX5" fmla="*/ 220545 w 414220"/>
                  <a:gd name="connsiteY5" fmla="*/ 114513 h 211351"/>
                  <a:gd name="connsiteX6" fmla="*/ 223720 w 414220"/>
                  <a:gd name="connsiteY6" fmla="*/ 92288 h 211351"/>
                  <a:gd name="connsiteX7" fmla="*/ 195145 w 414220"/>
                  <a:gd name="connsiteY7" fmla="*/ 66888 h 211351"/>
                  <a:gd name="connsiteX8" fmla="*/ 137995 w 414220"/>
                  <a:gd name="connsiteY8" fmla="*/ 63713 h 211351"/>
                  <a:gd name="connsiteX9" fmla="*/ 184033 w 414220"/>
                  <a:gd name="connsiteY9" fmla="*/ 28788 h 211351"/>
                  <a:gd name="connsiteX10" fmla="*/ 231658 w 414220"/>
                  <a:gd name="connsiteY10" fmla="*/ 213 h 211351"/>
                  <a:gd name="connsiteX11" fmla="*/ 284045 w 414220"/>
                  <a:gd name="connsiteY11" fmla="*/ 17676 h 211351"/>
                  <a:gd name="connsiteX12" fmla="*/ 331670 w 414220"/>
                  <a:gd name="connsiteY12" fmla="*/ 52601 h 211351"/>
                  <a:gd name="connsiteX13" fmla="*/ 347545 w 414220"/>
                  <a:gd name="connsiteY13" fmla="*/ 60538 h 211351"/>
                  <a:gd name="connsiteX14" fmla="*/ 414220 w 414220"/>
                  <a:gd name="connsiteY14" fmla="*/ 100226 h 211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220" h="211351">
                    <a:moveTo>
                      <a:pt x="10995" y="211351"/>
                    </a:moveTo>
                    <a:cubicBezTo>
                      <a:pt x="2793" y="192036"/>
                      <a:pt x="-5409" y="172722"/>
                      <a:pt x="4645" y="160551"/>
                    </a:cubicBezTo>
                    <a:cubicBezTo>
                      <a:pt x="14699" y="148380"/>
                      <a:pt x="55710" y="145999"/>
                      <a:pt x="71320" y="138326"/>
                    </a:cubicBezTo>
                    <a:cubicBezTo>
                      <a:pt x="86930" y="130653"/>
                      <a:pt x="81639" y="114778"/>
                      <a:pt x="98308" y="114513"/>
                    </a:cubicBezTo>
                    <a:cubicBezTo>
                      <a:pt x="114977" y="114248"/>
                      <a:pt x="150960" y="136738"/>
                      <a:pt x="171333" y="136738"/>
                    </a:cubicBezTo>
                    <a:cubicBezTo>
                      <a:pt x="191706" y="136738"/>
                      <a:pt x="211814" y="121921"/>
                      <a:pt x="220545" y="114513"/>
                    </a:cubicBezTo>
                    <a:cubicBezTo>
                      <a:pt x="229276" y="107105"/>
                      <a:pt x="227953" y="100225"/>
                      <a:pt x="223720" y="92288"/>
                    </a:cubicBezTo>
                    <a:cubicBezTo>
                      <a:pt x="219487" y="84351"/>
                      <a:pt x="209433" y="71651"/>
                      <a:pt x="195145" y="66888"/>
                    </a:cubicBezTo>
                    <a:cubicBezTo>
                      <a:pt x="180857" y="62125"/>
                      <a:pt x="139847" y="70063"/>
                      <a:pt x="137995" y="63713"/>
                    </a:cubicBezTo>
                    <a:cubicBezTo>
                      <a:pt x="136143" y="57363"/>
                      <a:pt x="168423" y="39371"/>
                      <a:pt x="184033" y="28788"/>
                    </a:cubicBezTo>
                    <a:cubicBezTo>
                      <a:pt x="199643" y="18205"/>
                      <a:pt x="214990" y="2065"/>
                      <a:pt x="231658" y="213"/>
                    </a:cubicBezTo>
                    <a:cubicBezTo>
                      <a:pt x="248326" y="-1639"/>
                      <a:pt x="267376" y="8945"/>
                      <a:pt x="284045" y="17676"/>
                    </a:cubicBezTo>
                    <a:cubicBezTo>
                      <a:pt x="300714" y="26407"/>
                      <a:pt x="321087" y="45457"/>
                      <a:pt x="331670" y="52601"/>
                    </a:cubicBezTo>
                    <a:cubicBezTo>
                      <a:pt x="342253" y="59745"/>
                      <a:pt x="333787" y="52600"/>
                      <a:pt x="347545" y="60538"/>
                    </a:cubicBezTo>
                    <a:cubicBezTo>
                      <a:pt x="361303" y="68475"/>
                      <a:pt x="387761" y="84350"/>
                      <a:pt x="414220" y="1002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6" name="フリーフォーム: 図形 1535">
                <a:extLst>
                  <a:ext uri="{FF2B5EF4-FFF2-40B4-BE49-F238E27FC236}">
                    <a16:creationId xmlns:a16="http://schemas.microsoft.com/office/drawing/2014/main" id="{D62002AB-C2D5-44AA-BFAD-3DEB838DBD6A}"/>
                  </a:ext>
                </a:extLst>
              </p:cNvPr>
              <p:cNvSpPr/>
              <p:nvPr/>
            </p:nvSpPr>
            <p:spPr>
              <a:xfrm>
                <a:off x="4961288" y="130696"/>
                <a:ext cx="610837" cy="585267"/>
              </a:xfrm>
              <a:custGeom>
                <a:avLst/>
                <a:gdLst>
                  <a:gd name="connsiteX0" fmla="*/ 91725 w 610837"/>
                  <a:gd name="connsiteY0" fmla="*/ 134417 h 585267"/>
                  <a:gd name="connsiteX1" fmla="*/ 50450 w 610837"/>
                  <a:gd name="connsiteY1" fmla="*/ 53454 h 585267"/>
                  <a:gd name="connsiteX2" fmla="*/ 10762 w 610837"/>
                  <a:gd name="connsiteY2" fmla="*/ 32817 h 585267"/>
                  <a:gd name="connsiteX3" fmla="*/ 1237 w 610837"/>
                  <a:gd name="connsiteY3" fmla="*/ 5829 h 585267"/>
                  <a:gd name="connsiteX4" fmla="*/ 32987 w 610837"/>
                  <a:gd name="connsiteY4" fmla="*/ 2654 h 585267"/>
                  <a:gd name="connsiteX5" fmla="*/ 64737 w 610837"/>
                  <a:gd name="connsiteY5" fmla="*/ 37579 h 585267"/>
                  <a:gd name="connsiteX6" fmla="*/ 120300 w 610837"/>
                  <a:gd name="connsiteY6" fmla="*/ 62979 h 585267"/>
                  <a:gd name="connsiteX7" fmla="*/ 166337 w 610837"/>
                  <a:gd name="connsiteY7" fmla="*/ 66154 h 585267"/>
                  <a:gd name="connsiteX8" fmla="*/ 182212 w 610837"/>
                  <a:gd name="connsiteY8" fmla="*/ 93142 h 585267"/>
                  <a:gd name="connsiteX9" fmla="*/ 202850 w 610837"/>
                  <a:gd name="connsiteY9" fmla="*/ 123304 h 585267"/>
                  <a:gd name="connsiteX10" fmla="*/ 258412 w 610837"/>
                  <a:gd name="connsiteY10" fmla="*/ 142354 h 585267"/>
                  <a:gd name="connsiteX11" fmla="*/ 388587 w 610837"/>
                  <a:gd name="connsiteY11" fmla="*/ 207442 h 585267"/>
                  <a:gd name="connsiteX12" fmla="*/ 467962 w 610837"/>
                  <a:gd name="connsiteY12" fmla="*/ 316979 h 585267"/>
                  <a:gd name="connsiteX13" fmla="*/ 525112 w 610837"/>
                  <a:gd name="connsiteY13" fmla="*/ 467792 h 585267"/>
                  <a:gd name="connsiteX14" fmla="*/ 569562 w 610837"/>
                  <a:gd name="connsiteY14" fmla="*/ 528117 h 585267"/>
                  <a:gd name="connsiteX15" fmla="*/ 610837 w 610837"/>
                  <a:gd name="connsiteY15" fmla="*/ 585267 h 5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0837" h="585267">
                    <a:moveTo>
                      <a:pt x="91725" y="134417"/>
                    </a:moveTo>
                    <a:cubicBezTo>
                      <a:pt x="77834" y="102402"/>
                      <a:pt x="63944" y="70387"/>
                      <a:pt x="50450" y="53454"/>
                    </a:cubicBezTo>
                    <a:cubicBezTo>
                      <a:pt x="36956" y="36521"/>
                      <a:pt x="18964" y="40754"/>
                      <a:pt x="10762" y="32817"/>
                    </a:cubicBezTo>
                    <a:cubicBezTo>
                      <a:pt x="2560" y="24880"/>
                      <a:pt x="-2467" y="10856"/>
                      <a:pt x="1237" y="5829"/>
                    </a:cubicBezTo>
                    <a:cubicBezTo>
                      <a:pt x="4941" y="802"/>
                      <a:pt x="22404" y="-2638"/>
                      <a:pt x="32987" y="2654"/>
                    </a:cubicBezTo>
                    <a:cubicBezTo>
                      <a:pt x="43570" y="7946"/>
                      <a:pt x="50185" y="27525"/>
                      <a:pt x="64737" y="37579"/>
                    </a:cubicBezTo>
                    <a:cubicBezTo>
                      <a:pt x="79289" y="47633"/>
                      <a:pt x="103367" y="58217"/>
                      <a:pt x="120300" y="62979"/>
                    </a:cubicBezTo>
                    <a:cubicBezTo>
                      <a:pt x="137233" y="67741"/>
                      <a:pt x="156018" y="61127"/>
                      <a:pt x="166337" y="66154"/>
                    </a:cubicBezTo>
                    <a:cubicBezTo>
                      <a:pt x="176656" y="71181"/>
                      <a:pt x="176127" y="83617"/>
                      <a:pt x="182212" y="93142"/>
                    </a:cubicBezTo>
                    <a:cubicBezTo>
                      <a:pt x="188297" y="102667"/>
                      <a:pt x="190150" y="115102"/>
                      <a:pt x="202850" y="123304"/>
                    </a:cubicBezTo>
                    <a:cubicBezTo>
                      <a:pt x="215550" y="131506"/>
                      <a:pt x="227456" y="128331"/>
                      <a:pt x="258412" y="142354"/>
                    </a:cubicBezTo>
                    <a:cubicBezTo>
                      <a:pt x="289368" y="156377"/>
                      <a:pt x="353662" y="178338"/>
                      <a:pt x="388587" y="207442"/>
                    </a:cubicBezTo>
                    <a:cubicBezTo>
                      <a:pt x="423512" y="236546"/>
                      <a:pt x="445208" y="273587"/>
                      <a:pt x="467962" y="316979"/>
                    </a:cubicBezTo>
                    <a:cubicBezTo>
                      <a:pt x="490716" y="360371"/>
                      <a:pt x="508179" y="432602"/>
                      <a:pt x="525112" y="467792"/>
                    </a:cubicBezTo>
                    <a:cubicBezTo>
                      <a:pt x="542045" y="502982"/>
                      <a:pt x="555275" y="508538"/>
                      <a:pt x="569562" y="528117"/>
                    </a:cubicBezTo>
                    <a:cubicBezTo>
                      <a:pt x="583849" y="547696"/>
                      <a:pt x="610837" y="585267"/>
                      <a:pt x="610837" y="5852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7" name="フリーフォーム: 図形 1536">
                <a:extLst>
                  <a:ext uri="{FF2B5EF4-FFF2-40B4-BE49-F238E27FC236}">
                    <a16:creationId xmlns:a16="http://schemas.microsoft.com/office/drawing/2014/main" id="{71D7C0D0-FE04-4A64-9991-8DD2CDCFBB28}"/>
                  </a:ext>
                </a:extLst>
              </p:cNvPr>
              <p:cNvSpPr/>
              <p:nvPr/>
            </p:nvSpPr>
            <p:spPr>
              <a:xfrm>
                <a:off x="5552937" y="714375"/>
                <a:ext cx="380605" cy="355600"/>
              </a:xfrm>
              <a:custGeom>
                <a:avLst/>
                <a:gdLst>
                  <a:gd name="connsiteX0" fmla="*/ 23951 w 380605"/>
                  <a:gd name="connsiteY0" fmla="*/ 0 h 355600"/>
                  <a:gd name="connsiteX1" fmla="*/ 11251 w 380605"/>
                  <a:gd name="connsiteY1" fmla="*/ 84138 h 355600"/>
                  <a:gd name="connsiteX2" fmla="*/ 138 w 380605"/>
                  <a:gd name="connsiteY2" fmla="*/ 150813 h 355600"/>
                  <a:gd name="connsiteX3" fmla="*/ 19188 w 380605"/>
                  <a:gd name="connsiteY3" fmla="*/ 196850 h 355600"/>
                  <a:gd name="connsiteX4" fmla="*/ 111263 w 380605"/>
                  <a:gd name="connsiteY4" fmla="*/ 215900 h 355600"/>
                  <a:gd name="connsiteX5" fmla="*/ 166826 w 380605"/>
                  <a:gd name="connsiteY5" fmla="*/ 166688 h 355600"/>
                  <a:gd name="connsiteX6" fmla="*/ 206513 w 380605"/>
                  <a:gd name="connsiteY6" fmla="*/ 117475 h 355600"/>
                  <a:gd name="connsiteX7" fmla="*/ 250963 w 380605"/>
                  <a:gd name="connsiteY7" fmla="*/ 74613 h 355600"/>
                  <a:gd name="connsiteX8" fmla="*/ 281126 w 380605"/>
                  <a:gd name="connsiteY8" fmla="*/ 66675 h 355600"/>
                  <a:gd name="connsiteX9" fmla="*/ 379551 w 380605"/>
                  <a:gd name="connsiteY9" fmla="*/ 219075 h 355600"/>
                  <a:gd name="connsiteX10" fmla="*/ 331926 w 380605"/>
                  <a:gd name="connsiteY10" fmla="*/ 258763 h 355600"/>
                  <a:gd name="connsiteX11" fmla="*/ 312876 w 380605"/>
                  <a:gd name="connsiteY11" fmla="*/ 287338 h 355600"/>
                  <a:gd name="connsiteX12" fmla="*/ 303351 w 380605"/>
                  <a:gd name="connsiteY12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0605" h="355600">
                    <a:moveTo>
                      <a:pt x="23951" y="0"/>
                    </a:moveTo>
                    <a:cubicBezTo>
                      <a:pt x="19585" y="29501"/>
                      <a:pt x="15220" y="59003"/>
                      <a:pt x="11251" y="84138"/>
                    </a:cubicBezTo>
                    <a:cubicBezTo>
                      <a:pt x="7282" y="109274"/>
                      <a:pt x="-1185" y="132028"/>
                      <a:pt x="138" y="150813"/>
                    </a:cubicBezTo>
                    <a:cubicBezTo>
                      <a:pt x="1461" y="169598"/>
                      <a:pt x="667" y="186002"/>
                      <a:pt x="19188" y="196850"/>
                    </a:cubicBezTo>
                    <a:cubicBezTo>
                      <a:pt x="37709" y="207698"/>
                      <a:pt x="86657" y="220927"/>
                      <a:pt x="111263" y="215900"/>
                    </a:cubicBezTo>
                    <a:cubicBezTo>
                      <a:pt x="135869" y="210873"/>
                      <a:pt x="150951" y="183092"/>
                      <a:pt x="166826" y="166688"/>
                    </a:cubicBezTo>
                    <a:cubicBezTo>
                      <a:pt x="182701" y="150284"/>
                      <a:pt x="192490" y="132821"/>
                      <a:pt x="206513" y="117475"/>
                    </a:cubicBezTo>
                    <a:cubicBezTo>
                      <a:pt x="220536" y="102129"/>
                      <a:pt x="238528" y="83080"/>
                      <a:pt x="250963" y="74613"/>
                    </a:cubicBezTo>
                    <a:cubicBezTo>
                      <a:pt x="263398" y="66146"/>
                      <a:pt x="259695" y="42598"/>
                      <a:pt x="281126" y="66675"/>
                    </a:cubicBezTo>
                    <a:cubicBezTo>
                      <a:pt x="302557" y="90752"/>
                      <a:pt x="371084" y="187060"/>
                      <a:pt x="379551" y="219075"/>
                    </a:cubicBezTo>
                    <a:cubicBezTo>
                      <a:pt x="388018" y="251090"/>
                      <a:pt x="343039" y="247386"/>
                      <a:pt x="331926" y="258763"/>
                    </a:cubicBezTo>
                    <a:cubicBezTo>
                      <a:pt x="320814" y="270140"/>
                      <a:pt x="317639" y="271199"/>
                      <a:pt x="312876" y="287338"/>
                    </a:cubicBezTo>
                    <a:cubicBezTo>
                      <a:pt x="308114" y="303478"/>
                      <a:pt x="305732" y="329539"/>
                      <a:pt x="303351" y="355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8" name="フリーフォーム: 図形 1537">
                <a:extLst>
                  <a:ext uri="{FF2B5EF4-FFF2-40B4-BE49-F238E27FC236}">
                    <a16:creationId xmlns:a16="http://schemas.microsoft.com/office/drawing/2014/main" id="{F7380A54-FB8E-4856-BBCE-EB8ED9895BAF}"/>
                  </a:ext>
                </a:extLst>
              </p:cNvPr>
              <p:cNvSpPr/>
              <p:nvPr/>
            </p:nvSpPr>
            <p:spPr>
              <a:xfrm>
                <a:off x="4860925" y="662557"/>
                <a:ext cx="727075" cy="326508"/>
              </a:xfrm>
              <a:custGeom>
                <a:avLst/>
                <a:gdLst>
                  <a:gd name="connsiteX0" fmla="*/ 0 w 727075"/>
                  <a:gd name="connsiteY0" fmla="*/ 150243 h 326508"/>
                  <a:gd name="connsiteX1" fmla="*/ 69850 w 727075"/>
                  <a:gd name="connsiteY1" fmla="*/ 115318 h 326508"/>
                  <a:gd name="connsiteX2" fmla="*/ 88900 w 727075"/>
                  <a:gd name="connsiteY2" fmla="*/ 140718 h 326508"/>
                  <a:gd name="connsiteX3" fmla="*/ 109538 w 727075"/>
                  <a:gd name="connsiteY3" fmla="*/ 175643 h 326508"/>
                  <a:gd name="connsiteX4" fmla="*/ 163513 w 727075"/>
                  <a:gd name="connsiteY4" fmla="*/ 183581 h 326508"/>
                  <a:gd name="connsiteX5" fmla="*/ 187325 w 727075"/>
                  <a:gd name="connsiteY5" fmla="*/ 140718 h 326508"/>
                  <a:gd name="connsiteX6" fmla="*/ 206375 w 727075"/>
                  <a:gd name="connsiteY6" fmla="*/ 96268 h 326508"/>
                  <a:gd name="connsiteX7" fmla="*/ 219075 w 727075"/>
                  <a:gd name="connsiteY7" fmla="*/ 59756 h 326508"/>
                  <a:gd name="connsiteX8" fmla="*/ 227013 w 727075"/>
                  <a:gd name="connsiteY8" fmla="*/ 37531 h 326508"/>
                  <a:gd name="connsiteX9" fmla="*/ 273050 w 727075"/>
                  <a:gd name="connsiteY9" fmla="*/ 13718 h 326508"/>
                  <a:gd name="connsiteX10" fmla="*/ 328613 w 727075"/>
                  <a:gd name="connsiteY10" fmla="*/ 1018 h 326508"/>
                  <a:gd name="connsiteX11" fmla="*/ 363538 w 727075"/>
                  <a:gd name="connsiteY11" fmla="*/ 4193 h 326508"/>
                  <a:gd name="connsiteX12" fmla="*/ 400050 w 727075"/>
                  <a:gd name="connsiteY12" fmla="*/ 31181 h 326508"/>
                  <a:gd name="connsiteX13" fmla="*/ 428625 w 727075"/>
                  <a:gd name="connsiteY13" fmla="*/ 77218 h 326508"/>
                  <a:gd name="connsiteX14" fmla="*/ 458788 w 727075"/>
                  <a:gd name="connsiteY14" fmla="*/ 134368 h 326508"/>
                  <a:gd name="connsiteX15" fmla="*/ 501650 w 727075"/>
                  <a:gd name="connsiteY15" fmla="*/ 186756 h 326508"/>
                  <a:gd name="connsiteX16" fmla="*/ 563563 w 727075"/>
                  <a:gd name="connsiteY16" fmla="*/ 199456 h 326508"/>
                  <a:gd name="connsiteX17" fmla="*/ 608013 w 727075"/>
                  <a:gd name="connsiteY17" fmla="*/ 224856 h 326508"/>
                  <a:gd name="connsiteX18" fmla="*/ 636588 w 727075"/>
                  <a:gd name="connsiteY18" fmla="*/ 248668 h 326508"/>
                  <a:gd name="connsiteX19" fmla="*/ 649288 w 727075"/>
                  <a:gd name="connsiteY19" fmla="*/ 299468 h 326508"/>
                  <a:gd name="connsiteX20" fmla="*/ 695325 w 727075"/>
                  <a:gd name="connsiteY20" fmla="*/ 326456 h 326508"/>
                  <a:gd name="connsiteX21" fmla="*/ 719138 w 727075"/>
                  <a:gd name="connsiteY21" fmla="*/ 293118 h 326508"/>
                  <a:gd name="connsiteX22" fmla="*/ 727075 w 727075"/>
                  <a:gd name="connsiteY22" fmla="*/ 256606 h 32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7075" h="326508">
                    <a:moveTo>
                      <a:pt x="0" y="150243"/>
                    </a:moveTo>
                    <a:cubicBezTo>
                      <a:pt x="27516" y="133574"/>
                      <a:pt x="55033" y="116905"/>
                      <a:pt x="69850" y="115318"/>
                    </a:cubicBezTo>
                    <a:cubicBezTo>
                      <a:pt x="84667" y="113731"/>
                      <a:pt x="82285" y="130664"/>
                      <a:pt x="88900" y="140718"/>
                    </a:cubicBezTo>
                    <a:cubicBezTo>
                      <a:pt x="95515" y="150772"/>
                      <a:pt x="97102" y="168499"/>
                      <a:pt x="109538" y="175643"/>
                    </a:cubicBezTo>
                    <a:cubicBezTo>
                      <a:pt x="121974" y="182787"/>
                      <a:pt x="150549" y="189402"/>
                      <a:pt x="163513" y="183581"/>
                    </a:cubicBezTo>
                    <a:cubicBezTo>
                      <a:pt x="176477" y="177760"/>
                      <a:pt x="180181" y="155270"/>
                      <a:pt x="187325" y="140718"/>
                    </a:cubicBezTo>
                    <a:cubicBezTo>
                      <a:pt x="194469" y="126166"/>
                      <a:pt x="201083" y="109762"/>
                      <a:pt x="206375" y="96268"/>
                    </a:cubicBezTo>
                    <a:cubicBezTo>
                      <a:pt x="211667" y="82774"/>
                      <a:pt x="215635" y="69545"/>
                      <a:pt x="219075" y="59756"/>
                    </a:cubicBezTo>
                    <a:cubicBezTo>
                      <a:pt x="222515" y="49966"/>
                      <a:pt x="218017" y="45204"/>
                      <a:pt x="227013" y="37531"/>
                    </a:cubicBezTo>
                    <a:cubicBezTo>
                      <a:pt x="236009" y="29858"/>
                      <a:pt x="256117" y="19803"/>
                      <a:pt x="273050" y="13718"/>
                    </a:cubicBezTo>
                    <a:cubicBezTo>
                      <a:pt x="289983" y="7633"/>
                      <a:pt x="313532" y="2605"/>
                      <a:pt x="328613" y="1018"/>
                    </a:cubicBezTo>
                    <a:cubicBezTo>
                      <a:pt x="343694" y="-569"/>
                      <a:pt x="351632" y="-834"/>
                      <a:pt x="363538" y="4193"/>
                    </a:cubicBezTo>
                    <a:cubicBezTo>
                      <a:pt x="375444" y="9220"/>
                      <a:pt x="389202" y="19010"/>
                      <a:pt x="400050" y="31181"/>
                    </a:cubicBezTo>
                    <a:cubicBezTo>
                      <a:pt x="410898" y="43352"/>
                      <a:pt x="418835" y="60020"/>
                      <a:pt x="428625" y="77218"/>
                    </a:cubicBezTo>
                    <a:cubicBezTo>
                      <a:pt x="438415" y="94416"/>
                      <a:pt x="446617" y="116112"/>
                      <a:pt x="458788" y="134368"/>
                    </a:cubicBezTo>
                    <a:cubicBezTo>
                      <a:pt x="470959" y="152624"/>
                      <a:pt x="484188" y="175908"/>
                      <a:pt x="501650" y="186756"/>
                    </a:cubicBezTo>
                    <a:cubicBezTo>
                      <a:pt x="519112" y="197604"/>
                      <a:pt x="545836" y="193106"/>
                      <a:pt x="563563" y="199456"/>
                    </a:cubicBezTo>
                    <a:cubicBezTo>
                      <a:pt x="581290" y="205806"/>
                      <a:pt x="595842" y="216654"/>
                      <a:pt x="608013" y="224856"/>
                    </a:cubicBezTo>
                    <a:cubicBezTo>
                      <a:pt x="620184" y="233058"/>
                      <a:pt x="629709" y="236233"/>
                      <a:pt x="636588" y="248668"/>
                    </a:cubicBezTo>
                    <a:cubicBezTo>
                      <a:pt x="643467" y="261103"/>
                      <a:pt x="639499" y="286503"/>
                      <a:pt x="649288" y="299468"/>
                    </a:cubicBezTo>
                    <a:cubicBezTo>
                      <a:pt x="659078" y="312433"/>
                      <a:pt x="683683" y="327514"/>
                      <a:pt x="695325" y="326456"/>
                    </a:cubicBezTo>
                    <a:cubicBezTo>
                      <a:pt x="706967" y="325398"/>
                      <a:pt x="713846" y="304760"/>
                      <a:pt x="719138" y="293118"/>
                    </a:cubicBezTo>
                    <a:cubicBezTo>
                      <a:pt x="724430" y="281476"/>
                      <a:pt x="725752" y="269041"/>
                      <a:pt x="727075" y="2566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9" name="フリーフォーム: 図形 1538">
                <a:extLst>
                  <a:ext uri="{FF2B5EF4-FFF2-40B4-BE49-F238E27FC236}">
                    <a16:creationId xmlns:a16="http://schemas.microsoft.com/office/drawing/2014/main" id="{BD25D1F5-2F77-46A7-814F-68401B05BD02}"/>
                  </a:ext>
                </a:extLst>
              </p:cNvPr>
              <p:cNvSpPr/>
              <p:nvPr/>
            </p:nvSpPr>
            <p:spPr>
              <a:xfrm>
                <a:off x="5565775" y="989013"/>
                <a:ext cx="134938" cy="41275"/>
              </a:xfrm>
              <a:custGeom>
                <a:avLst/>
                <a:gdLst>
                  <a:gd name="connsiteX0" fmla="*/ 0 w 134938"/>
                  <a:gd name="connsiteY0" fmla="*/ 0 h 41275"/>
                  <a:gd name="connsiteX1" fmla="*/ 52388 w 134938"/>
                  <a:gd name="connsiteY1" fmla="*/ 28575 h 41275"/>
                  <a:gd name="connsiteX2" fmla="*/ 134938 w 134938"/>
                  <a:gd name="connsiteY2" fmla="*/ 41275 h 4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4938" h="41275">
                    <a:moveTo>
                      <a:pt x="0" y="0"/>
                    </a:moveTo>
                    <a:cubicBezTo>
                      <a:pt x="14949" y="10848"/>
                      <a:pt x="29898" y="21696"/>
                      <a:pt x="52388" y="28575"/>
                    </a:cubicBezTo>
                    <a:cubicBezTo>
                      <a:pt x="74878" y="35454"/>
                      <a:pt x="104908" y="38364"/>
                      <a:pt x="134938" y="412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0" name="フリーフォーム: 図形 1539">
                <a:extLst>
                  <a:ext uri="{FF2B5EF4-FFF2-40B4-BE49-F238E27FC236}">
                    <a16:creationId xmlns:a16="http://schemas.microsoft.com/office/drawing/2014/main" id="{51E6A7E1-5270-430A-8EE3-0046C7FB2831}"/>
                  </a:ext>
                </a:extLst>
              </p:cNvPr>
              <p:cNvSpPr/>
              <p:nvPr/>
            </p:nvSpPr>
            <p:spPr>
              <a:xfrm>
                <a:off x="5664200" y="930275"/>
                <a:ext cx="30454" cy="119063"/>
              </a:xfrm>
              <a:custGeom>
                <a:avLst/>
                <a:gdLst>
                  <a:gd name="connsiteX0" fmla="*/ 0 w 30454"/>
                  <a:gd name="connsiteY0" fmla="*/ 0 h 119063"/>
                  <a:gd name="connsiteX1" fmla="*/ 30163 w 30454"/>
                  <a:gd name="connsiteY1" fmla="*/ 82550 h 119063"/>
                  <a:gd name="connsiteX2" fmla="*/ 12700 w 30454"/>
                  <a:gd name="connsiteY2" fmla="*/ 11906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54" h="119063">
                    <a:moveTo>
                      <a:pt x="0" y="0"/>
                    </a:moveTo>
                    <a:cubicBezTo>
                      <a:pt x="14023" y="31353"/>
                      <a:pt x="28046" y="62706"/>
                      <a:pt x="30163" y="82550"/>
                    </a:cubicBezTo>
                    <a:cubicBezTo>
                      <a:pt x="32280" y="102394"/>
                      <a:pt x="22490" y="110728"/>
                      <a:pt x="12700" y="1190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1" name="フリーフォーム: 図形 1540">
                <a:extLst>
                  <a:ext uri="{FF2B5EF4-FFF2-40B4-BE49-F238E27FC236}">
                    <a16:creationId xmlns:a16="http://schemas.microsoft.com/office/drawing/2014/main" id="{D813BDAE-3AEF-4B89-9D7E-19F92FCADA71}"/>
                  </a:ext>
                </a:extLst>
              </p:cNvPr>
              <p:cNvSpPr/>
              <p:nvPr/>
            </p:nvSpPr>
            <p:spPr>
              <a:xfrm>
                <a:off x="5676900" y="935038"/>
                <a:ext cx="79680" cy="127000"/>
              </a:xfrm>
              <a:custGeom>
                <a:avLst/>
                <a:gdLst>
                  <a:gd name="connsiteX0" fmla="*/ 0 w 79680"/>
                  <a:gd name="connsiteY0" fmla="*/ 0 h 127000"/>
                  <a:gd name="connsiteX1" fmla="*/ 46038 w 79680"/>
                  <a:gd name="connsiteY1" fmla="*/ 36512 h 127000"/>
                  <a:gd name="connsiteX2" fmla="*/ 76200 w 79680"/>
                  <a:gd name="connsiteY2" fmla="*/ 53975 h 127000"/>
                  <a:gd name="connsiteX3" fmla="*/ 79375 w 79680"/>
                  <a:gd name="connsiteY3" fmla="*/ 90487 h 127000"/>
                  <a:gd name="connsiteX4" fmla="*/ 79375 w 79680"/>
                  <a:gd name="connsiteY4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80" h="127000">
                    <a:moveTo>
                      <a:pt x="0" y="0"/>
                    </a:moveTo>
                    <a:cubicBezTo>
                      <a:pt x="16669" y="13758"/>
                      <a:pt x="33338" y="27516"/>
                      <a:pt x="46038" y="36512"/>
                    </a:cubicBezTo>
                    <a:cubicBezTo>
                      <a:pt x="58738" y="45508"/>
                      <a:pt x="70644" y="44979"/>
                      <a:pt x="76200" y="53975"/>
                    </a:cubicBezTo>
                    <a:cubicBezTo>
                      <a:pt x="81756" y="62971"/>
                      <a:pt x="78846" y="78316"/>
                      <a:pt x="79375" y="90487"/>
                    </a:cubicBezTo>
                    <a:cubicBezTo>
                      <a:pt x="79904" y="102658"/>
                      <a:pt x="79639" y="114829"/>
                      <a:pt x="79375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2" name="フリーフォーム: 図形 1541">
                <a:extLst>
                  <a:ext uri="{FF2B5EF4-FFF2-40B4-BE49-F238E27FC236}">
                    <a16:creationId xmlns:a16="http://schemas.microsoft.com/office/drawing/2014/main" id="{2DB559D7-B19D-4174-8409-268FC146D072}"/>
                  </a:ext>
                </a:extLst>
              </p:cNvPr>
              <p:cNvSpPr/>
              <p:nvPr/>
            </p:nvSpPr>
            <p:spPr>
              <a:xfrm>
                <a:off x="5564188" y="990600"/>
                <a:ext cx="295275" cy="86195"/>
              </a:xfrm>
              <a:custGeom>
                <a:avLst/>
                <a:gdLst>
                  <a:gd name="connsiteX0" fmla="*/ 0 w 295275"/>
                  <a:gd name="connsiteY0" fmla="*/ 0 h 86195"/>
                  <a:gd name="connsiteX1" fmla="*/ 23812 w 295275"/>
                  <a:gd name="connsiteY1" fmla="*/ 52388 h 86195"/>
                  <a:gd name="connsiteX2" fmla="*/ 77787 w 295275"/>
                  <a:gd name="connsiteY2" fmla="*/ 79375 h 86195"/>
                  <a:gd name="connsiteX3" fmla="*/ 122237 w 295275"/>
                  <a:gd name="connsiteY3" fmla="*/ 85725 h 86195"/>
                  <a:gd name="connsiteX4" fmla="*/ 201612 w 295275"/>
                  <a:gd name="connsiteY4" fmla="*/ 85725 h 86195"/>
                  <a:gd name="connsiteX5" fmla="*/ 277812 w 295275"/>
                  <a:gd name="connsiteY5" fmla="*/ 85725 h 86195"/>
                  <a:gd name="connsiteX6" fmla="*/ 295275 w 295275"/>
                  <a:gd name="connsiteY6" fmla="*/ 85725 h 8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75" h="86195">
                    <a:moveTo>
                      <a:pt x="0" y="0"/>
                    </a:moveTo>
                    <a:cubicBezTo>
                      <a:pt x="5424" y="19579"/>
                      <a:pt x="10848" y="39159"/>
                      <a:pt x="23812" y="52388"/>
                    </a:cubicBezTo>
                    <a:cubicBezTo>
                      <a:pt x="36776" y="65617"/>
                      <a:pt x="61383" y="73819"/>
                      <a:pt x="77787" y="79375"/>
                    </a:cubicBezTo>
                    <a:cubicBezTo>
                      <a:pt x="94191" y="84931"/>
                      <a:pt x="101600" y="84667"/>
                      <a:pt x="122237" y="85725"/>
                    </a:cubicBezTo>
                    <a:cubicBezTo>
                      <a:pt x="142874" y="86783"/>
                      <a:pt x="201612" y="85725"/>
                      <a:pt x="201612" y="85725"/>
                    </a:cubicBezTo>
                    <a:lnTo>
                      <a:pt x="277812" y="85725"/>
                    </a:lnTo>
                    <a:lnTo>
                      <a:pt x="295275" y="85725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3" name="フリーフォーム: 図形 1542">
                <a:extLst>
                  <a:ext uri="{FF2B5EF4-FFF2-40B4-BE49-F238E27FC236}">
                    <a16:creationId xmlns:a16="http://schemas.microsoft.com/office/drawing/2014/main" id="{469A1C6C-247C-4DF3-95DA-A8C81D58C26C}"/>
                  </a:ext>
                </a:extLst>
              </p:cNvPr>
              <p:cNvSpPr/>
              <p:nvPr/>
            </p:nvSpPr>
            <p:spPr>
              <a:xfrm>
                <a:off x="5133975" y="831850"/>
                <a:ext cx="204788" cy="211209"/>
              </a:xfrm>
              <a:custGeom>
                <a:avLst/>
                <a:gdLst>
                  <a:gd name="connsiteX0" fmla="*/ 204788 w 204788"/>
                  <a:gd name="connsiteY0" fmla="*/ 0 h 211209"/>
                  <a:gd name="connsiteX1" fmla="*/ 171450 w 204788"/>
                  <a:gd name="connsiteY1" fmla="*/ 125413 h 211209"/>
                  <a:gd name="connsiteX2" fmla="*/ 161925 w 204788"/>
                  <a:gd name="connsiteY2" fmla="*/ 153988 h 211209"/>
                  <a:gd name="connsiteX3" fmla="*/ 136525 w 204788"/>
                  <a:gd name="connsiteY3" fmla="*/ 184150 h 211209"/>
                  <a:gd name="connsiteX4" fmla="*/ 90488 w 204788"/>
                  <a:gd name="connsiteY4" fmla="*/ 188913 h 211209"/>
                  <a:gd name="connsiteX5" fmla="*/ 39688 w 204788"/>
                  <a:gd name="connsiteY5" fmla="*/ 206375 h 211209"/>
                  <a:gd name="connsiteX6" fmla="*/ 28575 w 204788"/>
                  <a:gd name="connsiteY6" fmla="*/ 207963 h 211209"/>
                  <a:gd name="connsiteX7" fmla="*/ 0 w 204788"/>
                  <a:gd name="connsiteY7" fmla="*/ 16668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88" h="211209">
                    <a:moveTo>
                      <a:pt x="204788" y="0"/>
                    </a:moveTo>
                    <a:cubicBezTo>
                      <a:pt x="191691" y="49874"/>
                      <a:pt x="178594" y="99748"/>
                      <a:pt x="171450" y="125413"/>
                    </a:cubicBezTo>
                    <a:cubicBezTo>
                      <a:pt x="164306" y="151078"/>
                      <a:pt x="167746" y="144199"/>
                      <a:pt x="161925" y="153988"/>
                    </a:cubicBezTo>
                    <a:cubicBezTo>
                      <a:pt x="156104" y="163777"/>
                      <a:pt x="148431" y="178329"/>
                      <a:pt x="136525" y="184150"/>
                    </a:cubicBezTo>
                    <a:cubicBezTo>
                      <a:pt x="124619" y="189971"/>
                      <a:pt x="106627" y="185209"/>
                      <a:pt x="90488" y="188913"/>
                    </a:cubicBezTo>
                    <a:cubicBezTo>
                      <a:pt x="74349" y="192617"/>
                      <a:pt x="50007" y="203200"/>
                      <a:pt x="39688" y="206375"/>
                    </a:cubicBezTo>
                    <a:cubicBezTo>
                      <a:pt x="29369" y="209550"/>
                      <a:pt x="35190" y="214577"/>
                      <a:pt x="28575" y="207963"/>
                    </a:cubicBezTo>
                    <a:cubicBezTo>
                      <a:pt x="21960" y="201349"/>
                      <a:pt x="5821" y="177007"/>
                      <a:pt x="0" y="166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4" name="フリーフォーム: 図形 1543">
                <a:extLst>
                  <a:ext uri="{FF2B5EF4-FFF2-40B4-BE49-F238E27FC236}">
                    <a16:creationId xmlns:a16="http://schemas.microsoft.com/office/drawing/2014/main" id="{8DE02E98-A279-415C-B382-908DBC4CE052}"/>
                  </a:ext>
                </a:extLst>
              </p:cNvPr>
              <p:cNvSpPr/>
              <p:nvPr/>
            </p:nvSpPr>
            <p:spPr>
              <a:xfrm>
                <a:off x="5116870" y="739775"/>
                <a:ext cx="86955" cy="198438"/>
              </a:xfrm>
              <a:custGeom>
                <a:avLst/>
                <a:gdLst>
                  <a:gd name="connsiteX0" fmla="*/ 63143 w 86955"/>
                  <a:gd name="connsiteY0" fmla="*/ 0 h 198438"/>
                  <a:gd name="connsiteX1" fmla="*/ 25043 w 86955"/>
                  <a:gd name="connsiteY1" fmla="*/ 60325 h 198438"/>
                  <a:gd name="connsiteX2" fmla="*/ 9168 w 86955"/>
                  <a:gd name="connsiteY2" fmla="*/ 101600 h 198438"/>
                  <a:gd name="connsiteX3" fmla="*/ 4405 w 86955"/>
                  <a:gd name="connsiteY3" fmla="*/ 114300 h 198438"/>
                  <a:gd name="connsiteX4" fmla="*/ 74255 w 86955"/>
                  <a:gd name="connsiteY4" fmla="*/ 152400 h 198438"/>
                  <a:gd name="connsiteX5" fmla="*/ 56793 w 86955"/>
                  <a:gd name="connsiteY5" fmla="*/ 182563 h 198438"/>
                  <a:gd name="connsiteX6" fmla="*/ 86955 w 86955"/>
                  <a:gd name="connsiteY6" fmla="*/ 198438 h 19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955" h="198438">
                    <a:moveTo>
                      <a:pt x="63143" y="0"/>
                    </a:moveTo>
                    <a:cubicBezTo>
                      <a:pt x="48591" y="21696"/>
                      <a:pt x="34039" y="43392"/>
                      <a:pt x="25043" y="60325"/>
                    </a:cubicBezTo>
                    <a:cubicBezTo>
                      <a:pt x="16047" y="77258"/>
                      <a:pt x="12608" y="92604"/>
                      <a:pt x="9168" y="101600"/>
                    </a:cubicBezTo>
                    <a:cubicBezTo>
                      <a:pt x="5728" y="110596"/>
                      <a:pt x="-6443" y="105833"/>
                      <a:pt x="4405" y="114300"/>
                    </a:cubicBezTo>
                    <a:cubicBezTo>
                      <a:pt x="15253" y="122767"/>
                      <a:pt x="65524" y="141023"/>
                      <a:pt x="74255" y="152400"/>
                    </a:cubicBezTo>
                    <a:cubicBezTo>
                      <a:pt x="82986" y="163777"/>
                      <a:pt x="54676" y="174890"/>
                      <a:pt x="56793" y="182563"/>
                    </a:cubicBezTo>
                    <a:cubicBezTo>
                      <a:pt x="58910" y="190236"/>
                      <a:pt x="82986" y="198174"/>
                      <a:pt x="86955" y="1984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5" name="フリーフォーム: 図形 1544">
                <a:extLst>
                  <a:ext uri="{FF2B5EF4-FFF2-40B4-BE49-F238E27FC236}">
                    <a16:creationId xmlns:a16="http://schemas.microsoft.com/office/drawing/2014/main" id="{773FB8CC-D4BA-4E9B-A984-9FE997071D2A}"/>
                  </a:ext>
                </a:extLst>
              </p:cNvPr>
              <p:cNvSpPr/>
              <p:nvPr/>
            </p:nvSpPr>
            <p:spPr>
              <a:xfrm>
                <a:off x="5207000" y="846138"/>
                <a:ext cx="79375" cy="125412"/>
              </a:xfrm>
              <a:custGeom>
                <a:avLst/>
                <a:gdLst>
                  <a:gd name="connsiteX0" fmla="*/ 79375 w 79375"/>
                  <a:gd name="connsiteY0" fmla="*/ 0 h 125412"/>
                  <a:gd name="connsiteX1" fmla="*/ 57150 w 79375"/>
                  <a:gd name="connsiteY1" fmla="*/ 61912 h 125412"/>
                  <a:gd name="connsiteX2" fmla="*/ 47625 w 79375"/>
                  <a:gd name="connsiteY2" fmla="*/ 84137 h 125412"/>
                  <a:gd name="connsiteX3" fmla="*/ 0 w 79375"/>
                  <a:gd name="connsiteY3" fmla="*/ 125412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375" h="125412">
                    <a:moveTo>
                      <a:pt x="79375" y="0"/>
                    </a:moveTo>
                    <a:cubicBezTo>
                      <a:pt x="70908" y="23944"/>
                      <a:pt x="62442" y="47889"/>
                      <a:pt x="57150" y="61912"/>
                    </a:cubicBezTo>
                    <a:cubicBezTo>
                      <a:pt x="51858" y="75935"/>
                      <a:pt x="57150" y="73554"/>
                      <a:pt x="47625" y="84137"/>
                    </a:cubicBezTo>
                    <a:cubicBezTo>
                      <a:pt x="38100" y="94720"/>
                      <a:pt x="10319" y="118797"/>
                      <a:pt x="0" y="1254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6" name="フリーフォーム: 図形 1545">
                <a:extLst>
                  <a:ext uri="{FF2B5EF4-FFF2-40B4-BE49-F238E27FC236}">
                    <a16:creationId xmlns:a16="http://schemas.microsoft.com/office/drawing/2014/main" id="{15A7F0E3-7301-4E34-B6A4-18733089EC72}"/>
                  </a:ext>
                </a:extLst>
              </p:cNvPr>
              <p:cNvSpPr/>
              <p:nvPr/>
            </p:nvSpPr>
            <p:spPr>
              <a:xfrm>
                <a:off x="5248275" y="788988"/>
                <a:ext cx="15875" cy="80962"/>
              </a:xfrm>
              <a:custGeom>
                <a:avLst/>
                <a:gdLst>
                  <a:gd name="connsiteX0" fmla="*/ 0 w 15875"/>
                  <a:gd name="connsiteY0" fmla="*/ 0 h 80962"/>
                  <a:gd name="connsiteX1" fmla="*/ 9525 w 15875"/>
                  <a:gd name="connsiteY1" fmla="*/ 63500 h 80962"/>
                  <a:gd name="connsiteX2" fmla="*/ 14288 w 15875"/>
                  <a:gd name="connsiteY2" fmla="*/ 76200 h 80962"/>
                  <a:gd name="connsiteX3" fmla="*/ 15875 w 15875"/>
                  <a:gd name="connsiteY3" fmla="*/ 80962 h 8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" h="80962">
                    <a:moveTo>
                      <a:pt x="0" y="0"/>
                    </a:moveTo>
                    <a:cubicBezTo>
                      <a:pt x="3572" y="25400"/>
                      <a:pt x="7144" y="50800"/>
                      <a:pt x="9525" y="63500"/>
                    </a:cubicBezTo>
                    <a:cubicBezTo>
                      <a:pt x="11906" y="76200"/>
                      <a:pt x="14288" y="76200"/>
                      <a:pt x="14288" y="76200"/>
                    </a:cubicBezTo>
                    <a:cubicBezTo>
                      <a:pt x="15346" y="79110"/>
                      <a:pt x="15610" y="80036"/>
                      <a:pt x="15875" y="809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7" name="フリーフォーム: 図形 1546">
                <a:extLst>
                  <a:ext uri="{FF2B5EF4-FFF2-40B4-BE49-F238E27FC236}">
                    <a16:creationId xmlns:a16="http://schemas.microsoft.com/office/drawing/2014/main" id="{92816ACE-A9AB-455C-A4C5-1CB2CD7CA1A8}"/>
                  </a:ext>
                </a:extLst>
              </p:cNvPr>
              <p:cNvSpPr/>
              <p:nvPr/>
            </p:nvSpPr>
            <p:spPr>
              <a:xfrm>
                <a:off x="4459288" y="622050"/>
                <a:ext cx="359098" cy="293938"/>
              </a:xfrm>
              <a:custGeom>
                <a:avLst/>
                <a:gdLst>
                  <a:gd name="connsiteX0" fmla="*/ 0 w 359098"/>
                  <a:gd name="connsiteY0" fmla="*/ 293938 h 293938"/>
                  <a:gd name="connsiteX1" fmla="*/ 82550 w 359098"/>
                  <a:gd name="connsiteY1" fmla="*/ 265363 h 293938"/>
                  <a:gd name="connsiteX2" fmla="*/ 117475 w 359098"/>
                  <a:gd name="connsiteY2" fmla="*/ 219325 h 293938"/>
                  <a:gd name="connsiteX3" fmla="*/ 157162 w 359098"/>
                  <a:gd name="connsiteY3" fmla="*/ 165350 h 293938"/>
                  <a:gd name="connsiteX4" fmla="*/ 165100 w 359098"/>
                  <a:gd name="connsiteY4" fmla="*/ 73275 h 293938"/>
                  <a:gd name="connsiteX5" fmla="*/ 207962 w 359098"/>
                  <a:gd name="connsiteY5" fmla="*/ 52638 h 293938"/>
                  <a:gd name="connsiteX6" fmla="*/ 219075 w 359098"/>
                  <a:gd name="connsiteY6" fmla="*/ 28825 h 293938"/>
                  <a:gd name="connsiteX7" fmla="*/ 238125 w 359098"/>
                  <a:gd name="connsiteY7" fmla="*/ 6600 h 293938"/>
                  <a:gd name="connsiteX8" fmla="*/ 258762 w 359098"/>
                  <a:gd name="connsiteY8" fmla="*/ 250 h 293938"/>
                  <a:gd name="connsiteX9" fmla="*/ 307975 w 359098"/>
                  <a:gd name="connsiteY9" fmla="*/ 3425 h 293938"/>
                  <a:gd name="connsiteX10" fmla="*/ 338137 w 359098"/>
                  <a:gd name="connsiteY10" fmla="*/ 22475 h 293938"/>
                  <a:gd name="connsiteX11" fmla="*/ 355600 w 359098"/>
                  <a:gd name="connsiteY11" fmla="*/ 49463 h 293938"/>
                  <a:gd name="connsiteX12" fmla="*/ 358775 w 359098"/>
                  <a:gd name="connsiteY12" fmla="*/ 93913 h 293938"/>
                  <a:gd name="connsiteX13" fmla="*/ 350837 w 359098"/>
                  <a:gd name="connsiteY13" fmla="*/ 120900 h 293938"/>
                  <a:gd name="connsiteX14" fmla="*/ 320675 w 359098"/>
                  <a:gd name="connsiteY14" fmla="*/ 157413 h 29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9098" h="293938">
                    <a:moveTo>
                      <a:pt x="0" y="293938"/>
                    </a:moveTo>
                    <a:cubicBezTo>
                      <a:pt x="31485" y="285868"/>
                      <a:pt x="62971" y="277799"/>
                      <a:pt x="82550" y="265363"/>
                    </a:cubicBezTo>
                    <a:cubicBezTo>
                      <a:pt x="102129" y="252927"/>
                      <a:pt x="105040" y="235994"/>
                      <a:pt x="117475" y="219325"/>
                    </a:cubicBezTo>
                    <a:cubicBezTo>
                      <a:pt x="129910" y="202656"/>
                      <a:pt x="149225" y="189692"/>
                      <a:pt x="157162" y="165350"/>
                    </a:cubicBezTo>
                    <a:cubicBezTo>
                      <a:pt x="165099" y="141008"/>
                      <a:pt x="156633" y="92060"/>
                      <a:pt x="165100" y="73275"/>
                    </a:cubicBezTo>
                    <a:cubicBezTo>
                      <a:pt x="173567" y="54490"/>
                      <a:pt x="198966" y="60046"/>
                      <a:pt x="207962" y="52638"/>
                    </a:cubicBezTo>
                    <a:cubicBezTo>
                      <a:pt x="216958" y="45230"/>
                      <a:pt x="214048" y="36498"/>
                      <a:pt x="219075" y="28825"/>
                    </a:cubicBezTo>
                    <a:cubicBezTo>
                      <a:pt x="224102" y="21152"/>
                      <a:pt x="231511" y="11362"/>
                      <a:pt x="238125" y="6600"/>
                    </a:cubicBezTo>
                    <a:cubicBezTo>
                      <a:pt x="244739" y="1838"/>
                      <a:pt x="247120" y="779"/>
                      <a:pt x="258762" y="250"/>
                    </a:cubicBezTo>
                    <a:cubicBezTo>
                      <a:pt x="270404" y="-279"/>
                      <a:pt x="294746" y="-279"/>
                      <a:pt x="307975" y="3425"/>
                    </a:cubicBezTo>
                    <a:cubicBezTo>
                      <a:pt x="321204" y="7129"/>
                      <a:pt x="330200" y="14802"/>
                      <a:pt x="338137" y="22475"/>
                    </a:cubicBezTo>
                    <a:cubicBezTo>
                      <a:pt x="346075" y="30148"/>
                      <a:pt x="352160" y="37557"/>
                      <a:pt x="355600" y="49463"/>
                    </a:cubicBezTo>
                    <a:cubicBezTo>
                      <a:pt x="359040" y="61369"/>
                      <a:pt x="359569" y="82007"/>
                      <a:pt x="358775" y="93913"/>
                    </a:cubicBezTo>
                    <a:cubicBezTo>
                      <a:pt x="357981" y="105819"/>
                      <a:pt x="357187" y="110317"/>
                      <a:pt x="350837" y="120900"/>
                    </a:cubicBezTo>
                    <a:cubicBezTo>
                      <a:pt x="344487" y="131483"/>
                      <a:pt x="332581" y="144448"/>
                      <a:pt x="320675" y="1574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8" name="フリーフォーム: 図形 1547">
                <a:extLst>
                  <a:ext uri="{FF2B5EF4-FFF2-40B4-BE49-F238E27FC236}">
                    <a16:creationId xmlns:a16="http://schemas.microsoft.com/office/drawing/2014/main" id="{0AFC6079-3BAF-433B-960B-6B57C158CB54}"/>
                  </a:ext>
                </a:extLst>
              </p:cNvPr>
              <p:cNvSpPr/>
              <p:nvPr/>
            </p:nvSpPr>
            <p:spPr>
              <a:xfrm>
                <a:off x="4184650" y="823780"/>
                <a:ext cx="186282" cy="258450"/>
              </a:xfrm>
              <a:custGeom>
                <a:avLst/>
                <a:gdLst>
                  <a:gd name="connsiteX0" fmla="*/ 0 w 186282"/>
                  <a:gd name="connsiteY0" fmla="*/ 33470 h 258450"/>
                  <a:gd name="connsiteX1" fmla="*/ 46567 w 186282"/>
                  <a:gd name="connsiteY1" fmla="*/ 3837 h 258450"/>
                  <a:gd name="connsiteX2" fmla="*/ 91017 w 186282"/>
                  <a:gd name="connsiteY2" fmla="*/ 3837 h 258450"/>
                  <a:gd name="connsiteX3" fmla="*/ 133350 w 186282"/>
                  <a:gd name="connsiteY3" fmla="*/ 35587 h 258450"/>
                  <a:gd name="connsiteX4" fmla="*/ 171450 w 186282"/>
                  <a:gd name="connsiteY4" fmla="*/ 94853 h 258450"/>
                  <a:gd name="connsiteX5" fmla="*/ 186267 w 186282"/>
                  <a:gd name="connsiteY5" fmla="*/ 135070 h 258450"/>
                  <a:gd name="connsiteX6" fmla="*/ 173567 w 186282"/>
                  <a:gd name="connsiteY6" fmla="*/ 192220 h 258450"/>
                  <a:gd name="connsiteX7" fmla="*/ 141817 w 186282"/>
                  <a:gd name="connsiteY7" fmla="*/ 255720 h 258450"/>
                  <a:gd name="connsiteX8" fmla="*/ 93133 w 186282"/>
                  <a:gd name="connsiteY8" fmla="*/ 240903 h 25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82" h="258450">
                    <a:moveTo>
                      <a:pt x="0" y="33470"/>
                    </a:moveTo>
                    <a:cubicBezTo>
                      <a:pt x="15699" y="21123"/>
                      <a:pt x="31398" y="8776"/>
                      <a:pt x="46567" y="3837"/>
                    </a:cubicBezTo>
                    <a:cubicBezTo>
                      <a:pt x="61736" y="-1102"/>
                      <a:pt x="76553" y="-1455"/>
                      <a:pt x="91017" y="3837"/>
                    </a:cubicBezTo>
                    <a:cubicBezTo>
                      <a:pt x="105481" y="9129"/>
                      <a:pt x="119945" y="20418"/>
                      <a:pt x="133350" y="35587"/>
                    </a:cubicBezTo>
                    <a:cubicBezTo>
                      <a:pt x="146755" y="50756"/>
                      <a:pt x="162631" y="78273"/>
                      <a:pt x="171450" y="94853"/>
                    </a:cubicBezTo>
                    <a:cubicBezTo>
                      <a:pt x="180270" y="111434"/>
                      <a:pt x="185914" y="118842"/>
                      <a:pt x="186267" y="135070"/>
                    </a:cubicBezTo>
                    <a:cubicBezTo>
                      <a:pt x="186620" y="151298"/>
                      <a:pt x="180975" y="172112"/>
                      <a:pt x="173567" y="192220"/>
                    </a:cubicBezTo>
                    <a:cubicBezTo>
                      <a:pt x="166159" y="212328"/>
                      <a:pt x="155223" y="247606"/>
                      <a:pt x="141817" y="255720"/>
                    </a:cubicBezTo>
                    <a:cubicBezTo>
                      <a:pt x="128411" y="263834"/>
                      <a:pt x="110772" y="252368"/>
                      <a:pt x="93133" y="2409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9" name="フリーフォーム: 図形 1548">
                <a:extLst>
                  <a:ext uri="{FF2B5EF4-FFF2-40B4-BE49-F238E27FC236}">
                    <a16:creationId xmlns:a16="http://schemas.microsoft.com/office/drawing/2014/main" id="{E9935937-2162-4330-BCDC-FD9540518F2C}"/>
                  </a:ext>
                </a:extLst>
              </p:cNvPr>
              <p:cNvSpPr/>
              <p:nvPr/>
            </p:nvSpPr>
            <p:spPr>
              <a:xfrm>
                <a:off x="4238406" y="878417"/>
                <a:ext cx="85944" cy="139700"/>
              </a:xfrm>
              <a:custGeom>
                <a:avLst/>
                <a:gdLst>
                  <a:gd name="connsiteX0" fmla="*/ 11861 w 85944"/>
                  <a:gd name="connsiteY0" fmla="*/ 0 h 139700"/>
                  <a:gd name="connsiteX1" fmla="*/ 3394 w 85944"/>
                  <a:gd name="connsiteY1" fmla="*/ 50800 h 139700"/>
                  <a:gd name="connsiteX2" fmla="*/ 1277 w 85944"/>
                  <a:gd name="connsiteY2" fmla="*/ 80433 h 139700"/>
                  <a:gd name="connsiteX3" fmla="*/ 22444 w 85944"/>
                  <a:gd name="connsiteY3" fmla="*/ 114300 h 139700"/>
                  <a:gd name="connsiteX4" fmla="*/ 64777 w 85944"/>
                  <a:gd name="connsiteY4" fmla="*/ 133350 h 139700"/>
                  <a:gd name="connsiteX5" fmla="*/ 85944 w 85944"/>
                  <a:gd name="connsiteY5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4" h="139700">
                    <a:moveTo>
                      <a:pt x="11861" y="0"/>
                    </a:moveTo>
                    <a:cubicBezTo>
                      <a:pt x="8509" y="18697"/>
                      <a:pt x="5158" y="37395"/>
                      <a:pt x="3394" y="50800"/>
                    </a:cubicBezTo>
                    <a:cubicBezTo>
                      <a:pt x="1630" y="64205"/>
                      <a:pt x="-1898" y="69850"/>
                      <a:pt x="1277" y="80433"/>
                    </a:cubicBezTo>
                    <a:cubicBezTo>
                      <a:pt x="4452" y="91016"/>
                      <a:pt x="11861" y="105481"/>
                      <a:pt x="22444" y="114300"/>
                    </a:cubicBezTo>
                    <a:cubicBezTo>
                      <a:pt x="33027" y="123119"/>
                      <a:pt x="54194" y="129117"/>
                      <a:pt x="64777" y="133350"/>
                    </a:cubicBezTo>
                    <a:cubicBezTo>
                      <a:pt x="75360" y="137583"/>
                      <a:pt x="85944" y="139700"/>
                      <a:pt x="85944" y="139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0" name="フリーフォーム: 図形 1549">
                <a:extLst>
                  <a:ext uri="{FF2B5EF4-FFF2-40B4-BE49-F238E27FC236}">
                    <a16:creationId xmlns:a16="http://schemas.microsoft.com/office/drawing/2014/main" id="{02783BA2-16E7-45FC-A238-3FBE291F422A}"/>
                  </a:ext>
                </a:extLst>
              </p:cNvPr>
              <p:cNvSpPr/>
              <p:nvPr/>
            </p:nvSpPr>
            <p:spPr>
              <a:xfrm>
                <a:off x="4258733" y="869950"/>
                <a:ext cx="72894" cy="137583"/>
              </a:xfrm>
              <a:custGeom>
                <a:avLst/>
                <a:gdLst>
                  <a:gd name="connsiteX0" fmla="*/ 0 w 72894"/>
                  <a:gd name="connsiteY0" fmla="*/ 0 h 137583"/>
                  <a:gd name="connsiteX1" fmla="*/ 65617 w 72894"/>
                  <a:gd name="connsiteY1" fmla="*/ 44450 h 137583"/>
                  <a:gd name="connsiteX2" fmla="*/ 71967 w 72894"/>
                  <a:gd name="connsiteY2" fmla="*/ 84667 h 137583"/>
                  <a:gd name="connsiteX3" fmla="*/ 71967 w 72894"/>
                  <a:gd name="connsiteY3" fmla="*/ 137583 h 13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894" h="137583">
                    <a:moveTo>
                      <a:pt x="0" y="0"/>
                    </a:moveTo>
                    <a:cubicBezTo>
                      <a:pt x="26811" y="15169"/>
                      <a:pt x="53623" y="30339"/>
                      <a:pt x="65617" y="44450"/>
                    </a:cubicBezTo>
                    <a:cubicBezTo>
                      <a:pt x="77611" y="58561"/>
                      <a:pt x="70909" y="69145"/>
                      <a:pt x="71967" y="84667"/>
                    </a:cubicBezTo>
                    <a:cubicBezTo>
                      <a:pt x="73025" y="100189"/>
                      <a:pt x="72496" y="118886"/>
                      <a:pt x="71967" y="1375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1" name="フリーフォーム: 図形 1550">
                <a:extLst>
                  <a:ext uri="{FF2B5EF4-FFF2-40B4-BE49-F238E27FC236}">
                    <a16:creationId xmlns:a16="http://schemas.microsoft.com/office/drawing/2014/main" id="{28CCB1A3-7D9D-4CFC-8828-22B3FB6D6BDA}"/>
                  </a:ext>
                </a:extLst>
              </p:cNvPr>
              <p:cNvSpPr/>
              <p:nvPr/>
            </p:nvSpPr>
            <p:spPr>
              <a:xfrm>
                <a:off x="4318000" y="773113"/>
                <a:ext cx="146050" cy="134937"/>
              </a:xfrm>
              <a:custGeom>
                <a:avLst/>
                <a:gdLst>
                  <a:gd name="connsiteX0" fmla="*/ 0 w 146050"/>
                  <a:gd name="connsiteY0" fmla="*/ 0 h 134937"/>
                  <a:gd name="connsiteX1" fmla="*/ 19050 w 146050"/>
                  <a:gd name="connsiteY1" fmla="*/ 47625 h 134937"/>
                  <a:gd name="connsiteX2" fmla="*/ 41275 w 146050"/>
                  <a:gd name="connsiteY2" fmla="*/ 85725 h 134937"/>
                  <a:gd name="connsiteX3" fmla="*/ 79375 w 146050"/>
                  <a:gd name="connsiteY3" fmla="*/ 123825 h 134937"/>
                  <a:gd name="connsiteX4" fmla="*/ 146050 w 146050"/>
                  <a:gd name="connsiteY4" fmla="*/ 134937 h 13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134937">
                    <a:moveTo>
                      <a:pt x="0" y="0"/>
                    </a:moveTo>
                    <a:cubicBezTo>
                      <a:pt x="6085" y="16669"/>
                      <a:pt x="12171" y="33338"/>
                      <a:pt x="19050" y="47625"/>
                    </a:cubicBezTo>
                    <a:cubicBezTo>
                      <a:pt x="25929" y="61913"/>
                      <a:pt x="31221" y="73025"/>
                      <a:pt x="41275" y="85725"/>
                    </a:cubicBezTo>
                    <a:cubicBezTo>
                      <a:pt x="51329" y="98425"/>
                      <a:pt x="61913" y="115623"/>
                      <a:pt x="79375" y="123825"/>
                    </a:cubicBezTo>
                    <a:cubicBezTo>
                      <a:pt x="96837" y="132027"/>
                      <a:pt x="121443" y="133482"/>
                      <a:pt x="146050" y="134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2" name="フリーフォーム: 図形 1551">
                <a:extLst>
                  <a:ext uri="{FF2B5EF4-FFF2-40B4-BE49-F238E27FC236}">
                    <a16:creationId xmlns:a16="http://schemas.microsoft.com/office/drawing/2014/main" id="{072F0B7D-54D8-47D3-AA6E-DDED3692DA91}"/>
                  </a:ext>
                </a:extLst>
              </p:cNvPr>
              <p:cNvSpPr/>
              <p:nvPr/>
            </p:nvSpPr>
            <p:spPr>
              <a:xfrm>
                <a:off x="4446588" y="660400"/>
                <a:ext cx="75443" cy="196850"/>
              </a:xfrm>
              <a:custGeom>
                <a:avLst/>
                <a:gdLst>
                  <a:gd name="connsiteX0" fmla="*/ 0 w 75443"/>
                  <a:gd name="connsiteY0" fmla="*/ 0 h 196850"/>
                  <a:gd name="connsiteX1" fmla="*/ 52387 w 75443"/>
                  <a:gd name="connsiteY1" fmla="*/ 28575 h 196850"/>
                  <a:gd name="connsiteX2" fmla="*/ 71437 w 75443"/>
                  <a:gd name="connsiteY2" fmla="*/ 66675 h 196850"/>
                  <a:gd name="connsiteX3" fmla="*/ 74612 w 75443"/>
                  <a:gd name="connsiteY3" fmla="*/ 101600 h 196850"/>
                  <a:gd name="connsiteX4" fmla="*/ 60325 w 75443"/>
                  <a:gd name="connsiteY4" fmla="*/ 157163 h 196850"/>
                  <a:gd name="connsiteX5" fmla="*/ 38100 w 75443"/>
                  <a:gd name="connsiteY5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43" h="196850">
                    <a:moveTo>
                      <a:pt x="0" y="0"/>
                    </a:moveTo>
                    <a:cubicBezTo>
                      <a:pt x="20240" y="8731"/>
                      <a:pt x="40481" y="17463"/>
                      <a:pt x="52387" y="28575"/>
                    </a:cubicBezTo>
                    <a:cubicBezTo>
                      <a:pt x="64293" y="39687"/>
                      <a:pt x="67733" y="54504"/>
                      <a:pt x="71437" y="66675"/>
                    </a:cubicBezTo>
                    <a:cubicBezTo>
                      <a:pt x="75141" y="78846"/>
                      <a:pt x="76464" y="86519"/>
                      <a:pt x="74612" y="101600"/>
                    </a:cubicBezTo>
                    <a:cubicBezTo>
                      <a:pt x="72760" y="116681"/>
                      <a:pt x="66410" y="141288"/>
                      <a:pt x="60325" y="157163"/>
                    </a:cubicBezTo>
                    <a:cubicBezTo>
                      <a:pt x="54240" y="173038"/>
                      <a:pt x="46170" y="184944"/>
                      <a:pt x="38100" y="1968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3" name="フリーフォーム: 図形 1552">
                <a:extLst>
                  <a:ext uri="{FF2B5EF4-FFF2-40B4-BE49-F238E27FC236}">
                    <a16:creationId xmlns:a16="http://schemas.microsoft.com/office/drawing/2014/main" id="{36E160EC-2E5E-447D-BFC7-734A3EC4094E}"/>
                  </a:ext>
                </a:extLst>
              </p:cNvPr>
              <p:cNvSpPr/>
              <p:nvPr/>
            </p:nvSpPr>
            <p:spPr>
              <a:xfrm>
                <a:off x="4385121" y="733073"/>
                <a:ext cx="95827" cy="104422"/>
              </a:xfrm>
              <a:custGeom>
                <a:avLst/>
                <a:gdLst>
                  <a:gd name="connsiteX0" fmla="*/ 2729 w 95827"/>
                  <a:gd name="connsiteY0" fmla="*/ 5115 h 104422"/>
                  <a:gd name="connsiteX1" fmla="*/ 15429 w 95827"/>
                  <a:gd name="connsiteY1" fmla="*/ 76552 h 104422"/>
                  <a:gd name="connsiteX2" fmla="*/ 39242 w 95827"/>
                  <a:gd name="connsiteY2" fmla="*/ 97190 h 104422"/>
                  <a:gd name="connsiteX3" fmla="*/ 91629 w 95827"/>
                  <a:gd name="connsiteY3" fmla="*/ 100365 h 104422"/>
                  <a:gd name="connsiteX4" fmla="*/ 90042 w 95827"/>
                  <a:gd name="connsiteY4" fmla="*/ 43215 h 104422"/>
                  <a:gd name="connsiteX5" fmla="*/ 69404 w 95827"/>
                  <a:gd name="connsiteY5" fmla="*/ 11465 h 104422"/>
                  <a:gd name="connsiteX6" fmla="*/ 2729 w 95827"/>
                  <a:gd name="connsiteY6" fmla="*/ 5115 h 104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827" h="104422">
                    <a:moveTo>
                      <a:pt x="2729" y="5115"/>
                    </a:moveTo>
                    <a:cubicBezTo>
                      <a:pt x="-6267" y="15963"/>
                      <a:pt x="9344" y="61206"/>
                      <a:pt x="15429" y="76552"/>
                    </a:cubicBezTo>
                    <a:cubicBezTo>
                      <a:pt x="21514" y="91898"/>
                      <a:pt x="26542" y="93221"/>
                      <a:pt x="39242" y="97190"/>
                    </a:cubicBezTo>
                    <a:cubicBezTo>
                      <a:pt x="51942" y="101159"/>
                      <a:pt x="83162" y="109361"/>
                      <a:pt x="91629" y="100365"/>
                    </a:cubicBezTo>
                    <a:cubicBezTo>
                      <a:pt x="100096" y="91369"/>
                      <a:pt x="93746" y="58032"/>
                      <a:pt x="90042" y="43215"/>
                    </a:cubicBezTo>
                    <a:cubicBezTo>
                      <a:pt x="86338" y="28398"/>
                      <a:pt x="83427" y="20196"/>
                      <a:pt x="69404" y="11465"/>
                    </a:cubicBezTo>
                    <a:cubicBezTo>
                      <a:pt x="55381" y="2734"/>
                      <a:pt x="11725" y="-5733"/>
                      <a:pt x="2729" y="5115"/>
                    </a:cubicBezTo>
                    <a:close/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4" name="フリーフォーム: 図形 1553">
                <a:extLst>
                  <a:ext uri="{FF2B5EF4-FFF2-40B4-BE49-F238E27FC236}">
                    <a16:creationId xmlns:a16="http://schemas.microsoft.com/office/drawing/2014/main" id="{6B70697E-24D4-4DDC-8120-3584A0A03D18}"/>
                  </a:ext>
                </a:extLst>
              </p:cNvPr>
              <p:cNvSpPr/>
              <p:nvPr/>
            </p:nvSpPr>
            <p:spPr>
              <a:xfrm>
                <a:off x="4576763" y="465138"/>
                <a:ext cx="104775" cy="87312"/>
              </a:xfrm>
              <a:custGeom>
                <a:avLst/>
                <a:gdLst>
                  <a:gd name="connsiteX0" fmla="*/ 0 w 104775"/>
                  <a:gd name="connsiteY0" fmla="*/ 0 h 87312"/>
                  <a:gd name="connsiteX1" fmla="*/ 60325 w 104775"/>
                  <a:gd name="connsiteY1" fmla="*/ 25400 h 87312"/>
                  <a:gd name="connsiteX2" fmla="*/ 93662 w 104775"/>
                  <a:gd name="connsiteY2" fmla="*/ 60325 h 87312"/>
                  <a:gd name="connsiteX3" fmla="*/ 104775 w 104775"/>
                  <a:gd name="connsiteY3" fmla="*/ 87312 h 8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87312">
                    <a:moveTo>
                      <a:pt x="0" y="0"/>
                    </a:moveTo>
                    <a:cubicBezTo>
                      <a:pt x="22357" y="7673"/>
                      <a:pt x="44715" y="15346"/>
                      <a:pt x="60325" y="25400"/>
                    </a:cubicBezTo>
                    <a:cubicBezTo>
                      <a:pt x="75935" y="35454"/>
                      <a:pt x="86254" y="50006"/>
                      <a:pt x="93662" y="60325"/>
                    </a:cubicBezTo>
                    <a:cubicBezTo>
                      <a:pt x="101070" y="70644"/>
                      <a:pt x="102922" y="78978"/>
                      <a:pt x="104775" y="873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5" name="フリーフォーム: 図形 1554">
                <a:extLst>
                  <a:ext uri="{FF2B5EF4-FFF2-40B4-BE49-F238E27FC236}">
                    <a16:creationId xmlns:a16="http://schemas.microsoft.com/office/drawing/2014/main" id="{2CD9663B-B1AE-4B9D-BC51-99CA80C65ED8}"/>
                  </a:ext>
                </a:extLst>
              </p:cNvPr>
              <p:cNvSpPr/>
              <p:nvPr/>
            </p:nvSpPr>
            <p:spPr>
              <a:xfrm>
                <a:off x="4300538" y="542925"/>
                <a:ext cx="206375" cy="57150"/>
              </a:xfrm>
              <a:custGeom>
                <a:avLst/>
                <a:gdLst>
                  <a:gd name="connsiteX0" fmla="*/ 0 w 206375"/>
                  <a:gd name="connsiteY0" fmla="*/ 57150 h 57150"/>
                  <a:gd name="connsiteX1" fmla="*/ 65087 w 206375"/>
                  <a:gd name="connsiteY1" fmla="*/ 33338 h 57150"/>
                  <a:gd name="connsiteX2" fmla="*/ 146050 w 206375"/>
                  <a:gd name="connsiteY2" fmla="*/ 30163 h 57150"/>
                  <a:gd name="connsiteX3" fmla="*/ 206375 w 206375"/>
                  <a:gd name="connsiteY3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57150">
                    <a:moveTo>
                      <a:pt x="0" y="57150"/>
                    </a:moveTo>
                    <a:cubicBezTo>
                      <a:pt x="20373" y="47493"/>
                      <a:pt x="40746" y="37836"/>
                      <a:pt x="65087" y="33338"/>
                    </a:cubicBezTo>
                    <a:cubicBezTo>
                      <a:pt x="89428" y="28840"/>
                      <a:pt x="122502" y="35719"/>
                      <a:pt x="146050" y="30163"/>
                    </a:cubicBezTo>
                    <a:cubicBezTo>
                      <a:pt x="169598" y="24607"/>
                      <a:pt x="187986" y="12303"/>
                      <a:pt x="206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6" name="フリーフォーム: 図形 1555">
                <a:extLst>
                  <a:ext uri="{FF2B5EF4-FFF2-40B4-BE49-F238E27FC236}">
                    <a16:creationId xmlns:a16="http://schemas.microsoft.com/office/drawing/2014/main" id="{95076B52-F25C-4E7D-866B-0AA116F900AB}"/>
                  </a:ext>
                </a:extLst>
              </p:cNvPr>
              <p:cNvSpPr/>
              <p:nvPr/>
            </p:nvSpPr>
            <p:spPr>
              <a:xfrm>
                <a:off x="4632325" y="436526"/>
                <a:ext cx="74613" cy="39724"/>
              </a:xfrm>
              <a:custGeom>
                <a:avLst/>
                <a:gdLst>
                  <a:gd name="connsiteX0" fmla="*/ 0 w 74613"/>
                  <a:gd name="connsiteY0" fmla="*/ 37 h 39724"/>
                  <a:gd name="connsiteX1" fmla="*/ 50800 w 74613"/>
                  <a:gd name="connsiteY1" fmla="*/ 6387 h 39724"/>
                  <a:gd name="connsiteX2" fmla="*/ 74613 w 74613"/>
                  <a:gd name="connsiteY2" fmla="*/ 39724 h 3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3" h="39724">
                    <a:moveTo>
                      <a:pt x="0" y="37"/>
                    </a:moveTo>
                    <a:cubicBezTo>
                      <a:pt x="19182" y="-96"/>
                      <a:pt x="38365" y="-228"/>
                      <a:pt x="50800" y="6387"/>
                    </a:cubicBezTo>
                    <a:cubicBezTo>
                      <a:pt x="63236" y="13002"/>
                      <a:pt x="68924" y="26363"/>
                      <a:pt x="74613" y="39724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7" name="フリーフォーム: 図形 1556">
                <a:extLst>
                  <a:ext uri="{FF2B5EF4-FFF2-40B4-BE49-F238E27FC236}">
                    <a16:creationId xmlns:a16="http://schemas.microsoft.com/office/drawing/2014/main" id="{6EE20B22-DDF0-43D8-91A0-0225754DE81E}"/>
                  </a:ext>
                </a:extLst>
              </p:cNvPr>
              <p:cNvSpPr/>
              <p:nvPr/>
            </p:nvSpPr>
            <p:spPr>
              <a:xfrm>
                <a:off x="4708525" y="506413"/>
                <a:ext cx="96838" cy="61912"/>
              </a:xfrm>
              <a:custGeom>
                <a:avLst/>
                <a:gdLst>
                  <a:gd name="connsiteX0" fmla="*/ 0 w 96838"/>
                  <a:gd name="connsiteY0" fmla="*/ 0 h 61912"/>
                  <a:gd name="connsiteX1" fmla="*/ 52388 w 96838"/>
                  <a:gd name="connsiteY1" fmla="*/ 50800 h 61912"/>
                  <a:gd name="connsiteX2" fmla="*/ 96838 w 96838"/>
                  <a:gd name="connsiteY2" fmla="*/ 61912 h 6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838" h="61912">
                    <a:moveTo>
                      <a:pt x="0" y="0"/>
                    </a:moveTo>
                    <a:cubicBezTo>
                      <a:pt x="18124" y="20240"/>
                      <a:pt x="36248" y="40481"/>
                      <a:pt x="52388" y="50800"/>
                    </a:cubicBezTo>
                    <a:cubicBezTo>
                      <a:pt x="68528" y="61119"/>
                      <a:pt x="82683" y="61515"/>
                      <a:pt x="96838" y="619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8" name="フリーフォーム: 図形 1557">
                <a:extLst>
                  <a:ext uri="{FF2B5EF4-FFF2-40B4-BE49-F238E27FC236}">
                    <a16:creationId xmlns:a16="http://schemas.microsoft.com/office/drawing/2014/main" id="{525B07DC-8F2A-48F7-9A09-B2581FDD951E}"/>
                  </a:ext>
                </a:extLst>
              </p:cNvPr>
              <p:cNvSpPr/>
              <p:nvPr/>
            </p:nvSpPr>
            <p:spPr>
              <a:xfrm>
                <a:off x="4806950" y="320675"/>
                <a:ext cx="144463" cy="101600"/>
              </a:xfrm>
              <a:custGeom>
                <a:avLst/>
                <a:gdLst>
                  <a:gd name="connsiteX0" fmla="*/ 0 w 144463"/>
                  <a:gd name="connsiteY0" fmla="*/ 0 h 101600"/>
                  <a:gd name="connsiteX1" fmla="*/ 44450 w 144463"/>
                  <a:gd name="connsiteY1" fmla="*/ 53975 h 101600"/>
                  <a:gd name="connsiteX2" fmla="*/ 109538 w 144463"/>
                  <a:gd name="connsiteY2" fmla="*/ 79375 h 101600"/>
                  <a:gd name="connsiteX3" fmla="*/ 144463 w 144463"/>
                  <a:gd name="connsiteY3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463" h="101600">
                    <a:moveTo>
                      <a:pt x="0" y="0"/>
                    </a:moveTo>
                    <a:cubicBezTo>
                      <a:pt x="13097" y="20373"/>
                      <a:pt x="26194" y="40746"/>
                      <a:pt x="44450" y="53975"/>
                    </a:cubicBezTo>
                    <a:cubicBezTo>
                      <a:pt x="62706" y="67204"/>
                      <a:pt x="92869" y="71438"/>
                      <a:pt x="109538" y="79375"/>
                    </a:cubicBezTo>
                    <a:cubicBezTo>
                      <a:pt x="126207" y="87312"/>
                      <a:pt x="135335" y="94456"/>
                      <a:pt x="144463" y="101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9" name="フリーフォーム: 図形 1558">
                <a:extLst>
                  <a:ext uri="{FF2B5EF4-FFF2-40B4-BE49-F238E27FC236}">
                    <a16:creationId xmlns:a16="http://schemas.microsoft.com/office/drawing/2014/main" id="{C4AE546C-44C1-4E28-ACEB-D91A91CB6C0B}"/>
                  </a:ext>
                </a:extLst>
              </p:cNvPr>
              <p:cNvSpPr/>
              <p:nvPr/>
            </p:nvSpPr>
            <p:spPr>
              <a:xfrm>
                <a:off x="4943475" y="620713"/>
                <a:ext cx="35327" cy="96837"/>
              </a:xfrm>
              <a:custGeom>
                <a:avLst/>
                <a:gdLst>
                  <a:gd name="connsiteX0" fmla="*/ 15875 w 35327"/>
                  <a:gd name="connsiteY0" fmla="*/ 0 h 96837"/>
                  <a:gd name="connsiteX1" fmla="*/ 34925 w 35327"/>
                  <a:gd name="connsiteY1" fmla="*/ 47625 h 96837"/>
                  <a:gd name="connsiteX2" fmla="*/ 0 w 35327"/>
                  <a:gd name="connsiteY2" fmla="*/ 96837 h 9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27" h="96837">
                    <a:moveTo>
                      <a:pt x="15875" y="0"/>
                    </a:moveTo>
                    <a:cubicBezTo>
                      <a:pt x="26723" y="15743"/>
                      <a:pt x="37571" y="31486"/>
                      <a:pt x="34925" y="47625"/>
                    </a:cubicBezTo>
                    <a:cubicBezTo>
                      <a:pt x="32279" y="63764"/>
                      <a:pt x="16139" y="80300"/>
                      <a:pt x="0" y="968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0" name="フリーフォーム: 図形 1559">
                <a:extLst>
                  <a:ext uri="{FF2B5EF4-FFF2-40B4-BE49-F238E27FC236}">
                    <a16:creationId xmlns:a16="http://schemas.microsoft.com/office/drawing/2014/main" id="{CC504713-99DB-4A08-9DB9-D937B013EA37}"/>
                  </a:ext>
                </a:extLst>
              </p:cNvPr>
              <p:cNvSpPr/>
              <p:nvPr/>
            </p:nvSpPr>
            <p:spPr>
              <a:xfrm>
                <a:off x="4995863" y="247650"/>
                <a:ext cx="36809" cy="176213"/>
              </a:xfrm>
              <a:custGeom>
                <a:avLst/>
                <a:gdLst>
                  <a:gd name="connsiteX0" fmla="*/ 0 w 36809"/>
                  <a:gd name="connsiteY0" fmla="*/ 0 h 176213"/>
                  <a:gd name="connsiteX1" fmla="*/ 36512 w 36809"/>
                  <a:gd name="connsiteY1" fmla="*/ 100013 h 176213"/>
                  <a:gd name="connsiteX2" fmla="*/ 14287 w 36809"/>
                  <a:gd name="connsiteY2" fmla="*/ 176213 h 1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809" h="176213">
                    <a:moveTo>
                      <a:pt x="0" y="0"/>
                    </a:moveTo>
                    <a:cubicBezTo>
                      <a:pt x="17065" y="35322"/>
                      <a:pt x="34131" y="70644"/>
                      <a:pt x="36512" y="100013"/>
                    </a:cubicBezTo>
                    <a:cubicBezTo>
                      <a:pt x="38893" y="129382"/>
                      <a:pt x="26590" y="152797"/>
                      <a:pt x="14287" y="1762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1" name="フリーフォーム: 図形 1560">
                <a:extLst>
                  <a:ext uri="{FF2B5EF4-FFF2-40B4-BE49-F238E27FC236}">
                    <a16:creationId xmlns:a16="http://schemas.microsoft.com/office/drawing/2014/main" id="{AD40153F-B0EF-40D3-9EFF-33A1DC6918AF}"/>
                  </a:ext>
                </a:extLst>
              </p:cNvPr>
              <p:cNvSpPr/>
              <p:nvPr/>
            </p:nvSpPr>
            <p:spPr>
              <a:xfrm>
                <a:off x="5033721" y="314325"/>
                <a:ext cx="187567" cy="371475"/>
              </a:xfrm>
              <a:custGeom>
                <a:avLst/>
                <a:gdLst>
                  <a:gd name="connsiteX0" fmla="*/ 187567 w 187567"/>
                  <a:gd name="connsiteY0" fmla="*/ 0 h 371475"/>
                  <a:gd name="connsiteX1" fmla="*/ 135179 w 187567"/>
                  <a:gd name="connsiteY1" fmla="*/ 66675 h 371475"/>
                  <a:gd name="connsiteX2" fmla="*/ 89142 w 187567"/>
                  <a:gd name="connsiteY2" fmla="*/ 103188 h 371475"/>
                  <a:gd name="connsiteX3" fmla="*/ 14529 w 187567"/>
                  <a:gd name="connsiteY3" fmla="*/ 174625 h 371475"/>
                  <a:gd name="connsiteX4" fmla="*/ 1829 w 187567"/>
                  <a:gd name="connsiteY4" fmla="*/ 222250 h 371475"/>
                  <a:gd name="connsiteX5" fmla="*/ 242 w 187567"/>
                  <a:gd name="connsiteY5" fmla="*/ 277813 h 371475"/>
                  <a:gd name="connsiteX6" fmla="*/ 3417 w 187567"/>
                  <a:gd name="connsiteY6" fmla="*/ 322263 h 371475"/>
                  <a:gd name="connsiteX7" fmla="*/ 9767 w 187567"/>
                  <a:gd name="connsiteY7" fmla="*/ 3714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567" h="371475">
                    <a:moveTo>
                      <a:pt x="187567" y="0"/>
                    </a:moveTo>
                    <a:cubicBezTo>
                      <a:pt x="169575" y="24738"/>
                      <a:pt x="151583" y="49477"/>
                      <a:pt x="135179" y="66675"/>
                    </a:cubicBezTo>
                    <a:cubicBezTo>
                      <a:pt x="118775" y="83873"/>
                      <a:pt x="109250" y="85196"/>
                      <a:pt x="89142" y="103188"/>
                    </a:cubicBezTo>
                    <a:cubicBezTo>
                      <a:pt x="69034" y="121180"/>
                      <a:pt x="29081" y="154782"/>
                      <a:pt x="14529" y="174625"/>
                    </a:cubicBezTo>
                    <a:cubicBezTo>
                      <a:pt x="-23" y="194468"/>
                      <a:pt x="4210" y="205052"/>
                      <a:pt x="1829" y="222250"/>
                    </a:cubicBezTo>
                    <a:cubicBezTo>
                      <a:pt x="-552" y="239448"/>
                      <a:pt x="-23" y="261144"/>
                      <a:pt x="242" y="277813"/>
                    </a:cubicBezTo>
                    <a:cubicBezTo>
                      <a:pt x="507" y="294482"/>
                      <a:pt x="1829" y="306653"/>
                      <a:pt x="3417" y="322263"/>
                    </a:cubicBezTo>
                    <a:cubicBezTo>
                      <a:pt x="5005" y="337873"/>
                      <a:pt x="3682" y="342636"/>
                      <a:pt x="9767" y="371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2" name="フリーフォーム: 図形 1561">
                <a:extLst>
                  <a:ext uri="{FF2B5EF4-FFF2-40B4-BE49-F238E27FC236}">
                    <a16:creationId xmlns:a16="http://schemas.microsoft.com/office/drawing/2014/main" id="{E14D241D-9535-4E7F-AC1B-8AF1DF6C38CD}"/>
                  </a:ext>
                </a:extLst>
              </p:cNvPr>
              <p:cNvSpPr/>
              <p:nvPr/>
            </p:nvSpPr>
            <p:spPr>
              <a:xfrm>
                <a:off x="5040313" y="463493"/>
                <a:ext cx="396875" cy="134995"/>
              </a:xfrm>
              <a:custGeom>
                <a:avLst/>
                <a:gdLst>
                  <a:gd name="connsiteX0" fmla="*/ 0 w 396875"/>
                  <a:gd name="connsiteY0" fmla="*/ 134995 h 134995"/>
                  <a:gd name="connsiteX1" fmla="*/ 69850 w 396875"/>
                  <a:gd name="connsiteY1" fmla="*/ 57207 h 134995"/>
                  <a:gd name="connsiteX2" fmla="*/ 163512 w 396875"/>
                  <a:gd name="connsiteY2" fmla="*/ 15932 h 134995"/>
                  <a:gd name="connsiteX3" fmla="*/ 263525 w 396875"/>
                  <a:gd name="connsiteY3" fmla="*/ 57 h 134995"/>
                  <a:gd name="connsiteX4" fmla="*/ 354012 w 396875"/>
                  <a:gd name="connsiteY4" fmla="*/ 11170 h 134995"/>
                  <a:gd name="connsiteX5" fmla="*/ 396875 w 396875"/>
                  <a:gd name="connsiteY5" fmla="*/ 25457 h 134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875" h="134995">
                    <a:moveTo>
                      <a:pt x="0" y="134995"/>
                    </a:moveTo>
                    <a:cubicBezTo>
                      <a:pt x="21299" y="106023"/>
                      <a:pt x="42598" y="77051"/>
                      <a:pt x="69850" y="57207"/>
                    </a:cubicBezTo>
                    <a:cubicBezTo>
                      <a:pt x="97102" y="37363"/>
                      <a:pt x="131233" y="25457"/>
                      <a:pt x="163512" y="15932"/>
                    </a:cubicBezTo>
                    <a:cubicBezTo>
                      <a:pt x="195791" y="6407"/>
                      <a:pt x="231775" y="851"/>
                      <a:pt x="263525" y="57"/>
                    </a:cubicBezTo>
                    <a:cubicBezTo>
                      <a:pt x="295275" y="-737"/>
                      <a:pt x="331787" y="6937"/>
                      <a:pt x="354012" y="11170"/>
                    </a:cubicBezTo>
                    <a:cubicBezTo>
                      <a:pt x="376237" y="15403"/>
                      <a:pt x="386556" y="20430"/>
                      <a:pt x="396875" y="2545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3" name="フリーフォーム: 図形 1562">
                <a:extLst>
                  <a:ext uri="{FF2B5EF4-FFF2-40B4-BE49-F238E27FC236}">
                    <a16:creationId xmlns:a16="http://schemas.microsoft.com/office/drawing/2014/main" id="{B89CC9CE-C156-4AF3-A965-8FFB2F214FF4}"/>
                  </a:ext>
                </a:extLst>
              </p:cNvPr>
              <p:cNvSpPr/>
              <p:nvPr/>
            </p:nvSpPr>
            <p:spPr>
              <a:xfrm>
                <a:off x="4338638" y="981075"/>
                <a:ext cx="112712" cy="87313"/>
              </a:xfrm>
              <a:custGeom>
                <a:avLst/>
                <a:gdLst>
                  <a:gd name="connsiteX0" fmla="*/ 112712 w 112712"/>
                  <a:gd name="connsiteY0" fmla="*/ 0 h 87313"/>
                  <a:gd name="connsiteX1" fmla="*/ 55562 w 112712"/>
                  <a:gd name="connsiteY1" fmla="*/ 19050 h 87313"/>
                  <a:gd name="connsiteX2" fmla="*/ 46037 w 112712"/>
                  <a:gd name="connsiteY2" fmla="*/ 26988 h 87313"/>
                  <a:gd name="connsiteX3" fmla="*/ 41275 w 112712"/>
                  <a:gd name="connsiteY3" fmla="*/ 49213 h 87313"/>
                  <a:gd name="connsiteX4" fmla="*/ 41275 w 112712"/>
                  <a:gd name="connsiteY4" fmla="*/ 65088 h 87313"/>
                  <a:gd name="connsiteX5" fmla="*/ 0 w 112712"/>
                  <a:gd name="connsiteY5" fmla="*/ 87313 h 8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712" h="87313">
                    <a:moveTo>
                      <a:pt x="112712" y="0"/>
                    </a:moveTo>
                    <a:cubicBezTo>
                      <a:pt x="89693" y="7276"/>
                      <a:pt x="66674" y="14552"/>
                      <a:pt x="55562" y="19050"/>
                    </a:cubicBezTo>
                    <a:cubicBezTo>
                      <a:pt x="44450" y="23548"/>
                      <a:pt x="48418" y="21961"/>
                      <a:pt x="46037" y="26988"/>
                    </a:cubicBezTo>
                    <a:cubicBezTo>
                      <a:pt x="43656" y="32015"/>
                      <a:pt x="42069" y="42863"/>
                      <a:pt x="41275" y="49213"/>
                    </a:cubicBezTo>
                    <a:cubicBezTo>
                      <a:pt x="40481" y="55563"/>
                      <a:pt x="48154" y="58738"/>
                      <a:pt x="41275" y="65088"/>
                    </a:cubicBezTo>
                    <a:cubicBezTo>
                      <a:pt x="34396" y="71438"/>
                      <a:pt x="17198" y="79375"/>
                      <a:pt x="0" y="873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4" name="フリーフォーム: 図形 1563">
                <a:extLst>
                  <a:ext uri="{FF2B5EF4-FFF2-40B4-BE49-F238E27FC236}">
                    <a16:creationId xmlns:a16="http://schemas.microsoft.com/office/drawing/2014/main" id="{20505FB9-8B7D-4CCB-AD83-27273E8846EE}"/>
                  </a:ext>
                </a:extLst>
              </p:cNvPr>
              <p:cNvSpPr/>
              <p:nvPr/>
            </p:nvSpPr>
            <p:spPr>
              <a:xfrm>
                <a:off x="4314825" y="1065213"/>
                <a:ext cx="69850" cy="120650"/>
              </a:xfrm>
              <a:custGeom>
                <a:avLst/>
                <a:gdLst>
                  <a:gd name="connsiteX0" fmla="*/ 69850 w 69850"/>
                  <a:gd name="connsiteY0" fmla="*/ 0 h 120650"/>
                  <a:gd name="connsiteX1" fmla="*/ 25400 w 69850"/>
                  <a:gd name="connsiteY1" fmla="*/ 46037 h 120650"/>
                  <a:gd name="connsiteX2" fmla="*/ 9525 w 69850"/>
                  <a:gd name="connsiteY2" fmla="*/ 79375 h 120650"/>
                  <a:gd name="connsiteX3" fmla="*/ 0 w 6985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50" h="120650">
                    <a:moveTo>
                      <a:pt x="69850" y="0"/>
                    </a:moveTo>
                    <a:cubicBezTo>
                      <a:pt x="52652" y="16404"/>
                      <a:pt x="35454" y="32808"/>
                      <a:pt x="25400" y="46037"/>
                    </a:cubicBezTo>
                    <a:cubicBezTo>
                      <a:pt x="15346" y="59266"/>
                      <a:pt x="13758" y="66940"/>
                      <a:pt x="9525" y="79375"/>
                    </a:cubicBezTo>
                    <a:cubicBezTo>
                      <a:pt x="5292" y="91810"/>
                      <a:pt x="2646" y="106230"/>
                      <a:pt x="0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5" name="フリーフォーム: 図形 1564">
                <a:extLst>
                  <a:ext uri="{FF2B5EF4-FFF2-40B4-BE49-F238E27FC236}">
                    <a16:creationId xmlns:a16="http://schemas.microsoft.com/office/drawing/2014/main" id="{93D21267-8E44-4C62-934F-1A944EE6D39D}"/>
                  </a:ext>
                </a:extLst>
              </p:cNvPr>
              <p:cNvSpPr/>
              <p:nvPr/>
            </p:nvSpPr>
            <p:spPr>
              <a:xfrm>
                <a:off x="5326063" y="532392"/>
                <a:ext cx="157162" cy="54983"/>
              </a:xfrm>
              <a:custGeom>
                <a:avLst/>
                <a:gdLst>
                  <a:gd name="connsiteX0" fmla="*/ 0 w 157162"/>
                  <a:gd name="connsiteY0" fmla="*/ 2596 h 54983"/>
                  <a:gd name="connsiteX1" fmla="*/ 60325 w 157162"/>
                  <a:gd name="connsiteY1" fmla="*/ 2596 h 54983"/>
                  <a:gd name="connsiteX2" fmla="*/ 114300 w 157162"/>
                  <a:gd name="connsiteY2" fmla="*/ 29583 h 54983"/>
                  <a:gd name="connsiteX3" fmla="*/ 157162 w 157162"/>
                  <a:gd name="connsiteY3" fmla="*/ 54983 h 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162" h="54983">
                    <a:moveTo>
                      <a:pt x="0" y="2596"/>
                    </a:moveTo>
                    <a:cubicBezTo>
                      <a:pt x="20637" y="347"/>
                      <a:pt x="41275" y="-1902"/>
                      <a:pt x="60325" y="2596"/>
                    </a:cubicBezTo>
                    <a:cubicBezTo>
                      <a:pt x="79375" y="7094"/>
                      <a:pt x="98161" y="20852"/>
                      <a:pt x="114300" y="29583"/>
                    </a:cubicBezTo>
                    <a:cubicBezTo>
                      <a:pt x="130439" y="38314"/>
                      <a:pt x="143800" y="46648"/>
                      <a:pt x="157162" y="549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6" name="フリーフォーム: 図形 1565">
                <a:extLst>
                  <a:ext uri="{FF2B5EF4-FFF2-40B4-BE49-F238E27FC236}">
                    <a16:creationId xmlns:a16="http://schemas.microsoft.com/office/drawing/2014/main" id="{62C83961-021E-4659-8614-1E68122B03C3}"/>
                  </a:ext>
                </a:extLst>
              </p:cNvPr>
              <p:cNvSpPr/>
              <p:nvPr/>
            </p:nvSpPr>
            <p:spPr>
              <a:xfrm>
                <a:off x="5349875" y="758825"/>
                <a:ext cx="204788" cy="84138"/>
              </a:xfrm>
              <a:custGeom>
                <a:avLst/>
                <a:gdLst>
                  <a:gd name="connsiteX0" fmla="*/ 0 w 204788"/>
                  <a:gd name="connsiteY0" fmla="*/ 0 h 84138"/>
                  <a:gd name="connsiteX1" fmla="*/ 69850 w 204788"/>
                  <a:gd name="connsiteY1" fmla="*/ 50800 h 84138"/>
                  <a:gd name="connsiteX2" fmla="*/ 133350 w 204788"/>
                  <a:gd name="connsiteY2" fmla="*/ 65088 h 84138"/>
                  <a:gd name="connsiteX3" fmla="*/ 204788 w 2047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88" h="84138">
                    <a:moveTo>
                      <a:pt x="0" y="0"/>
                    </a:moveTo>
                    <a:cubicBezTo>
                      <a:pt x="23812" y="19976"/>
                      <a:pt x="47625" y="39952"/>
                      <a:pt x="69850" y="50800"/>
                    </a:cubicBezTo>
                    <a:cubicBezTo>
                      <a:pt x="92075" y="61648"/>
                      <a:pt x="110860" y="59532"/>
                      <a:pt x="133350" y="65088"/>
                    </a:cubicBezTo>
                    <a:cubicBezTo>
                      <a:pt x="155840" y="70644"/>
                      <a:pt x="180314" y="77391"/>
                      <a:pt x="2047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7" name="フリーフォーム: 図形 1566">
                <a:extLst>
                  <a:ext uri="{FF2B5EF4-FFF2-40B4-BE49-F238E27FC236}">
                    <a16:creationId xmlns:a16="http://schemas.microsoft.com/office/drawing/2014/main" id="{4643278D-B81E-4C88-9488-CD0874BBDF70}"/>
                  </a:ext>
                </a:extLst>
              </p:cNvPr>
              <p:cNvSpPr/>
              <p:nvPr/>
            </p:nvSpPr>
            <p:spPr>
              <a:xfrm>
                <a:off x="5432425" y="746125"/>
                <a:ext cx="115888" cy="84138"/>
              </a:xfrm>
              <a:custGeom>
                <a:avLst/>
                <a:gdLst>
                  <a:gd name="connsiteX0" fmla="*/ 0 w 115888"/>
                  <a:gd name="connsiteY0" fmla="*/ 0 h 84138"/>
                  <a:gd name="connsiteX1" fmla="*/ 50800 w 115888"/>
                  <a:gd name="connsiteY1" fmla="*/ 22225 h 84138"/>
                  <a:gd name="connsiteX2" fmla="*/ 93663 w 115888"/>
                  <a:gd name="connsiteY2" fmla="*/ 55563 h 84138"/>
                  <a:gd name="connsiteX3" fmla="*/ 115888 w 115888"/>
                  <a:gd name="connsiteY3" fmla="*/ 84138 h 84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888" h="84138">
                    <a:moveTo>
                      <a:pt x="0" y="0"/>
                    </a:moveTo>
                    <a:cubicBezTo>
                      <a:pt x="17594" y="6482"/>
                      <a:pt x="35189" y="12964"/>
                      <a:pt x="50800" y="22225"/>
                    </a:cubicBezTo>
                    <a:cubicBezTo>
                      <a:pt x="66411" y="31486"/>
                      <a:pt x="82815" y="45244"/>
                      <a:pt x="93663" y="55563"/>
                    </a:cubicBezTo>
                    <a:cubicBezTo>
                      <a:pt x="104511" y="65882"/>
                      <a:pt x="110199" y="75010"/>
                      <a:pt x="115888" y="84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8" name="フリーフォーム: 図形 1567">
                <a:extLst>
                  <a:ext uri="{FF2B5EF4-FFF2-40B4-BE49-F238E27FC236}">
                    <a16:creationId xmlns:a16="http://schemas.microsoft.com/office/drawing/2014/main" id="{3461ADB6-B02D-47D3-A508-5B974154EC73}"/>
                  </a:ext>
                </a:extLst>
              </p:cNvPr>
              <p:cNvSpPr/>
              <p:nvPr/>
            </p:nvSpPr>
            <p:spPr>
              <a:xfrm>
                <a:off x="4308475" y="589558"/>
                <a:ext cx="239865" cy="172442"/>
              </a:xfrm>
              <a:custGeom>
                <a:avLst/>
                <a:gdLst>
                  <a:gd name="connsiteX0" fmla="*/ 0 w 239865"/>
                  <a:gd name="connsiteY0" fmla="*/ 112117 h 172442"/>
                  <a:gd name="connsiteX1" fmla="*/ 39688 w 239865"/>
                  <a:gd name="connsiteY1" fmla="*/ 43855 h 172442"/>
                  <a:gd name="connsiteX2" fmla="*/ 41275 w 239865"/>
                  <a:gd name="connsiteY2" fmla="*/ 31155 h 172442"/>
                  <a:gd name="connsiteX3" fmla="*/ 74613 w 239865"/>
                  <a:gd name="connsiteY3" fmla="*/ 7342 h 172442"/>
                  <a:gd name="connsiteX4" fmla="*/ 128588 w 239865"/>
                  <a:gd name="connsiteY4" fmla="*/ 992 h 172442"/>
                  <a:gd name="connsiteX5" fmla="*/ 171450 w 239865"/>
                  <a:gd name="connsiteY5" fmla="*/ 2580 h 172442"/>
                  <a:gd name="connsiteX6" fmla="*/ 198438 w 239865"/>
                  <a:gd name="connsiteY6" fmla="*/ 24805 h 172442"/>
                  <a:gd name="connsiteX7" fmla="*/ 225425 w 239865"/>
                  <a:gd name="connsiteY7" fmla="*/ 56555 h 172442"/>
                  <a:gd name="connsiteX8" fmla="*/ 238125 w 239865"/>
                  <a:gd name="connsiteY8" fmla="*/ 94655 h 172442"/>
                  <a:gd name="connsiteX9" fmla="*/ 239713 w 239865"/>
                  <a:gd name="connsiteY9" fmla="*/ 147042 h 172442"/>
                  <a:gd name="connsiteX10" fmla="*/ 239713 w 239865"/>
                  <a:gd name="connsiteY10" fmla="*/ 172442 h 17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865" h="172442">
                    <a:moveTo>
                      <a:pt x="0" y="112117"/>
                    </a:moveTo>
                    <a:cubicBezTo>
                      <a:pt x="16404" y="84733"/>
                      <a:pt x="32809" y="57349"/>
                      <a:pt x="39688" y="43855"/>
                    </a:cubicBezTo>
                    <a:cubicBezTo>
                      <a:pt x="46567" y="30361"/>
                      <a:pt x="35454" y="37240"/>
                      <a:pt x="41275" y="31155"/>
                    </a:cubicBezTo>
                    <a:cubicBezTo>
                      <a:pt x="47096" y="25070"/>
                      <a:pt x="60061" y="12369"/>
                      <a:pt x="74613" y="7342"/>
                    </a:cubicBezTo>
                    <a:cubicBezTo>
                      <a:pt x="89165" y="2315"/>
                      <a:pt x="112449" y="1786"/>
                      <a:pt x="128588" y="992"/>
                    </a:cubicBezTo>
                    <a:cubicBezTo>
                      <a:pt x="144727" y="198"/>
                      <a:pt x="159808" y="-1389"/>
                      <a:pt x="171450" y="2580"/>
                    </a:cubicBezTo>
                    <a:cubicBezTo>
                      <a:pt x="183092" y="6549"/>
                      <a:pt x="189442" y="15809"/>
                      <a:pt x="198438" y="24805"/>
                    </a:cubicBezTo>
                    <a:cubicBezTo>
                      <a:pt x="207434" y="33801"/>
                      <a:pt x="218811" y="44913"/>
                      <a:pt x="225425" y="56555"/>
                    </a:cubicBezTo>
                    <a:cubicBezTo>
                      <a:pt x="232039" y="68197"/>
                      <a:pt x="235744" y="79574"/>
                      <a:pt x="238125" y="94655"/>
                    </a:cubicBezTo>
                    <a:cubicBezTo>
                      <a:pt x="240506" y="109736"/>
                      <a:pt x="239448" y="134078"/>
                      <a:pt x="239713" y="147042"/>
                    </a:cubicBezTo>
                    <a:cubicBezTo>
                      <a:pt x="239978" y="160006"/>
                      <a:pt x="239845" y="166224"/>
                      <a:pt x="239713" y="17244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9" name="フリーフォーム: 図形 1568">
                <a:extLst>
                  <a:ext uri="{FF2B5EF4-FFF2-40B4-BE49-F238E27FC236}">
                    <a16:creationId xmlns:a16="http://schemas.microsoft.com/office/drawing/2014/main" id="{E7D8F19F-7BEE-4032-8AC3-0138E99243E0}"/>
                  </a:ext>
                </a:extLst>
              </p:cNvPr>
              <p:cNvSpPr/>
              <p:nvPr/>
            </p:nvSpPr>
            <p:spPr>
              <a:xfrm>
                <a:off x="4219575" y="534897"/>
                <a:ext cx="203200" cy="35016"/>
              </a:xfrm>
              <a:custGeom>
                <a:avLst/>
                <a:gdLst>
                  <a:gd name="connsiteX0" fmla="*/ 0 w 203200"/>
                  <a:gd name="connsiteY0" fmla="*/ 35016 h 35016"/>
                  <a:gd name="connsiteX1" fmla="*/ 60325 w 203200"/>
                  <a:gd name="connsiteY1" fmla="*/ 9616 h 35016"/>
                  <a:gd name="connsiteX2" fmla="*/ 95250 w 203200"/>
                  <a:gd name="connsiteY2" fmla="*/ 91 h 35016"/>
                  <a:gd name="connsiteX3" fmla="*/ 146050 w 203200"/>
                  <a:gd name="connsiteY3" fmla="*/ 14378 h 35016"/>
                  <a:gd name="connsiteX4" fmla="*/ 203200 w 203200"/>
                  <a:gd name="connsiteY4" fmla="*/ 30253 h 35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" h="35016">
                    <a:moveTo>
                      <a:pt x="0" y="35016"/>
                    </a:moveTo>
                    <a:cubicBezTo>
                      <a:pt x="22225" y="25226"/>
                      <a:pt x="44450" y="15437"/>
                      <a:pt x="60325" y="9616"/>
                    </a:cubicBezTo>
                    <a:cubicBezTo>
                      <a:pt x="76200" y="3795"/>
                      <a:pt x="80963" y="-703"/>
                      <a:pt x="95250" y="91"/>
                    </a:cubicBezTo>
                    <a:cubicBezTo>
                      <a:pt x="109537" y="885"/>
                      <a:pt x="146050" y="14378"/>
                      <a:pt x="146050" y="14378"/>
                    </a:cubicBezTo>
                    <a:lnTo>
                      <a:pt x="203200" y="30253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0" name="フリーフォーム: 図形 1569">
                <a:extLst>
                  <a:ext uri="{FF2B5EF4-FFF2-40B4-BE49-F238E27FC236}">
                    <a16:creationId xmlns:a16="http://schemas.microsoft.com/office/drawing/2014/main" id="{CC4CA8D2-FC73-454B-A064-17C66B8ED9CB}"/>
                  </a:ext>
                </a:extLst>
              </p:cNvPr>
              <p:cNvSpPr/>
              <p:nvPr/>
            </p:nvSpPr>
            <p:spPr>
              <a:xfrm>
                <a:off x="4543425" y="531813"/>
                <a:ext cx="122238" cy="76200"/>
              </a:xfrm>
              <a:custGeom>
                <a:avLst/>
                <a:gdLst>
                  <a:gd name="connsiteX0" fmla="*/ 0 w 122238"/>
                  <a:gd name="connsiteY0" fmla="*/ 0 h 76200"/>
                  <a:gd name="connsiteX1" fmla="*/ 69850 w 122238"/>
                  <a:gd name="connsiteY1" fmla="*/ 6350 h 76200"/>
                  <a:gd name="connsiteX2" fmla="*/ 109538 w 122238"/>
                  <a:gd name="connsiteY2" fmla="*/ 36512 h 76200"/>
                  <a:gd name="connsiteX3" fmla="*/ 122238 w 122238"/>
                  <a:gd name="connsiteY3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238" h="76200">
                    <a:moveTo>
                      <a:pt x="0" y="0"/>
                    </a:moveTo>
                    <a:cubicBezTo>
                      <a:pt x="25797" y="132"/>
                      <a:pt x="51594" y="265"/>
                      <a:pt x="69850" y="6350"/>
                    </a:cubicBezTo>
                    <a:cubicBezTo>
                      <a:pt x="88106" y="12435"/>
                      <a:pt x="100807" y="24870"/>
                      <a:pt x="109538" y="36512"/>
                    </a:cubicBezTo>
                    <a:cubicBezTo>
                      <a:pt x="118269" y="48154"/>
                      <a:pt x="120253" y="62177"/>
                      <a:pt x="122238" y="76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1" name="フリーフォーム: 図形 1570">
                <a:extLst>
                  <a:ext uri="{FF2B5EF4-FFF2-40B4-BE49-F238E27FC236}">
                    <a16:creationId xmlns:a16="http://schemas.microsoft.com/office/drawing/2014/main" id="{B49A3B5B-B10A-4333-AD63-CA128167B699}"/>
                  </a:ext>
                </a:extLst>
              </p:cNvPr>
              <p:cNvSpPr/>
              <p:nvPr/>
            </p:nvSpPr>
            <p:spPr>
              <a:xfrm>
                <a:off x="4745038" y="458788"/>
                <a:ext cx="155575" cy="39519"/>
              </a:xfrm>
              <a:custGeom>
                <a:avLst/>
                <a:gdLst>
                  <a:gd name="connsiteX0" fmla="*/ 0 w 155575"/>
                  <a:gd name="connsiteY0" fmla="*/ 0 h 39519"/>
                  <a:gd name="connsiteX1" fmla="*/ 90487 w 155575"/>
                  <a:gd name="connsiteY1" fmla="*/ 34925 h 39519"/>
                  <a:gd name="connsiteX2" fmla="*/ 155575 w 155575"/>
                  <a:gd name="connsiteY2" fmla="*/ 38100 h 39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575" h="39519">
                    <a:moveTo>
                      <a:pt x="0" y="0"/>
                    </a:moveTo>
                    <a:cubicBezTo>
                      <a:pt x="32279" y="14287"/>
                      <a:pt x="64558" y="28575"/>
                      <a:pt x="90487" y="34925"/>
                    </a:cubicBezTo>
                    <a:cubicBezTo>
                      <a:pt x="116416" y="41275"/>
                      <a:pt x="135995" y="39687"/>
                      <a:pt x="155575" y="381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2" name="フリーフォーム: 図形 1571">
                <a:extLst>
                  <a:ext uri="{FF2B5EF4-FFF2-40B4-BE49-F238E27FC236}">
                    <a16:creationId xmlns:a16="http://schemas.microsoft.com/office/drawing/2014/main" id="{B58B9CE6-DF15-410A-8097-C4E2CB611179}"/>
                  </a:ext>
                </a:extLst>
              </p:cNvPr>
              <p:cNvSpPr/>
              <p:nvPr/>
            </p:nvSpPr>
            <p:spPr>
              <a:xfrm>
                <a:off x="4848225" y="420688"/>
                <a:ext cx="119063" cy="92075"/>
              </a:xfrm>
              <a:custGeom>
                <a:avLst/>
                <a:gdLst>
                  <a:gd name="connsiteX0" fmla="*/ 0 w 119063"/>
                  <a:gd name="connsiteY0" fmla="*/ 0 h 92075"/>
                  <a:gd name="connsiteX1" fmla="*/ 58738 w 119063"/>
                  <a:gd name="connsiteY1" fmla="*/ 30162 h 92075"/>
                  <a:gd name="connsiteX2" fmla="*/ 87313 w 119063"/>
                  <a:gd name="connsiteY2" fmla="*/ 61912 h 92075"/>
                  <a:gd name="connsiteX3" fmla="*/ 119063 w 119063"/>
                  <a:gd name="connsiteY3" fmla="*/ 92075 h 9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3" h="92075">
                    <a:moveTo>
                      <a:pt x="0" y="0"/>
                    </a:moveTo>
                    <a:cubicBezTo>
                      <a:pt x="22093" y="9921"/>
                      <a:pt x="44186" y="19843"/>
                      <a:pt x="58738" y="30162"/>
                    </a:cubicBezTo>
                    <a:cubicBezTo>
                      <a:pt x="73290" y="40481"/>
                      <a:pt x="77259" y="51593"/>
                      <a:pt x="87313" y="61912"/>
                    </a:cubicBezTo>
                    <a:cubicBezTo>
                      <a:pt x="97367" y="72231"/>
                      <a:pt x="108215" y="82153"/>
                      <a:pt x="119063" y="920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3" name="フリーフォーム: 図形 1572">
                <a:extLst>
                  <a:ext uri="{FF2B5EF4-FFF2-40B4-BE49-F238E27FC236}">
                    <a16:creationId xmlns:a16="http://schemas.microsoft.com/office/drawing/2014/main" id="{E350DD3C-54AA-4DF4-86FE-7F5CC9D4C4CA}"/>
                  </a:ext>
                </a:extLst>
              </p:cNvPr>
              <p:cNvSpPr/>
              <p:nvPr/>
            </p:nvSpPr>
            <p:spPr>
              <a:xfrm>
                <a:off x="5148263" y="201613"/>
                <a:ext cx="55464" cy="146050"/>
              </a:xfrm>
              <a:custGeom>
                <a:avLst/>
                <a:gdLst>
                  <a:gd name="connsiteX0" fmla="*/ 26987 w 55464"/>
                  <a:gd name="connsiteY0" fmla="*/ 0 h 146050"/>
                  <a:gd name="connsiteX1" fmla="*/ 52387 w 55464"/>
                  <a:gd name="connsiteY1" fmla="*/ 49212 h 146050"/>
                  <a:gd name="connsiteX2" fmla="*/ 53975 w 55464"/>
                  <a:gd name="connsiteY2" fmla="*/ 80962 h 146050"/>
                  <a:gd name="connsiteX3" fmla="*/ 42862 w 55464"/>
                  <a:gd name="connsiteY3" fmla="*/ 111125 h 146050"/>
                  <a:gd name="connsiteX4" fmla="*/ 0 w 55464"/>
                  <a:gd name="connsiteY4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464" h="146050">
                    <a:moveTo>
                      <a:pt x="26987" y="0"/>
                    </a:moveTo>
                    <a:cubicBezTo>
                      <a:pt x="37438" y="17859"/>
                      <a:pt x="47889" y="35718"/>
                      <a:pt x="52387" y="49212"/>
                    </a:cubicBezTo>
                    <a:cubicBezTo>
                      <a:pt x="56885" y="62706"/>
                      <a:pt x="55563" y="70643"/>
                      <a:pt x="53975" y="80962"/>
                    </a:cubicBezTo>
                    <a:cubicBezTo>
                      <a:pt x="52388" y="91281"/>
                      <a:pt x="51858" y="100277"/>
                      <a:pt x="42862" y="111125"/>
                    </a:cubicBezTo>
                    <a:cubicBezTo>
                      <a:pt x="33866" y="121973"/>
                      <a:pt x="0" y="146050"/>
                      <a:pt x="0" y="1460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4" name="フリーフォーム: 図形 1573">
                <a:extLst>
                  <a:ext uri="{FF2B5EF4-FFF2-40B4-BE49-F238E27FC236}">
                    <a16:creationId xmlns:a16="http://schemas.microsoft.com/office/drawing/2014/main" id="{59F70EBD-F4AD-4BB4-BD94-6DDD146F7AFF}"/>
                  </a:ext>
                </a:extLst>
              </p:cNvPr>
              <p:cNvSpPr/>
              <p:nvPr/>
            </p:nvSpPr>
            <p:spPr>
              <a:xfrm>
                <a:off x="5037138" y="535866"/>
                <a:ext cx="450850" cy="176756"/>
              </a:xfrm>
              <a:custGeom>
                <a:avLst/>
                <a:gdLst>
                  <a:gd name="connsiteX0" fmla="*/ 450850 w 450850"/>
                  <a:gd name="connsiteY0" fmla="*/ 113422 h 176756"/>
                  <a:gd name="connsiteX1" fmla="*/ 366712 w 450850"/>
                  <a:gd name="connsiteY1" fmla="*/ 62622 h 176756"/>
                  <a:gd name="connsiteX2" fmla="*/ 309562 w 450850"/>
                  <a:gd name="connsiteY2" fmla="*/ 27697 h 176756"/>
                  <a:gd name="connsiteX3" fmla="*/ 246062 w 450850"/>
                  <a:gd name="connsiteY3" fmla="*/ 709 h 176756"/>
                  <a:gd name="connsiteX4" fmla="*/ 233362 w 450850"/>
                  <a:gd name="connsiteY4" fmla="*/ 10234 h 176756"/>
                  <a:gd name="connsiteX5" fmla="*/ 242887 w 450850"/>
                  <a:gd name="connsiteY5" fmla="*/ 35634 h 176756"/>
                  <a:gd name="connsiteX6" fmla="*/ 301625 w 450850"/>
                  <a:gd name="connsiteY6" fmla="*/ 70559 h 176756"/>
                  <a:gd name="connsiteX7" fmla="*/ 357187 w 450850"/>
                  <a:gd name="connsiteY7" fmla="*/ 116597 h 176756"/>
                  <a:gd name="connsiteX8" fmla="*/ 374650 w 450850"/>
                  <a:gd name="connsiteY8" fmla="*/ 141997 h 176756"/>
                  <a:gd name="connsiteX9" fmla="*/ 290512 w 450850"/>
                  <a:gd name="connsiteY9" fmla="*/ 108659 h 176756"/>
                  <a:gd name="connsiteX10" fmla="*/ 211137 w 450850"/>
                  <a:gd name="connsiteY10" fmla="*/ 92784 h 176756"/>
                  <a:gd name="connsiteX11" fmla="*/ 117475 w 450850"/>
                  <a:gd name="connsiteY11" fmla="*/ 89609 h 176756"/>
                  <a:gd name="connsiteX12" fmla="*/ 57150 w 450850"/>
                  <a:gd name="connsiteY12" fmla="*/ 105484 h 176756"/>
                  <a:gd name="connsiteX13" fmla="*/ 0 w 450850"/>
                  <a:gd name="connsiteY13" fmla="*/ 146759 h 176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0850" h="176756">
                    <a:moveTo>
                      <a:pt x="450850" y="113422"/>
                    </a:moveTo>
                    <a:lnTo>
                      <a:pt x="366712" y="62622"/>
                    </a:lnTo>
                    <a:cubicBezTo>
                      <a:pt x="343164" y="48335"/>
                      <a:pt x="329670" y="38016"/>
                      <a:pt x="309562" y="27697"/>
                    </a:cubicBezTo>
                    <a:cubicBezTo>
                      <a:pt x="289454" y="17378"/>
                      <a:pt x="258762" y="3619"/>
                      <a:pt x="246062" y="709"/>
                    </a:cubicBezTo>
                    <a:cubicBezTo>
                      <a:pt x="233362" y="-2202"/>
                      <a:pt x="233891" y="4413"/>
                      <a:pt x="233362" y="10234"/>
                    </a:cubicBezTo>
                    <a:cubicBezTo>
                      <a:pt x="232833" y="16055"/>
                      <a:pt x="231510" y="25580"/>
                      <a:pt x="242887" y="35634"/>
                    </a:cubicBezTo>
                    <a:cubicBezTo>
                      <a:pt x="254264" y="45688"/>
                      <a:pt x="282575" y="57065"/>
                      <a:pt x="301625" y="70559"/>
                    </a:cubicBezTo>
                    <a:cubicBezTo>
                      <a:pt x="320675" y="84053"/>
                      <a:pt x="345016" y="104691"/>
                      <a:pt x="357187" y="116597"/>
                    </a:cubicBezTo>
                    <a:cubicBezTo>
                      <a:pt x="369358" y="128503"/>
                      <a:pt x="385762" y="143320"/>
                      <a:pt x="374650" y="141997"/>
                    </a:cubicBezTo>
                    <a:cubicBezTo>
                      <a:pt x="363538" y="140674"/>
                      <a:pt x="317764" y="116861"/>
                      <a:pt x="290512" y="108659"/>
                    </a:cubicBezTo>
                    <a:cubicBezTo>
                      <a:pt x="263260" y="100457"/>
                      <a:pt x="239976" y="95959"/>
                      <a:pt x="211137" y="92784"/>
                    </a:cubicBezTo>
                    <a:cubicBezTo>
                      <a:pt x="182297" y="89609"/>
                      <a:pt x="143139" y="87492"/>
                      <a:pt x="117475" y="89609"/>
                    </a:cubicBezTo>
                    <a:cubicBezTo>
                      <a:pt x="91811" y="91726"/>
                      <a:pt x="76729" y="95959"/>
                      <a:pt x="57150" y="105484"/>
                    </a:cubicBezTo>
                    <a:cubicBezTo>
                      <a:pt x="37571" y="115009"/>
                      <a:pt x="102394" y="229838"/>
                      <a:pt x="0" y="14675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5" name="フリーフォーム: 図形 1574">
                <a:extLst>
                  <a:ext uri="{FF2B5EF4-FFF2-40B4-BE49-F238E27FC236}">
                    <a16:creationId xmlns:a16="http://schemas.microsoft.com/office/drawing/2014/main" id="{701EF5A5-4864-49C1-8882-59D0AC8FE52B}"/>
                  </a:ext>
                </a:extLst>
              </p:cNvPr>
              <p:cNvSpPr/>
              <p:nvPr/>
            </p:nvSpPr>
            <p:spPr>
              <a:xfrm>
                <a:off x="4838700" y="623888"/>
                <a:ext cx="60606" cy="125412"/>
              </a:xfrm>
              <a:custGeom>
                <a:avLst/>
                <a:gdLst>
                  <a:gd name="connsiteX0" fmla="*/ 0 w 60606"/>
                  <a:gd name="connsiteY0" fmla="*/ 125412 h 125412"/>
                  <a:gd name="connsiteX1" fmla="*/ 50800 w 60606"/>
                  <a:gd name="connsiteY1" fmla="*/ 76200 h 125412"/>
                  <a:gd name="connsiteX2" fmla="*/ 60325 w 60606"/>
                  <a:gd name="connsiteY2" fmla="*/ 41275 h 125412"/>
                  <a:gd name="connsiteX3" fmla="*/ 57150 w 60606"/>
                  <a:gd name="connsiteY3" fmla="*/ 0 h 12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606" h="125412">
                    <a:moveTo>
                      <a:pt x="0" y="125412"/>
                    </a:moveTo>
                    <a:cubicBezTo>
                      <a:pt x="20373" y="107817"/>
                      <a:pt x="40746" y="90223"/>
                      <a:pt x="50800" y="76200"/>
                    </a:cubicBezTo>
                    <a:cubicBezTo>
                      <a:pt x="60854" y="62177"/>
                      <a:pt x="59267" y="53975"/>
                      <a:pt x="60325" y="41275"/>
                    </a:cubicBezTo>
                    <a:cubicBezTo>
                      <a:pt x="61383" y="28575"/>
                      <a:pt x="59266" y="14287"/>
                      <a:pt x="571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6" name="フリーフォーム: 図形 1575">
                <a:extLst>
                  <a:ext uri="{FF2B5EF4-FFF2-40B4-BE49-F238E27FC236}">
                    <a16:creationId xmlns:a16="http://schemas.microsoft.com/office/drawing/2014/main" id="{154D968C-7A5D-4B0D-8C99-5595887A4115}"/>
                  </a:ext>
                </a:extLst>
              </p:cNvPr>
              <p:cNvSpPr/>
              <p:nvPr/>
            </p:nvSpPr>
            <p:spPr>
              <a:xfrm>
                <a:off x="4830763" y="612775"/>
                <a:ext cx="29046" cy="138113"/>
              </a:xfrm>
              <a:custGeom>
                <a:avLst/>
                <a:gdLst>
                  <a:gd name="connsiteX0" fmla="*/ 0 w 29046"/>
                  <a:gd name="connsiteY0" fmla="*/ 0 h 138113"/>
                  <a:gd name="connsiteX1" fmla="*/ 26987 w 29046"/>
                  <a:gd name="connsiteY1" fmla="*/ 44450 h 138113"/>
                  <a:gd name="connsiteX2" fmla="*/ 26987 w 29046"/>
                  <a:gd name="connsiteY2" fmla="*/ 73025 h 138113"/>
                  <a:gd name="connsiteX3" fmla="*/ 25400 w 29046"/>
                  <a:gd name="connsiteY3" fmla="*/ 95250 h 138113"/>
                  <a:gd name="connsiteX4" fmla="*/ 1587 w 29046"/>
                  <a:gd name="connsiteY4" fmla="*/ 138113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46" h="138113">
                    <a:moveTo>
                      <a:pt x="0" y="0"/>
                    </a:moveTo>
                    <a:cubicBezTo>
                      <a:pt x="11244" y="16139"/>
                      <a:pt x="22489" y="32279"/>
                      <a:pt x="26987" y="44450"/>
                    </a:cubicBezTo>
                    <a:cubicBezTo>
                      <a:pt x="31485" y="56621"/>
                      <a:pt x="27252" y="64558"/>
                      <a:pt x="26987" y="73025"/>
                    </a:cubicBezTo>
                    <a:cubicBezTo>
                      <a:pt x="26723" y="81492"/>
                      <a:pt x="29633" y="84402"/>
                      <a:pt x="25400" y="95250"/>
                    </a:cubicBezTo>
                    <a:cubicBezTo>
                      <a:pt x="21167" y="106098"/>
                      <a:pt x="11377" y="122105"/>
                      <a:pt x="1587" y="13811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7" name="フリーフォーム: 図形 1576">
                <a:extLst>
                  <a:ext uri="{FF2B5EF4-FFF2-40B4-BE49-F238E27FC236}">
                    <a16:creationId xmlns:a16="http://schemas.microsoft.com/office/drawing/2014/main" id="{7968083A-ED21-4BCE-9715-8C79DAEB3417}"/>
                  </a:ext>
                </a:extLst>
              </p:cNvPr>
              <p:cNvSpPr/>
              <p:nvPr/>
            </p:nvSpPr>
            <p:spPr>
              <a:xfrm>
                <a:off x="4937125" y="1529018"/>
                <a:ext cx="236836" cy="152177"/>
              </a:xfrm>
              <a:custGeom>
                <a:avLst/>
                <a:gdLst>
                  <a:gd name="connsiteX0" fmla="*/ 0 w 236836"/>
                  <a:gd name="connsiteY0" fmla="*/ 42607 h 152177"/>
                  <a:gd name="connsiteX1" fmla="*/ 87313 w 236836"/>
                  <a:gd name="connsiteY1" fmla="*/ 7682 h 152177"/>
                  <a:gd name="connsiteX2" fmla="*/ 100013 w 236836"/>
                  <a:gd name="connsiteY2" fmla="*/ 4507 h 152177"/>
                  <a:gd name="connsiteX3" fmla="*/ 136525 w 236836"/>
                  <a:gd name="connsiteY3" fmla="*/ 60070 h 152177"/>
                  <a:gd name="connsiteX4" fmla="*/ 169863 w 236836"/>
                  <a:gd name="connsiteY4" fmla="*/ 87057 h 152177"/>
                  <a:gd name="connsiteX5" fmla="*/ 203200 w 236836"/>
                  <a:gd name="connsiteY5" fmla="*/ 115632 h 152177"/>
                  <a:gd name="connsiteX6" fmla="*/ 233363 w 236836"/>
                  <a:gd name="connsiteY6" fmla="*/ 148970 h 152177"/>
                  <a:gd name="connsiteX7" fmla="*/ 234950 w 236836"/>
                  <a:gd name="connsiteY7" fmla="*/ 148970 h 152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6836" h="152177">
                    <a:moveTo>
                      <a:pt x="0" y="42607"/>
                    </a:moveTo>
                    <a:lnTo>
                      <a:pt x="87313" y="7682"/>
                    </a:lnTo>
                    <a:cubicBezTo>
                      <a:pt x="103982" y="1332"/>
                      <a:pt x="91811" y="-4224"/>
                      <a:pt x="100013" y="4507"/>
                    </a:cubicBezTo>
                    <a:cubicBezTo>
                      <a:pt x="108215" y="13238"/>
                      <a:pt x="124883" y="46312"/>
                      <a:pt x="136525" y="60070"/>
                    </a:cubicBezTo>
                    <a:cubicBezTo>
                      <a:pt x="148167" y="73828"/>
                      <a:pt x="158751" y="77797"/>
                      <a:pt x="169863" y="87057"/>
                    </a:cubicBezTo>
                    <a:cubicBezTo>
                      <a:pt x="180976" y="96317"/>
                      <a:pt x="192617" y="105313"/>
                      <a:pt x="203200" y="115632"/>
                    </a:cubicBezTo>
                    <a:cubicBezTo>
                      <a:pt x="213783" y="125951"/>
                      <a:pt x="233363" y="148970"/>
                      <a:pt x="233363" y="148970"/>
                    </a:cubicBezTo>
                    <a:cubicBezTo>
                      <a:pt x="238655" y="154526"/>
                      <a:pt x="236802" y="151748"/>
                      <a:pt x="234950" y="14897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8" name="フリーフォーム: 図形 1577">
                <a:extLst>
                  <a:ext uri="{FF2B5EF4-FFF2-40B4-BE49-F238E27FC236}">
                    <a16:creationId xmlns:a16="http://schemas.microsoft.com/office/drawing/2014/main" id="{11C7242E-4D63-463B-9C27-D06015B2EFA5}"/>
                  </a:ext>
                </a:extLst>
              </p:cNvPr>
              <p:cNvSpPr/>
              <p:nvPr/>
            </p:nvSpPr>
            <p:spPr>
              <a:xfrm>
                <a:off x="5537200" y="989013"/>
                <a:ext cx="211195" cy="515937"/>
              </a:xfrm>
              <a:custGeom>
                <a:avLst/>
                <a:gdLst>
                  <a:gd name="connsiteX0" fmla="*/ 0 w 211195"/>
                  <a:gd name="connsiteY0" fmla="*/ 0 h 515937"/>
                  <a:gd name="connsiteX1" fmla="*/ 42863 w 211195"/>
                  <a:gd name="connsiteY1" fmla="*/ 73025 h 515937"/>
                  <a:gd name="connsiteX2" fmla="*/ 80963 w 211195"/>
                  <a:gd name="connsiteY2" fmla="*/ 149225 h 515937"/>
                  <a:gd name="connsiteX3" fmla="*/ 107950 w 211195"/>
                  <a:gd name="connsiteY3" fmla="*/ 177800 h 515937"/>
                  <a:gd name="connsiteX4" fmla="*/ 134938 w 211195"/>
                  <a:gd name="connsiteY4" fmla="*/ 209550 h 515937"/>
                  <a:gd name="connsiteX5" fmla="*/ 163513 w 211195"/>
                  <a:gd name="connsiteY5" fmla="*/ 273050 h 515937"/>
                  <a:gd name="connsiteX6" fmla="*/ 188913 w 211195"/>
                  <a:gd name="connsiteY6" fmla="*/ 323850 h 515937"/>
                  <a:gd name="connsiteX7" fmla="*/ 204788 w 211195"/>
                  <a:gd name="connsiteY7" fmla="*/ 400050 h 515937"/>
                  <a:gd name="connsiteX8" fmla="*/ 211138 w 211195"/>
                  <a:gd name="connsiteY8" fmla="*/ 473075 h 515937"/>
                  <a:gd name="connsiteX9" fmla="*/ 201613 w 211195"/>
                  <a:gd name="connsiteY9" fmla="*/ 515937 h 51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195" h="515937">
                    <a:moveTo>
                      <a:pt x="0" y="0"/>
                    </a:moveTo>
                    <a:cubicBezTo>
                      <a:pt x="14684" y="24077"/>
                      <a:pt x="29369" y="48154"/>
                      <a:pt x="42863" y="73025"/>
                    </a:cubicBezTo>
                    <a:cubicBezTo>
                      <a:pt x="56357" y="97896"/>
                      <a:pt x="70115" y="131763"/>
                      <a:pt x="80963" y="149225"/>
                    </a:cubicBezTo>
                    <a:cubicBezTo>
                      <a:pt x="91811" y="166687"/>
                      <a:pt x="98954" y="167746"/>
                      <a:pt x="107950" y="177800"/>
                    </a:cubicBezTo>
                    <a:cubicBezTo>
                      <a:pt x="116946" y="187854"/>
                      <a:pt x="125678" y="193675"/>
                      <a:pt x="134938" y="209550"/>
                    </a:cubicBezTo>
                    <a:cubicBezTo>
                      <a:pt x="144198" y="225425"/>
                      <a:pt x="154517" y="254000"/>
                      <a:pt x="163513" y="273050"/>
                    </a:cubicBezTo>
                    <a:cubicBezTo>
                      <a:pt x="172509" y="292100"/>
                      <a:pt x="182034" y="302684"/>
                      <a:pt x="188913" y="323850"/>
                    </a:cubicBezTo>
                    <a:cubicBezTo>
                      <a:pt x="195792" y="345016"/>
                      <a:pt x="201084" y="375179"/>
                      <a:pt x="204788" y="400050"/>
                    </a:cubicBezTo>
                    <a:cubicBezTo>
                      <a:pt x="208492" y="424921"/>
                      <a:pt x="211667" y="453761"/>
                      <a:pt x="211138" y="473075"/>
                    </a:cubicBezTo>
                    <a:cubicBezTo>
                      <a:pt x="210609" y="492389"/>
                      <a:pt x="206111" y="504163"/>
                      <a:pt x="201613" y="515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9" name="フリーフォーム: 図形 1578">
                <a:extLst>
                  <a:ext uri="{FF2B5EF4-FFF2-40B4-BE49-F238E27FC236}">
                    <a16:creationId xmlns:a16="http://schemas.microsoft.com/office/drawing/2014/main" id="{97FFFFA4-8ACA-4F7B-893E-D52368C40A83}"/>
                  </a:ext>
                </a:extLst>
              </p:cNvPr>
              <p:cNvSpPr/>
              <p:nvPr/>
            </p:nvSpPr>
            <p:spPr>
              <a:xfrm>
                <a:off x="5326063" y="900113"/>
                <a:ext cx="139700" cy="169862"/>
              </a:xfrm>
              <a:custGeom>
                <a:avLst/>
                <a:gdLst>
                  <a:gd name="connsiteX0" fmla="*/ 0 w 139700"/>
                  <a:gd name="connsiteY0" fmla="*/ 0 h 169862"/>
                  <a:gd name="connsiteX1" fmla="*/ 73025 w 139700"/>
                  <a:gd name="connsiteY1" fmla="*/ 39687 h 169862"/>
                  <a:gd name="connsiteX2" fmla="*/ 92075 w 139700"/>
                  <a:gd name="connsiteY2" fmla="*/ 50800 h 169862"/>
                  <a:gd name="connsiteX3" fmla="*/ 107950 w 139700"/>
                  <a:gd name="connsiteY3" fmla="*/ 88900 h 169862"/>
                  <a:gd name="connsiteX4" fmla="*/ 127000 w 139700"/>
                  <a:gd name="connsiteY4" fmla="*/ 138112 h 169862"/>
                  <a:gd name="connsiteX5" fmla="*/ 139700 w 139700"/>
                  <a:gd name="connsiteY5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700" h="169862">
                    <a:moveTo>
                      <a:pt x="0" y="0"/>
                    </a:moveTo>
                    <a:lnTo>
                      <a:pt x="73025" y="39687"/>
                    </a:lnTo>
                    <a:cubicBezTo>
                      <a:pt x="88371" y="48154"/>
                      <a:pt x="86254" y="42598"/>
                      <a:pt x="92075" y="50800"/>
                    </a:cubicBezTo>
                    <a:cubicBezTo>
                      <a:pt x="97896" y="59002"/>
                      <a:pt x="102129" y="74348"/>
                      <a:pt x="107950" y="88900"/>
                    </a:cubicBezTo>
                    <a:cubicBezTo>
                      <a:pt x="113771" y="103452"/>
                      <a:pt x="121708" y="124618"/>
                      <a:pt x="127000" y="138112"/>
                    </a:cubicBezTo>
                    <a:cubicBezTo>
                      <a:pt x="132292" y="151606"/>
                      <a:pt x="135996" y="160734"/>
                      <a:pt x="1397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0" name="フリーフォーム: 図形 1579">
                <a:extLst>
                  <a:ext uri="{FF2B5EF4-FFF2-40B4-BE49-F238E27FC236}">
                    <a16:creationId xmlns:a16="http://schemas.microsoft.com/office/drawing/2014/main" id="{D1B1572A-8D1A-4B12-91EA-59F629EBC632}"/>
                  </a:ext>
                </a:extLst>
              </p:cNvPr>
              <p:cNvSpPr/>
              <p:nvPr/>
            </p:nvSpPr>
            <p:spPr>
              <a:xfrm>
                <a:off x="5297488" y="1004888"/>
                <a:ext cx="277812" cy="614362"/>
              </a:xfrm>
              <a:custGeom>
                <a:avLst/>
                <a:gdLst>
                  <a:gd name="connsiteX0" fmla="*/ 0 w 277812"/>
                  <a:gd name="connsiteY0" fmla="*/ 0 h 614362"/>
                  <a:gd name="connsiteX1" fmla="*/ 30162 w 277812"/>
                  <a:gd name="connsiteY1" fmla="*/ 100012 h 614362"/>
                  <a:gd name="connsiteX2" fmla="*/ 71437 w 277812"/>
                  <a:gd name="connsiteY2" fmla="*/ 220662 h 614362"/>
                  <a:gd name="connsiteX3" fmla="*/ 106362 w 277812"/>
                  <a:gd name="connsiteY3" fmla="*/ 292100 h 614362"/>
                  <a:gd name="connsiteX4" fmla="*/ 123825 w 277812"/>
                  <a:gd name="connsiteY4" fmla="*/ 336550 h 614362"/>
                  <a:gd name="connsiteX5" fmla="*/ 173037 w 277812"/>
                  <a:gd name="connsiteY5" fmla="*/ 427037 h 614362"/>
                  <a:gd name="connsiteX6" fmla="*/ 203200 w 277812"/>
                  <a:gd name="connsiteY6" fmla="*/ 493712 h 614362"/>
                  <a:gd name="connsiteX7" fmla="*/ 244475 w 277812"/>
                  <a:gd name="connsiteY7" fmla="*/ 544512 h 614362"/>
                  <a:gd name="connsiteX8" fmla="*/ 277812 w 277812"/>
                  <a:gd name="connsiteY8" fmla="*/ 614362 h 61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7812" h="614362">
                    <a:moveTo>
                      <a:pt x="0" y="0"/>
                    </a:moveTo>
                    <a:cubicBezTo>
                      <a:pt x="9128" y="31617"/>
                      <a:pt x="18256" y="63235"/>
                      <a:pt x="30162" y="100012"/>
                    </a:cubicBezTo>
                    <a:cubicBezTo>
                      <a:pt x="42068" y="136789"/>
                      <a:pt x="58737" y="188647"/>
                      <a:pt x="71437" y="220662"/>
                    </a:cubicBezTo>
                    <a:cubicBezTo>
                      <a:pt x="84137" y="252677"/>
                      <a:pt x="97631" y="272785"/>
                      <a:pt x="106362" y="292100"/>
                    </a:cubicBezTo>
                    <a:cubicBezTo>
                      <a:pt x="115093" y="311415"/>
                      <a:pt x="112713" y="314061"/>
                      <a:pt x="123825" y="336550"/>
                    </a:cubicBezTo>
                    <a:cubicBezTo>
                      <a:pt x="134938" y="359040"/>
                      <a:pt x="159808" y="400843"/>
                      <a:pt x="173037" y="427037"/>
                    </a:cubicBezTo>
                    <a:cubicBezTo>
                      <a:pt x="186266" y="453231"/>
                      <a:pt x="191294" y="474133"/>
                      <a:pt x="203200" y="493712"/>
                    </a:cubicBezTo>
                    <a:cubicBezTo>
                      <a:pt x="215106" y="513291"/>
                      <a:pt x="232040" y="524404"/>
                      <a:pt x="244475" y="544512"/>
                    </a:cubicBezTo>
                    <a:cubicBezTo>
                      <a:pt x="256910" y="564620"/>
                      <a:pt x="267361" y="589491"/>
                      <a:pt x="277812" y="6143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1" name="フリーフォーム: 図形 1580">
                <a:extLst>
                  <a:ext uri="{FF2B5EF4-FFF2-40B4-BE49-F238E27FC236}">
                    <a16:creationId xmlns:a16="http://schemas.microsoft.com/office/drawing/2014/main" id="{E6431D9D-4D21-4587-859F-FEDA46DD5D6C}"/>
                  </a:ext>
                </a:extLst>
              </p:cNvPr>
              <p:cNvSpPr/>
              <p:nvPr/>
            </p:nvSpPr>
            <p:spPr>
              <a:xfrm>
                <a:off x="5224382" y="1038225"/>
                <a:ext cx="60507" cy="390525"/>
              </a:xfrm>
              <a:custGeom>
                <a:avLst/>
                <a:gdLst>
                  <a:gd name="connsiteX0" fmla="*/ 31831 w 60507"/>
                  <a:gd name="connsiteY0" fmla="*/ 0 h 390525"/>
                  <a:gd name="connsiteX1" fmla="*/ 39768 w 60507"/>
                  <a:gd name="connsiteY1" fmla="*/ 128588 h 390525"/>
                  <a:gd name="connsiteX2" fmla="*/ 60406 w 60507"/>
                  <a:gd name="connsiteY2" fmla="*/ 146050 h 390525"/>
                  <a:gd name="connsiteX3" fmla="*/ 30243 w 60507"/>
                  <a:gd name="connsiteY3" fmla="*/ 180975 h 390525"/>
                  <a:gd name="connsiteX4" fmla="*/ 14368 w 60507"/>
                  <a:gd name="connsiteY4" fmla="*/ 219075 h 390525"/>
                  <a:gd name="connsiteX5" fmla="*/ 81 w 60507"/>
                  <a:gd name="connsiteY5" fmla="*/ 309563 h 390525"/>
                  <a:gd name="connsiteX6" fmla="*/ 9606 w 60507"/>
                  <a:gd name="connsiteY6" fmla="*/ 390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07" h="390525">
                    <a:moveTo>
                      <a:pt x="31831" y="0"/>
                    </a:moveTo>
                    <a:cubicBezTo>
                      <a:pt x="33418" y="52123"/>
                      <a:pt x="35006" y="104246"/>
                      <a:pt x="39768" y="128588"/>
                    </a:cubicBezTo>
                    <a:cubicBezTo>
                      <a:pt x="44530" y="152930"/>
                      <a:pt x="61994" y="137319"/>
                      <a:pt x="60406" y="146050"/>
                    </a:cubicBezTo>
                    <a:cubicBezTo>
                      <a:pt x="58818" y="154781"/>
                      <a:pt x="37916" y="168804"/>
                      <a:pt x="30243" y="180975"/>
                    </a:cubicBezTo>
                    <a:cubicBezTo>
                      <a:pt x="22570" y="193146"/>
                      <a:pt x="19395" y="197644"/>
                      <a:pt x="14368" y="219075"/>
                    </a:cubicBezTo>
                    <a:cubicBezTo>
                      <a:pt x="9341" y="240506"/>
                      <a:pt x="875" y="280988"/>
                      <a:pt x="81" y="309563"/>
                    </a:cubicBezTo>
                    <a:cubicBezTo>
                      <a:pt x="-713" y="338138"/>
                      <a:pt x="4446" y="364331"/>
                      <a:pt x="9606" y="390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2" name="フリーフォーム: 図形 1581">
                <a:extLst>
                  <a:ext uri="{FF2B5EF4-FFF2-40B4-BE49-F238E27FC236}">
                    <a16:creationId xmlns:a16="http://schemas.microsoft.com/office/drawing/2014/main" id="{9B693C0D-933A-41BC-A716-AD6B51A10D8F}"/>
                  </a:ext>
                </a:extLst>
              </p:cNvPr>
              <p:cNvSpPr/>
              <p:nvPr/>
            </p:nvSpPr>
            <p:spPr>
              <a:xfrm>
                <a:off x="5104996" y="1038225"/>
                <a:ext cx="152804" cy="457200"/>
              </a:xfrm>
              <a:custGeom>
                <a:avLst/>
                <a:gdLst>
                  <a:gd name="connsiteX0" fmla="*/ 152804 w 152804"/>
                  <a:gd name="connsiteY0" fmla="*/ 0 h 457200"/>
                  <a:gd name="connsiteX1" fmla="*/ 121054 w 152804"/>
                  <a:gd name="connsiteY1" fmla="*/ 58738 h 457200"/>
                  <a:gd name="connsiteX2" fmla="*/ 98829 w 152804"/>
                  <a:gd name="connsiteY2" fmla="*/ 96838 h 457200"/>
                  <a:gd name="connsiteX3" fmla="*/ 106767 w 152804"/>
                  <a:gd name="connsiteY3" fmla="*/ 134938 h 457200"/>
                  <a:gd name="connsiteX4" fmla="*/ 109942 w 152804"/>
                  <a:gd name="connsiteY4" fmla="*/ 187325 h 457200"/>
                  <a:gd name="connsiteX5" fmla="*/ 100417 w 152804"/>
                  <a:gd name="connsiteY5" fmla="*/ 220663 h 457200"/>
                  <a:gd name="connsiteX6" fmla="*/ 52792 w 152804"/>
                  <a:gd name="connsiteY6" fmla="*/ 298450 h 457200"/>
                  <a:gd name="connsiteX7" fmla="*/ 21042 w 152804"/>
                  <a:gd name="connsiteY7" fmla="*/ 369888 h 457200"/>
                  <a:gd name="connsiteX8" fmla="*/ 1992 w 152804"/>
                  <a:gd name="connsiteY8" fmla="*/ 419100 h 457200"/>
                  <a:gd name="connsiteX9" fmla="*/ 404 w 152804"/>
                  <a:gd name="connsiteY9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804" h="457200">
                    <a:moveTo>
                      <a:pt x="152804" y="0"/>
                    </a:moveTo>
                    <a:cubicBezTo>
                      <a:pt x="141427" y="21299"/>
                      <a:pt x="130050" y="42598"/>
                      <a:pt x="121054" y="58738"/>
                    </a:cubicBezTo>
                    <a:cubicBezTo>
                      <a:pt x="112058" y="74878"/>
                      <a:pt x="101210" y="84138"/>
                      <a:pt x="98829" y="96838"/>
                    </a:cubicBezTo>
                    <a:cubicBezTo>
                      <a:pt x="96448" y="109538"/>
                      <a:pt x="104915" y="119857"/>
                      <a:pt x="106767" y="134938"/>
                    </a:cubicBezTo>
                    <a:cubicBezTo>
                      <a:pt x="108619" y="150019"/>
                      <a:pt x="111000" y="173038"/>
                      <a:pt x="109942" y="187325"/>
                    </a:cubicBezTo>
                    <a:cubicBezTo>
                      <a:pt x="108884" y="201612"/>
                      <a:pt x="109942" y="202142"/>
                      <a:pt x="100417" y="220663"/>
                    </a:cubicBezTo>
                    <a:cubicBezTo>
                      <a:pt x="90892" y="239184"/>
                      <a:pt x="66021" y="273579"/>
                      <a:pt x="52792" y="298450"/>
                    </a:cubicBezTo>
                    <a:cubicBezTo>
                      <a:pt x="39563" y="323321"/>
                      <a:pt x="29509" y="349780"/>
                      <a:pt x="21042" y="369888"/>
                    </a:cubicBezTo>
                    <a:cubicBezTo>
                      <a:pt x="12575" y="389996"/>
                      <a:pt x="5432" y="404548"/>
                      <a:pt x="1992" y="419100"/>
                    </a:cubicBezTo>
                    <a:cubicBezTo>
                      <a:pt x="-1448" y="433652"/>
                      <a:pt x="669" y="447410"/>
                      <a:pt x="404" y="4572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3" name="フリーフォーム: 図形 1582">
                <a:extLst>
                  <a:ext uri="{FF2B5EF4-FFF2-40B4-BE49-F238E27FC236}">
                    <a16:creationId xmlns:a16="http://schemas.microsoft.com/office/drawing/2014/main" id="{8476D389-5A2C-432E-B7E8-8D725F2909BE}"/>
                  </a:ext>
                </a:extLst>
              </p:cNvPr>
              <p:cNvSpPr/>
              <p:nvPr/>
            </p:nvSpPr>
            <p:spPr>
              <a:xfrm>
                <a:off x="5035550" y="1501970"/>
                <a:ext cx="458788" cy="241105"/>
              </a:xfrm>
              <a:custGeom>
                <a:avLst/>
                <a:gdLst>
                  <a:gd name="connsiteX0" fmla="*/ 0 w 458788"/>
                  <a:gd name="connsiteY0" fmla="*/ 26793 h 241105"/>
                  <a:gd name="connsiteX1" fmla="*/ 47625 w 458788"/>
                  <a:gd name="connsiteY1" fmla="*/ 2980 h 241105"/>
                  <a:gd name="connsiteX2" fmla="*/ 84138 w 458788"/>
                  <a:gd name="connsiteY2" fmla="*/ 1393 h 241105"/>
                  <a:gd name="connsiteX3" fmla="*/ 117475 w 458788"/>
                  <a:gd name="connsiteY3" fmla="*/ 12505 h 241105"/>
                  <a:gd name="connsiteX4" fmla="*/ 144463 w 458788"/>
                  <a:gd name="connsiteY4" fmla="*/ 31555 h 241105"/>
                  <a:gd name="connsiteX5" fmla="*/ 177800 w 458788"/>
                  <a:gd name="connsiteY5" fmla="*/ 58543 h 241105"/>
                  <a:gd name="connsiteX6" fmla="*/ 269875 w 458788"/>
                  <a:gd name="connsiteY6" fmla="*/ 87118 h 241105"/>
                  <a:gd name="connsiteX7" fmla="*/ 390525 w 458788"/>
                  <a:gd name="connsiteY7" fmla="*/ 134743 h 241105"/>
                  <a:gd name="connsiteX8" fmla="*/ 430213 w 458788"/>
                  <a:gd name="connsiteY8" fmla="*/ 161730 h 241105"/>
                  <a:gd name="connsiteX9" fmla="*/ 458788 w 458788"/>
                  <a:gd name="connsiteY9" fmla="*/ 241105 h 24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8788" h="241105">
                    <a:moveTo>
                      <a:pt x="0" y="26793"/>
                    </a:moveTo>
                    <a:cubicBezTo>
                      <a:pt x="16801" y="17003"/>
                      <a:pt x="33602" y="7213"/>
                      <a:pt x="47625" y="2980"/>
                    </a:cubicBezTo>
                    <a:cubicBezTo>
                      <a:pt x="61648" y="-1253"/>
                      <a:pt x="72496" y="-194"/>
                      <a:pt x="84138" y="1393"/>
                    </a:cubicBezTo>
                    <a:cubicBezTo>
                      <a:pt x="95780" y="2980"/>
                      <a:pt x="107421" y="7478"/>
                      <a:pt x="117475" y="12505"/>
                    </a:cubicBezTo>
                    <a:cubicBezTo>
                      <a:pt x="127529" y="17532"/>
                      <a:pt x="134409" y="23882"/>
                      <a:pt x="144463" y="31555"/>
                    </a:cubicBezTo>
                    <a:cubicBezTo>
                      <a:pt x="154517" y="39228"/>
                      <a:pt x="156898" y="49283"/>
                      <a:pt x="177800" y="58543"/>
                    </a:cubicBezTo>
                    <a:cubicBezTo>
                      <a:pt x="198702" y="67804"/>
                      <a:pt x="234421" y="74418"/>
                      <a:pt x="269875" y="87118"/>
                    </a:cubicBezTo>
                    <a:cubicBezTo>
                      <a:pt x="305329" y="99818"/>
                      <a:pt x="363802" y="122308"/>
                      <a:pt x="390525" y="134743"/>
                    </a:cubicBezTo>
                    <a:cubicBezTo>
                      <a:pt x="417248" y="147178"/>
                      <a:pt x="418836" y="144003"/>
                      <a:pt x="430213" y="161730"/>
                    </a:cubicBezTo>
                    <a:cubicBezTo>
                      <a:pt x="441590" y="179457"/>
                      <a:pt x="452967" y="229199"/>
                      <a:pt x="458788" y="24110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4" name="フリーフォーム: 図形 1583">
                <a:extLst>
                  <a:ext uri="{FF2B5EF4-FFF2-40B4-BE49-F238E27FC236}">
                    <a16:creationId xmlns:a16="http://schemas.microsoft.com/office/drawing/2014/main" id="{20CE1964-AA9A-439F-9D0F-82B558BBBEA6}"/>
                  </a:ext>
                </a:extLst>
              </p:cNvPr>
              <p:cNvSpPr/>
              <p:nvPr/>
            </p:nvSpPr>
            <p:spPr>
              <a:xfrm>
                <a:off x="5059363" y="1530350"/>
                <a:ext cx="358816" cy="247650"/>
              </a:xfrm>
              <a:custGeom>
                <a:avLst/>
                <a:gdLst>
                  <a:gd name="connsiteX0" fmla="*/ 0 w 358816"/>
                  <a:gd name="connsiteY0" fmla="*/ 0 h 247650"/>
                  <a:gd name="connsiteX1" fmla="*/ 49212 w 358816"/>
                  <a:gd name="connsiteY1" fmla="*/ 50800 h 247650"/>
                  <a:gd name="connsiteX2" fmla="*/ 119062 w 358816"/>
                  <a:gd name="connsiteY2" fmla="*/ 80963 h 247650"/>
                  <a:gd name="connsiteX3" fmla="*/ 233362 w 358816"/>
                  <a:gd name="connsiteY3" fmla="*/ 95250 h 247650"/>
                  <a:gd name="connsiteX4" fmla="*/ 296862 w 358816"/>
                  <a:gd name="connsiteY4" fmla="*/ 131763 h 247650"/>
                  <a:gd name="connsiteX5" fmla="*/ 330200 w 358816"/>
                  <a:gd name="connsiteY5" fmla="*/ 168275 h 247650"/>
                  <a:gd name="connsiteX6" fmla="*/ 358775 w 358816"/>
                  <a:gd name="connsiteY6" fmla="*/ 222250 h 247650"/>
                  <a:gd name="connsiteX7" fmla="*/ 323850 w 358816"/>
                  <a:gd name="connsiteY7" fmla="*/ 239713 h 247650"/>
                  <a:gd name="connsiteX8" fmla="*/ 255587 w 358816"/>
                  <a:gd name="connsiteY8" fmla="*/ 244475 h 247650"/>
                  <a:gd name="connsiteX9" fmla="*/ 185737 w 358816"/>
                  <a:gd name="connsiteY9" fmla="*/ 192088 h 247650"/>
                  <a:gd name="connsiteX10" fmla="*/ 144462 w 358816"/>
                  <a:gd name="connsiteY10" fmla="*/ 163513 h 247650"/>
                  <a:gd name="connsiteX11" fmla="*/ 112712 w 358816"/>
                  <a:gd name="connsiteY11" fmla="*/ 14446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8816" h="247650">
                    <a:moveTo>
                      <a:pt x="0" y="0"/>
                    </a:moveTo>
                    <a:cubicBezTo>
                      <a:pt x="14684" y="18653"/>
                      <a:pt x="29368" y="37306"/>
                      <a:pt x="49212" y="50800"/>
                    </a:cubicBezTo>
                    <a:cubicBezTo>
                      <a:pt x="69056" y="64294"/>
                      <a:pt x="88370" y="73555"/>
                      <a:pt x="119062" y="80963"/>
                    </a:cubicBezTo>
                    <a:cubicBezTo>
                      <a:pt x="149754" y="88371"/>
                      <a:pt x="203729" y="86783"/>
                      <a:pt x="233362" y="95250"/>
                    </a:cubicBezTo>
                    <a:cubicBezTo>
                      <a:pt x="262995" y="103717"/>
                      <a:pt x="280722" y="119592"/>
                      <a:pt x="296862" y="131763"/>
                    </a:cubicBezTo>
                    <a:cubicBezTo>
                      <a:pt x="313002" y="143934"/>
                      <a:pt x="319881" y="153194"/>
                      <a:pt x="330200" y="168275"/>
                    </a:cubicBezTo>
                    <a:cubicBezTo>
                      <a:pt x="340519" y="183356"/>
                      <a:pt x="359833" y="210344"/>
                      <a:pt x="358775" y="222250"/>
                    </a:cubicBezTo>
                    <a:cubicBezTo>
                      <a:pt x="357717" y="234156"/>
                      <a:pt x="341048" y="236009"/>
                      <a:pt x="323850" y="239713"/>
                    </a:cubicBezTo>
                    <a:cubicBezTo>
                      <a:pt x="306652" y="243417"/>
                      <a:pt x="278606" y="252412"/>
                      <a:pt x="255587" y="244475"/>
                    </a:cubicBezTo>
                    <a:cubicBezTo>
                      <a:pt x="232568" y="236538"/>
                      <a:pt x="204258" y="205582"/>
                      <a:pt x="185737" y="192088"/>
                    </a:cubicBezTo>
                    <a:cubicBezTo>
                      <a:pt x="167216" y="178594"/>
                      <a:pt x="156633" y="171450"/>
                      <a:pt x="144462" y="163513"/>
                    </a:cubicBezTo>
                    <a:cubicBezTo>
                      <a:pt x="132291" y="155576"/>
                      <a:pt x="117739" y="149226"/>
                      <a:pt x="112712" y="144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5" name="フリーフォーム: 図形 1584">
                <a:extLst>
                  <a:ext uri="{FF2B5EF4-FFF2-40B4-BE49-F238E27FC236}">
                    <a16:creationId xmlns:a16="http://schemas.microsoft.com/office/drawing/2014/main" id="{FDAD8A26-EE0D-48BA-9E2B-11D2BEA67852}"/>
                  </a:ext>
                </a:extLst>
              </p:cNvPr>
              <p:cNvSpPr/>
              <p:nvPr/>
            </p:nvSpPr>
            <p:spPr>
              <a:xfrm>
                <a:off x="5084763" y="1531867"/>
                <a:ext cx="131762" cy="34996"/>
              </a:xfrm>
              <a:custGeom>
                <a:avLst/>
                <a:gdLst>
                  <a:gd name="connsiteX0" fmla="*/ 0 w 131762"/>
                  <a:gd name="connsiteY0" fmla="*/ 11183 h 34996"/>
                  <a:gd name="connsiteX1" fmla="*/ 53975 w 131762"/>
                  <a:gd name="connsiteY1" fmla="*/ 71 h 34996"/>
                  <a:gd name="connsiteX2" fmla="*/ 103187 w 131762"/>
                  <a:gd name="connsiteY2" fmla="*/ 15946 h 34996"/>
                  <a:gd name="connsiteX3" fmla="*/ 131762 w 131762"/>
                  <a:gd name="connsiteY3" fmla="*/ 34996 h 34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62" h="34996">
                    <a:moveTo>
                      <a:pt x="0" y="11183"/>
                    </a:moveTo>
                    <a:cubicBezTo>
                      <a:pt x="18388" y="5230"/>
                      <a:pt x="36777" y="-723"/>
                      <a:pt x="53975" y="71"/>
                    </a:cubicBezTo>
                    <a:cubicBezTo>
                      <a:pt x="71173" y="865"/>
                      <a:pt x="90223" y="10125"/>
                      <a:pt x="103187" y="15946"/>
                    </a:cubicBezTo>
                    <a:cubicBezTo>
                      <a:pt x="116151" y="21767"/>
                      <a:pt x="123956" y="28381"/>
                      <a:pt x="131762" y="3499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6" name="フリーフォーム: 図形 1585">
                <a:extLst>
                  <a:ext uri="{FF2B5EF4-FFF2-40B4-BE49-F238E27FC236}">
                    <a16:creationId xmlns:a16="http://schemas.microsoft.com/office/drawing/2014/main" id="{4AC8FD62-97E1-4E25-9E05-FE87890AEDCB}"/>
                  </a:ext>
                </a:extLst>
              </p:cNvPr>
              <p:cNvSpPr/>
              <p:nvPr/>
            </p:nvSpPr>
            <p:spPr>
              <a:xfrm>
                <a:off x="5095875" y="1539875"/>
                <a:ext cx="171450" cy="40910"/>
              </a:xfrm>
              <a:custGeom>
                <a:avLst/>
                <a:gdLst>
                  <a:gd name="connsiteX0" fmla="*/ 0 w 171450"/>
                  <a:gd name="connsiteY0" fmla="*/ 0 h 40910"/>
                  <a:gd name="connsiteX1" fmla="*/ 57150 w 171450"/>
                  <a:gd name="connsiteY1" fmla="*/ 26988 h 40910"/>
                  <a:gd name="connsiteX2" fmla="*/ 117475 w 171450"/>
                  <a:gd name="connsiteY2" fmla="*/ 39688 h 40910"/>
                  <a:gd name="connsiteX3" fmla="*/ 171450 w 171450"/>
                  <a:gd name="connsiteY3" fmla="*/ 39688 h 4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450" h="40910">
                    <a:moveTo>
                      <a:pt x="0" y="0"/>
                    </a:moveTo>
                    <a:cubicBezTo>
                      <a:pt x="18785" y="10186"/>
                      <a:pt x="37571" y="20373"/>
                      <a:pt x="57150" y="26988"/>
                    </a:cubicBezTo>
                    <a:cubicBezTo>
                      <a:pt x="76729" y="33603"/>
                      <a:pt x="98425" y="37571"/>
                      <a:pt x="117475" y="39688"/>
                    </a:cubicBezTo>
                    <a:cubicBezTo>
                      <a:pt x="136525" y="41805"/>
                      <a:pt x="153987" y="40746"/>
                      <a:pt x="171450" y="3968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7" name="フリーフォーム: 図形 1586">
                <a:extLst>
                  <a:ext uri="{FF2B5EF4-FFF2-40B4-BE49-F238E27FC236}">
                    <a16:creationId xmlns:a16="http://schemas.microsoft.com/office/drawing/2014/main" id="{B80D7BBC-C3C2-4BCB-BAAB-8284C99FF466}"/>
                  </a:ext>
                </a:extLst>
              </p:cNvPr>
              <p:cNvSpPr/>
              <p:nvPr/>
            </p:nvSpPr>
            <p:spPr>
              <a:xfrm>
                <a:off x="5478410" y="981075"/>
                <a:ext cx="261990" cy="535874"/>
              </a:xfrm>
              <a:custGeom>
                <a:avLst/>
                <a:gdLst>
                  <a:gd name="connsiteX0" fmla="*/ 38153 w 261990"/>
                  <a:gd name="connsiteY0" fmla="*/ 0 h 535874"/>
                  <a:gd name="connsiteX1" fmla="*/ 17515 w 261990"/>
                  <a:gd name="connsiteY1" fmla="*/ 84138 h 535874"/>
                  <a:gd name="connsiteX2" fmla="*/ 53 w 261990"/>
                  <a:gd name="connsiteY2" fmla="*/ 158750 h 535874"/>
                  <a:gd name="connsiteX3" fmla="*/ 12753 w 261990"/>
                  <a:gd name="connsiteY3" fmla="*/ 252413 h 535874"/>
                  <a:gd name="connsiteX4" fmla="*/ 31803 w 261990"/>
                  <a:gd name="connsiteY4" fmla="*/ 320675 h 535874"/>
                  <a:gd name="connsiteX5" fmla="*/ 90540 w 261990"/>
                  <a:gd name="connsiteY5" fmla="*/ 433388 h 535874"/>
                  <a:gd name="connsiteX6" fmla="*/ 166740 w 261990"/>
                  <a:gd name="connsiteY6" fmla="*/ 501650 h 535874"/>
                  <a:gd name="connsiteX7" fmla="*/ 231828 w 261990"/>
                  <a:gd name="connsiteY7" fmla="*/ 533400 h 535874"/>
                  <a:gd name="connsiteX8" fmla="*/ 261990 w 261990"/>
                  <a:gd name="connsiteY8" fmla="*/ 533400 h 535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990" h="535874">
                    <a:moveTo>
                      <a:pt x="38153" y="0"/>
                    </a:moveTo>
                    <a:cubicBezTo>
                      <a:pt x="31009" y="28840"/>
                      <a:pt x="23865" y="57680"/>
                      <a:pt x="17515" y="84138"/>
                    </a:cubicBezTo>
                    <a:cubicBezTo>
                      <a:pt x="11165" y="110596"/>
                      <a:pt x="847" y="130704"/>
                      <a:pt x="53" y="158750"/>
                    </a:cubicBezTo>
                    <a:cubicBezTo>
                      <a:pt x="-741" y="186796"/>
                      <a:pt x="7461" y="225426"/>
                      <a:pt x="12753" y="252413"/>
                    </a:cubicBezTo>
                    <a:cubicBezTo>
                      <a:pt x="18045" y="279401"/>
                      <a:pt x="18839" y="290513"/>
                      <a:pt x="31803" y="320675"/>
                    </a:cubicBezTo>
                    <a:cubicBezTo>
                      <a:pt x="44767" y="350837"/>
                      <a:pt x="68051" y="403226"/>
                      <a:pt x="90540" y="433388"/>
                    </a:cubicBezTo>
                    <a:cubicBezTo>
                      <a:pt x="113029" y="463550"/>
                      <a:pt x="143192" y="484981"/>
                      <a:pt x="166740" y="501650"/>
                    </a:cubicBezTo>
                    <a:cubicBezTo>
                      <a:pt x="190288" y="518319"/>
                      <a:pt x="215953" y="528108"/>
                      <a:pt x="231828" y="533400"/>
                    </a:cubicBezTo>
                    <a:cubicBezTo>
                      <a:pt x="247703" y="538692"/>
                      <a:pt x="256698" y="533929"/>
                      <a:pt x="261990" y="5334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8" name="フリーフォーム: 図形 1587">
                <a:extLst>
                  <a:ext uri="{FF2B5EF4-FFF2-40B4-BE49-F238E27FC236}">
                    <a16:creationId xmlns:a16="http://schemas.microsoft.com/office/drawing/2014/main" id="{DB53F58B-9B8D-403D-A730-2551A3C73D14}"/>
                  </a:ext>
                </a:extLst>
              </p:cNvPr>
              <p:cNvSpPr/>
              <p:nvPr/>
            </p:nvSpPr>
            <p:spPr>
              <a:xfrm>
                <a:off x="5442908" y="969963"/>
                <a:ext cx="318667" cy="669477"/>
              </a:xfrm>
              <a:custGeom>
                <a:avLst/>
                <a:gdLst>
                  <a:gd name="connsiteX0" fmla="*/ 43492 w 318667"/>
                  <a:gd name="connsiteY0" fmla="*/ 0 h 669477"/>
                  <a:gd name="connsiteX1" fmla="*/ 26030 w 318667"/>
                  <a:gd name="connsiteY1" fmla="*/ 103187 h 669477"/>
                  <a:gd name="connsiteX2" fmla="*/ 630 w 318667"/>
                  <a:gd name="connsiteY2" fmla="*/ 165100 h 669477"/>
                  <a:gd name="connsiteX3" fmla="*/ 8567 w 318667"/>
                  <a:gd name="connsiteY3" fmla="*/ 241300 h 669477"/>
                  <a:gd name="connsiteX4" fmla="*/ 18092 w 318667"/>
                  <a:gd name="connsiteY4" fmla="*/ 334962 h 669477"/>
                  <a:gd name="connsiteX5" fmla="*/ 49842 w 318667"/>
                  <a:gd name="connsiteY5" fmla="*/ 419100 h 669477"/>
                  <a:gd name="connsiteX6" fmla="*/ 86355 w 318667"/>
                  <a:gd name="connsiteY6" fmla="*/ 477837 h 669477"/>
                  <a:gd name="connsiteX7" fmla="*/ 146680 w 318667"/>
                  <a:gd name="connsiteY7" fmla="*/ 549275 h 669477"/>
                  <a:gd name="connsiteX8" fmla="*/ 202242 w 318667"/>
                  <a:gd name="connsiteY8" fmla="*/ 625475 h 669477"/>
                  <a:gd name="connsiteX9" fmla="*/ 232405 w 318667"/>
                  <a:gd name="connsiteY9" fmla="*/ 647700 h 669477"/>
                  <a:gd name="connsiteX10" fmla="*/ 260980 w 318667"/>
                  <a:gd name="connsiteY10" fmla="*/ 665162 h 669477"/>
                  <a:gd name="connsiteX11" fmla="*/ 294317 w 318667"/>
                  <a:gd name="connsiteY11" fmla="*/ 663575 h 669477"/>
                  <a:gd name="connsiteX12" fmla="*/ 318130 w 318667"/>
                  <a:gd name="connsiteY12" fmla="*/ 601662 h 669477"/>
                  <a:gd name="connsiteX13" fmla="*/ 308605 w 318667"/>
                  <a:gd name="connsiteY13" fmla="*/ 490537 h 669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8667" h="669477">
                    <a:moveTo>
                      <a:pt x="43492" y="0"/>
                    </a:moveTo>
                    <a:cubicBezTo>
                      <a:pt x="38333" y="37835"/>
                      <a:pt x="33174" y="75670"/>
                      <a:pt x="26030" y="103187"/>
                    </a:cubicBezTo>
                    <a:cubicBezTo>
                      <a:pt x="18886" y="130704"/>
                      <a:pt x="3540" y="142081"/>
                      <a:pt x="630" y="165100"/>
                    </a:cubicBezTo>
                    <a:cubicBezTo>
                      <a:pt x="-2280" y="188119"/>
                      <a:pt x="5657" y="212990"/>
                      <a:pt x="8567" y="241300"/>
                    </a:cubicBezTo>
                    <a:cubicBezTo>
                      <a:pt x="11477" y="269610"/>
                      <a:pt x="11213" y="305329"/>
                      <a:pt x="18092" y="334962"/>
                    </a:cubicBezTo>
                    <a:cubicBezTo>
                      <a:pt x="24971" y="364595"/>
                      <a:pt x="38465" y="395288"/>
                      <a:pt x="49842" y="419100"/>
                    </a:cubicBezTo>
                    <a:cubicBezTo>
                      <a:pt x="61219" y="442912"/>
                      <a:pt x="70215" y="456141"/>
                      <a:pt x="86355" y="477837"/>
                    </a:cubicBezTo>
                    <a:cubicBezTo>
                      <a:pt x="102495" y="499533"/>
                      <a:pt x="127366" y="524669"/>
                      <a:pt x="146680" y="549275"/>
                    </a:cubicBezTo>
                    <a:cubicBezTo>
                      <a:pt x="165995" y="573881"/>
                      <a:pt x="187954" y="609071"/>
                      <a:pt x="202242" y="625475"/>
                    </a:cubicBezTo>
                    <a:cubicBezTo>
                      <a:pt x="216530" y="641879"/>
                      <a:pt x="222615" y="641086"/>
                      <a:pt x="232405" y="647700"/>
                    </a:cubicBezTo>
                    <a:cubicBezTo>
                      <a:pt x="242195" y="654315"/>
                      <a:pt x="250661" y="662516"/>
                      <a:pt x="260980" y="665162"/>
                    </a:cubicBezTo>
                    <a:cubicBezTo>
                      <a:pt x="271299" y="667808"/>
                      <a:pt x="284792" y="674158"/>
                      <a:pt x="294317" y="663575"/>
                    </a:cubicBezTo>
                    <a:cubicBezTo>
                      <a:pt x="303842" y="652992"/>
                      <a:pt x="315749" y="630502"/>
                      <a:pt x="318130" y="601662"/>
                    </a:cubicBezTo>
                    <a:cubicBezTo>
                      <a:pt x="320511" y="572822"/>
                      <a:pt x="314558" y="531679"/>
                      <a:pt x="308605" y="4905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9" name="フリーフォーム: 図形 1588">
                <a:extLst>
                  <a:ext uri="{FF2B5EF4-FFF2-40B4-BE49-F238E27FC236}">
                    <a16:creationId xmlns:a16="http://schemas.microsoft.com/office/drawing/2014/main" id="{E300DF58-70D9-40C9-8B3B-8A6A794F9657}"/>
                  </a:ext>
                </a:extLst>
              </p:cNvPr>
              <p:cNvSpPr/>
              <p:nvPr/>
            </p:nvSpPr>
            <p:spPr>
              <a:xfrm>
                <a:off x="4384675" y="468313"/>
                <a:ext cx="125413" cy="20883"/>
              </a:xfrm>
              <a:custGeom>
                <a:avLst/>
                <a:gdLst>
                  <a:gd name="connsiteX0" fmla="*/ 0 w 125413"/>
                  <a:gd name="connsiteY0" fmla="*/ 0 h 20883"/>
                  <a:gd name="connsiteX1" fmla="*/ 71438 w 125413"/>
                  <a:gd name="connsiteY1" fmla="*/ 20637 h 20883"/>
                  <a:gd name="connsiteX2" fmla="*/ 125413 w 125413"/>
                  <a:gd name="connsiteY2" fmla="*/ 9525 h 20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413" h="20883">
                    <a:moveTo>
                      <a:pt x="0" y="0"/>
                    </a:moveTo>
                    <a:cubicBezTo>
                      <a:pt x="25268" y="9525"/>
                      <a:pt x="50536" y="19050"/>
                      <a:pt x="71438" y="20637"/>
                    </a:cubicBezTo>
                    <a:cubicBezTo>
                      <a:pt x="92340" y="22224"/>
                      <a:pt x="108876" y="15874"/>
                      <a:pt x="125413" y="9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0" name="フリーフォーム: 図形 1589">
                <a:extLst>
                  <a:ext uri="{FF2B5EF4-FFF2-40B4-BE49-F238E27FC236}">
                    <a16:creationId xmlns:a16="http://schemas.microsoft.com/office/drawing/2014/main" id="{9E061285-9B54-4F10-A805-44C5CE6946E9}"/>
                  </a:ext>
                </a:extLst>
              </p:cNvPr>
              <p:cNvSpPr/>
              <p:nvPr/>
            </p:nvSpPr>
            <p:spPr>
              <a:xfrm>
                <a:off x="4699000" y="380482"/>
                <a:ext cx="87313" cy="10043"/>
              </a:xfrm>
              <a:custGeom>
                <a:avLst/>
                <a:gdLst>
                  <a:gd name="connsiteX0" fmla="*/ 0 w 87313"/>
                  <a:gd name="connsiteY0" fmla="*/ 2106 h 10043"/>
                  <a:gd name="connsiteX1" fmla="*/ 60325 w 87313"/>
                  <a:gd name="connsiteY1" fmla="*/ 518 h 10043"/>
                  <a:gd name="connsiteX2" fmla="*/ 87313 w 87313"/>
                  <a:gd name="connsiteY2" fmla="*/ 10043 h 1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313" h="10043">
                    <a:moveTo>
                      <a:pt x="0" y="2106"/>
                    </a:moveTo>
                    <a:cubicBezTo>
                      <a:pt x="22886" y="650"/>
                      <a:pt x="45773" y="-805"/>
                      <a:pt x="60325" y="518"/>
                    </a:cubicBezTo>
                    <a:cubicBezTo>
                      <a:pt x="74877" y="1841"/>
                      <a:pt x="80963" y="7926"/>
                      <a:pt x="87313" y="1004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1" name="フリーフォーム: 図形 1590">
                <a:extLst>
                  <a:ext uri="{FF2B5EF4-FFF2-40B4-BE49-F238E27FC236}">
                    <a16:creationId xmlns:a16="http://schemas.microsoft.com/office/drawing/2014/main" id="{C897470E-DFDF-49EB-AED1-3A3BB8498415}"/>
                  </a:ext>
                </a:extLst>
              </p:cNvPr>
              <p:cNvSpPr/>
              <p:nvPr/>
            </p:nvSpPr>
            <p:spPr>
              <a:xfrm>
                <a:off x="4826000" y="336550"/>
                <a:ext cx="114300" cy="12700"/>
              </a:xfrm>
              <a:custGeom>
                <a:avLst/>
                <a:gdLst>
                  <a:gd name="connsiteX0" fmla="*/ 0 w 114300"/>
                  <a:gd name="connsiteY0" fmla="*/ 0 h 12700"/>
                  <a:gd name="connsiteX1" fmla="*/ 88900 w 114300"/>
                  <a:gd name="connsiteY1" fmla="*/ 9525 h 12700"/>
                  <a:gd name="connsiteX2" fmla="*/ 114300 w 114300"/>
                  <a:gd name="connsiteY2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12700">
                    <a:moveTo>
                      <a:pt x="0" y="0"/>
                    </a:moveTo>
                    <a:lnTo>
                      <a:pt x="88900" y="9525"/>
                    </a:lnTo>
                    <a:cubicBezTo>
                      <a:pt x="107950" y="11642"/>
                      <a:pt x="111125" y="12171"/>
                      <a:pt x="114300" y="127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2" name="フリーフォーム: 図形 1591">
                <a:extLst>
                  <a:ext uri="{FF2B5EF4-FFF2-40B4-BE49-F238E27FC236}">
                    <a16:creationId xmlns:a16="http://schemas.microsoft.com/office/drawing/2014/main" id="{F37D7502-10E0-460F-BF26-D969BEB4E581}"/>
                  </a:ext>
                </a:extLst>
              </p:cNvPr>
              <p:cNvSpPr/>
              <p:nvPr/>
            </p:nvSpPr>
            <p:spPr>
              <a:xfrm>
                <a:off x="5043488" y="566490"/>
                <a:ext cx="250825" cy="70098"/>
              </a:xfrm>
              <a:custGeom>
                <a:avLst/>
                <a:gdLst>
                  <a:gd name="connsiteX0" fmla="*/ 0 w 250825"/>
                  <a:gd name="connsiteY0" fmla="*/ 70098 h 70098"/>
                  <a:gd name="connsiteX1" fmla="*/ 52387 w 250825"/>
                  <a:gd name="connsiteY1" fmla="*/ 28823 h 70098"/>
                  <a:gd name="connsiteX2" fmla="*/ 103187 w 250825"/>
                  <a:gd name="connsiteY2" fmla="*/ 9773 h 70098"/>
                  <a:gd name="connsiteX3" fmla="*/ 158750 w 250825"/>
                  <a:gd name="connsiteY3" fmla="*/ 248 h 70098"/>
                  <a:gd name="connsiteX4" fmla="*/ 214312 w 250825"/>
                  <a:gd name="connsiteY4" fmla="*/ 19298 h 70098"/>
                  <a:gd name="connsiteX5" fmla="*/ 250825 w 250825"/>
                  <a:gd name="connsiteY5" fmla="*/ 44698 h 70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825" h="70098">
                    <a:moveTo>
                      <a:pt x="0" y="70098"/>
                    </a:moveTo>
                    <a:cubicBezTo>
                      <a:pt x="17594" y="54487"/>
                      <a:pt x="35189" y="38877"/>
                      <a:pt x="52387" y="28823"/>
                    </a:cubicBezTo>
                    <a:cubicBezTo>
                      <a:pt x="69585" y="18769"/>
                      <a:pt x="85460" y="14536"/>
                      <a:pt x="103187" y="9773"/>
                    </a:cubicBezTo>
                    <a:cubicBezTo>
                      <a:pt x="120914" y="5010"/>
                      <a:pt x="140229" y="-1339"/>
                      <a:pt x="158750" y="248"/>
                    </a:cubicBezTo>
                    <a:cubicBezTo>
                      <a:pt x="177271" y="1835"/>
                      <a:pt x="198966" y="11890"/>
                      <a:pt x="214312" y="19298"/>
                    </a:cubicBezTo>
                    <a:cubicBezTo>
                      <a:pt x="229658" y="26706"/>
                      <a:pt x="240241" y="35702"/>
                      <a:pt x="250825" y="4469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3" name="フリーフォーム: 図形 1592">
                <a:extLst>
                  <a:ext uri="{FF2B5EF4-FFF2-40B4-BE49-F238E27FC236}">
                    <a16:creationId xmlns:a16="http://schemas.microsoft.com/office/drawing/2014/main" id="{8427BAA4-3B0C-409F-8AF8-D6DBB0FA3674}"/>
                  </a:ext>
                </a:extLst>
              </p:cNvPr>
              <p:cNvSpPr/>
              <p:nvPr/>
            </p:nvSpPr>
            <p:spPr>
              <a:xfrm>
                <a:off x="5414478" y="1476375"/>
                <a:ext cx="52872" cy="114300"/>
              </a:xfrm>
              <a:custGeom>
                <a:avLst/>
                <a:gdLst>
                  <a:gd name="connsiteX0" fmla="*/ 52872 w 52872"/>
                  <a:gd name="connsiteY0" fmla="*/ 0 h 114300"/>
                  <a:gd name="connsiteX1" fmla="*/ 2072 w 52872"/>
                  <a:gd name="connsiteY1" fmla="*/ 68263 h 114300"/>
                  <a:gd name="connsiteX2" fmla="*/ 10010 w 52872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72" h="114300">
                    <a:moveTo>
                      <a:pt x="52872" y="0"/>
                    </a:moveTo>
                    <a:cubicBezTo>
                      <a:pt x="31044" y="24606"/>
                      <a:pt x="9216" y="49213"/>
                      <a:pt x="2072" y="68263"/>
                    </a:cubicBezTo>
                    <a:cubicBezTo>
                      <a:pt x="-5072" y="87313"/>
                      <a:pt x="8422" y="104511"/>
                      <a:pt x="10010" y="1143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4" name="フリーフォーム: 図形 1593">
                <a:extLst>
                  <a:ext uri="{FF2B5EF4-FFF2-40B4-BE49-F238E27FC236}">
                    <a16:creationId xmlns:a16="http://schemas.microsoft.com/office/drawing/2014/main" id="{73E91A07-8D3A-4B46-A810-2080B21DD96A}"/>
                  </a:ext>
                </a:extLst>
              </p:cNvPr>
              <p:cNvSpPr/>
              <p:nvPr/>
            </p:nvSpPr>
            <p:spPr>
              <a:xfrm>
                <a:off x="4460875" y="1146175"/>
                <a:ext cx="44450" cy="68263"/>
              </a:xfrm>
              <a:custGeom>
                <a:avLst/>
                <a:gdLst>
                  <a:gd name="connsiteX0" fmla="*/ 0 w 44450"/>
                  <a:gd name="connsiteY0" fmla="*/ 68263 h 68263"/>
                  <a:gd name="connsiteX1" fmla="*/ 30163 w 44450"/>
                  <a:gd name="connsiteY1" fmla="*/ 25400 h 68263"/>
                  <a:gd name="connsiteX2" fmla="*/ 44450 w 44450"/>
                  <a:gd name="connsiteY2" fmla="*/ 0 h 6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450" h="68263">
                    <a:moveTo>
                      <a:pt x="0" y="68263"/>
                    </a:moveTo>
                    <a:cubicBezTo>
                      <a:pt x="11377" y="52520"/>
                      <a:pt x="22755" y="36777"/>
                      <a:pt x="30163" y="25400"/>
                    </a:cubicBezTo>
                    <a:cubicBezTo>
                      <a:pt x="37571" y="14023"/>
                      <a:pt x="41010" y="7011"/>
                      <a:pt x="444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5" name="フリーフォーム: 図形 1594">
                <a:extLst>
                  <a:ext uri="{FF2B5EF4-FFF2-40B4-BE49-F238E27FC236}">
                    <a16:creationId xmlns:a16="http://schemas.microsoft.com/office/drawing/2014/main" id="{B7063273-F409-4ACF-934D-20253102C8AF}"/>
                  </a:ext>
                </a:extLst>
              </p:cNvPr>
              <p:cNvSpPr/>
              <p:nvPr/>
            </p:nvSpPr>
            <p:spPr>
              <a:xfrm>
                <a:off x="5049838" y="414262"/>
                <a:ext cx="339725" cy="150888"/>
              </a:xfrm>
              <a:custGeom>
                <a:avLst/>
                <a:gdLst>
                  <a:gd name="connsiteX0" fmla="*/ 0 w 339725"/>
                  <a:gd name="connsiteY0" fmla="*/ 150888 h 150888"/>
                  <a:gd name="connsiteX1" fmla="*/ 55562 w 339725"/>
                  <a:gd name="connsiteY1" fmla="*/ 77863 h 150888"/>
                  <a:gd name="connsiteX2" fmla="*/ 123825 w 339725"/>
                  <a:gd name="connsiteY2" fmla="*/ 35001 h 150888"/>
                  <a:gd name="connsiteX3" fmla="*/ 227012 w 339725"/>
                  <a:gd name="connsiteY3" fmla="*/ 76 h 150888"/>
                  <a:gd name="connsiteX4" fmla="*/ 339725 w 339725"/>
                  <a:gd name="connsiteY4" fmla="*/ 44526 h 150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9725" h="150888">
                    <a:moveTo>
                      <a:pt x="0" y="150888"/>
                    </a:moveTo>
                    <a:cubicBezTo>
                      <a:pt x="17462" y="124032"/>
                      <a:pt x="34925" y="97177"/>
                      <a:pt x="55562" y="77863"/>
                    </a:cubicBezTo>
                    <a:cubicBezTo>
                      <a:pt x="76199" y="58549"/>
                      <a:pt x="95250" y="47965"/>
                      <a:pt x="123825" y="35001"/>
                    </a:cubicBezTo>
                    <a:cubicBezTo>
                      <a:pt x="152400" y="22036"/>
                      <a:pt x="191029" y="-1512"/>
                      <a:pt x="227012" y="76"/>
                    </a:cubicBezTo>
                    <a:cubicBezTo>
                      <a:pt x="262995" y="1663"/>
                      <a:pt x="301360" y="23094"/>
                      <a:pt x="339725" y="4452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6" name="フリーフォーム: 図形 1595">
                <a:extLst>
                  <a:ext uri="{FF2B5EF4-FFF2-40B4-BE49-F238E27FC236}">
                    <a16:creationId xmlns:a16="http://schemas.microsoft.com/office/drawing/2014/main" id="{5A18D1A8-320B-4830-8756-73646EA57397}"/>
                  </a:ext>
                </a:extLst>
              </p:cNvPr>
              <p:cNvSpPr/>
              <p:nvPr/>
            </p:nvSpPr>
            <p:spPr>
              <a:xfrm>
                <a:off x="5507038" y="1058863"/>
                <a:ext cx="55116" cy="138112"/>
              </a:xfrm>
              <a:custGeom>
                <a:avLst/>
                <a:gdLst>
                  <a:gd name="connsiteX0" fmla="*/ 0 w 55116"/>
                  <a:gd name="connsiteY0" fmla="*/ 0 h 138112"/>
                  <a:gd name="connsiteX1" fmla="*/ 49212 w 55116"/>
                  <a:gd name="connsiteY1" fmla="*/ 88900 h 138112"/>
                  <a:gd name="connsiteX2" fmla="*/ 52387 w 55116"/>
                  <a:gd name="connsiteY2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16" h="138112">
                    <a:moveTo>
                      <a:pt x="0" y="0"/>
                    </a:moveTo>
                    <a:cubicBezTo>
                      <a:pt x="20240" y="32940"/>
                      <a:pt x="40481" y="65881"/>
                      <a:pt x="49212" y="88900"/>
                    </a:cubicBezTo>
                    <a:cubicBezTo>
                      <a:pt x="57943" y="111919"/>
                      <a:pt x="55165" y="125015"/>
                      <a:pt x="52387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7" name="フリーフォーム: 図形 1596">
                <a:extLst>
                  <a:ext uri="{FF2B5EF4-FFF2-40B4-BE49-F238E27FC236}">
                    <a16:creationId xmlns:a16="http://schemas.microsoft.com/office/drawing/2014/main" id="{E3B6CF63-4B62-4195-ABA5-CEA8C8DAF435}"/>
                  </a:ext>
                </a:extLst>
              </p:cNvPr>
              <p:cNvSpPr/>
              <p:nvPr/>
            </p:nvSpPr>
            <p:spPr>
              <a:xfrm>
                <a:off x="5554663" y="1222375"/>
                <a:ext cx="138112" cy="263525"/>
              </a:xfrm>
              <a:custGeom>
                <a:avLst/>
                <a:gdLst>
                  <a:gd name="connsiteX0" fmla="*/ 11112 w 138112"/>
                  <a:gd name="connsiteY0" fmla="*/ 0 h 263525"/>
                  <a:gd name="connsiteX1" fmla="*/ 0 w 138112"/>
                  <a:gd name="connsiteY1" fmla="*/ 63500 h 263525"/>
                  <a:gd name="connsiteX2" fmla="*/ 11112 w 138112"/>
                  <a:gd name="connsiteY2" fmla="*/ 119063 h 263525"/>
                  <a:gd name="connsiteX3" fmla="*/ 34925 w 138112"/>
                  <a:gd name="connsiteY3" fmla="*/ 166688 h 263525"/>
                  <a:gd name="connsiteX4" fmla="*/ 84137 w 138112"/>
                  <a:gd name="connsiteY4" fmla="*/ 220663 h 263525"/>
                  <a:gd name="connsiteX5" fmla="*/ 138112 w 138112"/>
                  <a:gd name="connsiteY5" fmla="*/ 26352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112" h="263525">
                    <a:moveTo>
                      <a:pt x="11112" y="0"/>
                    </a:moveTo>
                    <a:cubicBezTo>
                      <a:pt x="5556" y="21828"/>
                      <a:pt x="0" y="43656"/>
                      <a:pt x="0" y="63500"/>
                    </a:cubicBezTo>
                    <a:cubicBezTo>
                      <a:pt x="0" y="83344"/>
                      <a:pt x="5291" y="101865"/>
                      <a:pt x="11112" y="119063"/>
                    </a:cubicBezTo>
                    <a:cubicBezTo>
                      <a:pt x="16933" y="136261"/>
                      <a:pt x="22754" y="149755"/>
                      <a:pt x="34925" y="166688"/>
                    </a:cubicBezTo>
                    <a:cubicBezTo>
                      <a:pt x="47096" y="183621"/>
                      <a:pt x="66939" y="204524"/>
                      <a:pt x="84137" y="220663"/>
                    </a:cubicBezTo>
                    <a:cubicBezTo>
                      <a:pt x="101335" y="236802"/>
                      <a:pt x="119723" y="250163"/>
                      <a:pt x="138112" y="2635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8" name="フリーフォーム: 図形 1597">
                <a:extLst>
                  <a:ext uri="{FF2B5EF4-FFF2-40B4-BE49-F238E27FC236}">
                    <a16:creationId xmlns:a16="http://schemas.microsoft.com/office/drawing/2014/main" id="{382D8981-0DA0-4A09-A72D-94D1AF91FB32}"/>
                  </a:ext>
                </a:extLst>
              </p:cNvPr>
              <p:cNvSpPr/>
              <p:nvPr/>
            </p:nvSpPr>
            <p:spPr>
              <a:xfrm>
                <a:off x="5570538" y="1208088"/>
                <a:ext cx="128587" cy="153987"/>
              </a:xfrm>
              <a:custGeom>
                <a:avLst/>
                <a:gdLst>
                  <a:gd name="connsiteX0" fmla="*/ 0 w 128587"/>
                  <a:gd name="connsiteY0" fmla="*/ 0 h 153987"/>
                  <a:gd name="connsiteX1" fmla="*/ 50800 w 128587"/>
                  <a:gd name="connsiteY1" fmla="*/ 34925 h 153987"/>
                  <a:gd name="connsiteX2" fmla="*/ 92075 w 128587"/>
                  <a:gd name="connsiteY2" fmla="*/ 82550 h 153987"/>
                  <a:gd name="connsiteX3" fmla="*/ 122237 w 128587"/>
                  <a:gd name="connsiteY3" fmla="*/ 134937 h 153987"/>
                  <a:gd name="connsiteX4" fmla="*/ 128587 w 128587"/>
                  <a:gd name="connsiteY4" fmla="*/ 153987 h 153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153987">
                    <a:moveTo>
                      <a:pt x="0" y="0"/>
                    </a:moveTo>
                    <a:cubicBezTo>
                      <a:pt x="17727" y="10583"/>
                      <a:pt x="35454" y="21167"/>
                      <a:pt x="50800" y="34925"/>
                    </a:cubicBezTo>
                    <a:cubicBezTo>
                      <a:pt x="66146" y="48683"/>
                      <a:pt x="80169" y="65881"/>
                      <a:pt x="92075" y="82550"/>
                    </a:cubicBezTo>
                    <a:cubicBezTo>
                      <a:pt x="103981" y="99219"/>
                      <a:pt x="116152" y="123031"/>
                      <a:pt x="122237" y="134937"/>
                    </a:cubicBezTo>
                    <a:cubicBezTo>
                      <a:pt x="128322" y="146843"/>
                      <a:pt x="128454" y="150415"/>
                      <a:pt x="128587" y="1539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9" name="フリーフォーム: 図形 1598">
                <a:extLst>
                  <a:ext uri="{FF2B5EF4-FFF2-40B4-BE49-F238E27FC236}">
                    <a16:creationId xmlns:a16="http://schemas.microsoft.com/office/drawing/2014/main" id="{A59DF074-5932-4B5E-9B23-7DD767470B33}"/>
                  </a:ext>
                </a:extLst>
              </p:cNvPr>
              <p:cNvSpPr/>
              <p:nvPr/>
            </p:nvSpPr>
            <p:spPr>
              <a:xfrm>
                <a:off x="5562600" y="1104900"/>
                <a:ext cx="66920" cy="120650"/>
              </a:xfrm>
              <a:custGeom>
                <a:avLst/>
                <a:gdLst>
                  <a:gd name="connsiteX0" fmla="*/ 0 w 66920"/>
                  <a:gd name="connsiteY0" fmla="*/ 0 h 120650"/>
                  <a:gd name="connsiteX1" fmla="*/ 46038 w 66920"/>
                  <a:gd name="connsiteY1" fmla="*/ 57150 h 120650"/>
                  <a:gd name="connsiteX2" fmla="*/ 65088 w 66920"/>
                  <a:gd name="connsiteY2" fmla="*/ 95250 h 120650"/>
                  <a:gd name="connsiteX3" fmla="*/ 65088 w 66920"/>
                  <a:gd name="connsiteY3" fmla="*/ 120650 h 12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20" h="120650">
                    <a:moveTo>
                      <a:pt x="0" y="0"/>
                    </a:moveTo>
                    <a:cubicBezTo>
                      <a:pt x="17595" y="20637"/>
                      <a:pt x="35190" y="41275"/>
                      <a:pt x="46038" y="57150"/>
                    </a:cubicBezTo>
                    <a:cubicBezTo>
                      <a:pt x="56886" y="73025"/>
                      <a:pt x="61913" y="84667"/>
                      <a:pt x="65088" y="95250"/>
                    </a:cubicBezTo>
                    <a:cubicBezTo>
                      <a:pt x="68263" y="105833"/>
                      <a:pt x="66675" y="113241"/>
                      <a:pt x="65088" y="120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0" name="フリーフォーム: 図形 1599">
                <a:extLst>
                  <a:ext uri="{FF2B5EF4-FFF2-40B4-BE49-F238E27FC236}">
                    <a16:creationId xmlns:a16="http://schemas.microsoft.com/office/drawing/2014/main" id="{99FB4FCE-7667-451E-96A4-B1A766637E99}"/>
                  </a:ext>
                </a:extLst>
              </p:cNvPr>
              <p:cNvSpPr/>
              <p:nvPr/>
            </p:nvSpPr>
            <p:spPr>
              <a:xfrm>
                <a:off x="5597525" y="1277938"/>
                <a:ext cx="114300" cy="169862"/>
              </a:xfrm>
              <a:custGeom>
                <a:avLst/>
                <a:gdLst>
                  <a:gd name="connsiteX0" fmla="*/ 0 w 114300"/>
                  <a:gd name="connsiteY0" fmla="*/ 0 h 169862"/>
                  <a:gd name="connsiteX1" fmla="*/ 11113 w 114300"/>
                  <a:gd name="connsiteY1" fmla="*/ 69850 h 169862"/>
                  <a:gd name="connsiteX2" fmla="*/ 30163 w 114300"/>
                  <a:gd name="connsiteY2" fmla="*/ 104775 h 169862"/>
                  <a:gd name="connsiteX3" fmla="*/ 60325 w 114300"/>
                  <a:gd name="connsiteY3" fmla="*/ 134937 h 169862"/>
                  <a:gd name="connsiteX4" fmla="*/ 114300 w 114300"/>
                  <a:gd name="connsiteY4" fmla="*/ 169862 h 1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69862">
                    <a:moveTo>
                      <a:pt x="0" y="0"/>
                    </a:moveTo>
                    <a:cubicBezTo>
                      <a:pt x="3043" y="26194"/>
                      <a:pt x="6086" y="52388"/>
                      <a:pt x="11113" y="69850"/>
                    </a:cubicBezTo>
                    <a:cubicBezTo>
                      <a:pt x="16140" y="87313"/>
                      <a:pt x="21961" y="93927"/>
                      <a:pt x="30163" y="104775"/>
                    </a:cubicBezTo>
                    <a:cubicBezTo>
                      <a:pt x="38365" y="115623"/>
                      <a:pt x="46302" y="124089"/>
                      <a:pt x="60325" y="134937"/>
                    </a:cubicBezTo>
                    <a:cubicBezTo>
                      <a:pt x="74348" y="145785"/>
                      <a:pt x="94324" y="157823"/>
                      <a:pt x="114300" y="1698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1" name="フリーフォーム: 図形 1600">
                <a:extLst>
                  <a:ext uri="{FF2B5EF4-FFF2-40B4-BE49-F238E27FC236}">
                    <a16:creationId xmlns:a16="http://schemas.microsoft.com/office/drawing/2014/main" id="{A4FC24B4-A32A-4886-A18B-53AA013FC922}"/>
                  </a:ext>
                </a:extLst>
              </p:cNvPr>
              <p:cNvSpPr/>
              <p:nvPr/>
            </p:nvSpPr>
            <p:spPr>
              <a:xfrm>
                <a:off x="5608638" y="1290638"/>
                <a:ext cx="84137" cy="122237"/>
              </a:xfrm>
              <a:custGeom>
                <a:avLst/>
                <a:gdLst>
                  <a:gd name="connsiteX0" fmla="*/ 0 w 84137"/>
                  <a:gd name="connsiteY0" fmla="*/ 0 h 122237"/>
                  <a:gd name="connsiteX1" fmla="*/ 42862 w 84137"/>
                  <a:gd name="connsiteY1" fmla="*/ 28575 h 122237"/>
                  <a:gd name="connsiteX2" fmla="*/ 63500 w 84137"/>
                  <a:gd name="connsiteY2" fmla="*/ 68262 h 122237"/>
                  <a:gd name="connsiteX3" fmla="*/ 84137 w 84137"/>
                  <a:gd name="connsiteY3" fmla="*/ 122237 h 122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37" h="122237">
                    <a:moveTo>
                      <a:pt x="0" y="0"/>
                    </a:moveTo>
                    <a:cubicBezTo>
                      <a:pt x="16139" y="8599"/>
                      <a:pt x="32279" y="17198"/>
                      <a:pt x="42862" y="28575"/>
                    </a:cubicBezTo>
                    <a:cubicBezTo>
                      <a:pt x="53445" y="39952"/>
                      <a:pt x="56621" y="52652"/>
                      <a:pt x="63500" y="68262"/>
                    </a:cubicBezTo>
                    <a:cubicBezTo>
                      <a:pt x="70379" y="83872"/>
                      <a:pt x="77258" y="103054"/>
                      <a:pt x="84137" y="1222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2" name="フリーフォーム: 図形 1601">
                <a:extLst>
                  <a:ext uri="{FF2B5EF4-FFF2-40B4-BE49-F238E27FC236}">
                    <a16:creationId xmlns:a16="http://schemas.microsoft.com/office/drawing/2014/main" id="{CB834253-7C89-46B4-AF80-BE683011169F}"/>
                  </a:ext>
                </a:extLst>
              </p:cNvPr>
              <p:cNvSpPr/>
              <p:nvPr/>
            </p:nvSpPr>
            <p:spPr>
              <a:xfrm>
                <a:off x="5135563" y="1608138"/>
                <a:ext cx="234950" cy="112712"/>
              </a:xfrm>
              <a:custGeom>
                <a:avLst/>
                <a:gdLst>
                  <a:gd name="connsiteX0" fmla="*/ 0 w 234950"/>
                  <a:gd name="connsiteY0" fmla="*/ 0 h 112712"/>
                  <a:gd name="connsiteX1" fmla="*/ 141287 w 234950"/>
                  <a:gd name="connsiteY1" fmla="*/ 46037 h 112712"/>
                  <a:gd name="connsiteX2" fmla="*/ 211137 w 234950"/>
                  <a:gd name="connsiteY2" fmla="*/ 77787 h 112712"/>
                  <a:gd name="connsiteX3" fmla="*/ 234950 w 234950"/>
                  <a:gd name="connsiteY3" fmla="*/ 112712 h 1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950" h="112712">
                    <a:moveTo>
                      <a:pt x="0" y="0"/>
                    </a:moveTo>
                    <a:cubicBezTo>
                      <a:pt x="53049" y="16536"/>
                      <a:pt x="106098" y="33073"/>
                      <a:pt x="141287" y="46037"/>
                    </a:cubicBezTo>
                    <a:cubicBezTo>
                      <a:pt x="176476" y="59001"/>
                      <a:pt x="195527" y="66675"/>
                      <a:pt x="211137" y="77787"/>
                    </a:cubicBezTo>
                    <a:cubicBezTo>
                      <a:pt x="226747" y="88899"/>
                      <a:pt x="230848" y="100805"/>
                      <a:pt x="234950" y="112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3" name="フリーフォーム: 図形 1602">
                <a:extLst>
                  <a:ext uri="{FF2B5EF4-FFF2-40B4-BE49-F238E27FC236}">
                    <a16:creationId xmlns:a16="http://schemas.microsoft.com/office/drawing/2014/main" id="{93708AF4-652A-4EAD-8763-9C004DE34271}"/>
                  </a:ext>
                </a:extLst>
              </p:cNvPr>
              <p:cNvSpPr/>
              <p:nvPr/>
            </p:nvSpPr>
            <p:spPr>
              <a:xfrm>
                <a:off x="5243513" y="1665288"/>
                <a:ext cx="101600" cy="90487"/>
              </a:xfrm>
              <a:custGeom>
                <a:avLst/>
                <a:gdLst>
                  <a:gd name="connsiteX0" fmla="*/ 0 w 101600"/>
                  <a:gd name="connsiteY0" fmla="*/ 0 h 90487"/>
                  <a:gd name="connsiteX1" fmla="*/ 26987 w 101600"/>
                  <a:gd name="connsiteY1" fmla="*/ 46037 h 90487"/>
                  <a:gd name="connsiteX2" fmla="*/ 63500 w 101600"/>
                  <a:gd name="connsiteY2" fmla="*/ 71437 h 90487"/>
                  <a:gd name="connsiteX3" fmla="*/ 101600 w 101600"/>
                  <a:gd name="connsiteY3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90487">
                    <a:moveTo>
                      <a:pt x="0" y="0"/>
                    </a:moveTo>
                    <a:cubicBezTo>
                      <a:pt x="8202" y="17065"/>
                      <a:pt x="16404" y="34131"/>
                      <a:pt x="26987" y="46037"/>
                    </a:cubicBezTo>
                    <a:cubicBezTo>
                      <a:pt x="37570" y="57943"/>
                      <a:pt x="51065" y="64029"/>
                      <a:pt x="63500" y="71437"/>
                    </a:cubicBezTo>
                    <a:cubicBezTo>
                      <a:pt x="75935" y="78845"/>
                      <a:pt x="88767" y="84666"/>
                      <a:pt x="101600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4" name="フリーフォーム: 図形 1603">
                <a:extLst>
                  <a:ext uri="{FF2B5EF4-FFF2-40B4-BE49-F238E27FC236}">
                    <a16:creationId xmlns:a16="http://schemas.microsoft.com/office/drawing/2014/main" id="{51B0F900-42AD-45C2-B530-AAC87B3AA693}"/>
                  </a:ext>
                </a:extLst>
              </p:cNvPr>
              <p:cNvSpPr/>
              <p:nvPr/>
            </p:nvSpPr>
            <p:spPr>
              <a:xfrm>
                <a:off x="5070475" y="1684338"/>
                <a:ext cx="93663" cy="190500"/>
              </a:xfrm>
              <a:custGeom>
                <a:avLst/>
                <a:gdLst>
                  <a:gd name="connsiteX0" fmla="*/ 93663 w 93663"/>
                  <a:gd name="connsiteY0" fmla="*/ 0 h 190500"/>
                  <a:gd name="connsiteX1" fmla="*/ 38100 w 93663"/>
                  <a:gd name="connsiteY1" fmla="*/ 88900 h 190500"/>
                  <a:gd name="connsiteX2" fmla="*/ 0 w 93663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3663" h="190500">
                    <a:moveTo>
                      <a:pt x="93663" y="0"/>
                    </a:moveTo>
                    <a:cubicBezTo>
                      <a:pt x="73686" y="28575"/>
                      <a:pt x="53710" y="57150"/>
                      <a:pt x="38100" y="88900"/>
                    </a:cubicBezTo>
                    <a:cubicBezTo>
                      <a:pt x="22490" y="120650"/>
                      <a:pt x="11245" y="155575"/>
                      <a:pt x="0" y="190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5" name="フリーフォーム: 図形 1604">
                <a:extLst>
                  <a:ext uri="{FF2B5EF4-FFF2-40B4-BE49-F238E27FC236}">
                    <a16:creationId xmlns:a16="http://schemas.microsoft.com/office/drawing/2014/main" id="{5E363FC4-B0B9-4239-A1D2-AA4D6BD85A15}"/>
                  </a:ext>
                </a:extLst>
              </p:cNvPr>
              <p:cNvSpPr/>
              <p:nvPr/>
            </p:nvSpPr>
            <p:spPr>
              <a:xfrm>
                <a:off x="4811531" y="2020888"/>
                <a:ext cx="160519" cy="285750"/>
              </a:xfrm>
              <a:custGeom>
                <a:avLst/>
                <a:gdLst>
                  <a:gd name="connsiteX0" fmla="*/ 160519 w 160519"/>
                  <a:gd name="connsiteY0" fmla="*/ 0 h 285750"/>
                  <a:gd name="connsiteX1" fmla="*/ 77969 w 160519"/>
                  <a:gd name="connsiteY1" fmla="*/ 71437 h 285750"/>
                  <a:gd name="connsiteX2" fmla="*/ 54157 w 160519"/>
                  <a:gd name="connsiteY2" fmla="*/ 117475 h 285750"/>
                  <a:gd name="connsiteX3" fmla="*/ 43044 w 160519"/>
                  <a:gd name="connsiteY3" fmla="*/ 152400 h 285750"/>
                  <a:gd name="connsiteX4" fmla="*/ 6532 w 160519"/>
                  <a:gd name="connsiteY4" fmla="*/ 219075 h 285750"/>
                  <a:gd name="connsiteX5" fmla="*/ 182 w 160519"/>
                  <a:gd name="connsiteY5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519" h="285750">
                    <a:moveTo>
                      <a:pt x="160519" y="0"/>
                    </a:moveTo>
                    <a:cubicBezTo>
                      <a:pt x="128107" y="25929"/>
                      <a:pt x="95696" y="51858"/>
                      <a:pt x="77969" y="71437"/>
                    </a:cubicBezTo>
                    <a:cubicBezTo>
                      <a:pt x="60242" y="91016"/>
                      <a:pt x="59978" y="103981"/>
                      <a:pt x="54157" y="117475"/>
                    </a:cubicBezTo>
                    <a:cubicBezTo>
                      <a:pt x="48336" y="130969"/>
                      <a:pt x="50981" y="135467"/>
                      <a:pt x="43044" y="152400"/>
                    </a:cubicBezTo>
                    <a:cubicBezTo>
                      <a:pt x="35107" y="169333"/>
                      <a:pt x="13676" y="196850"/>
                      <a:pt x="6532" y="219075"/>
                    </a:cubicBezTo>
                    <a:cubicBezTo>
                      <a:pt x="-612" y="241300"/>
                      <a:pt x="-215" y="263525"/>
                      <a:pt x="182" y="2857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6" name="フリーフォーム: 図形 1605">
                <a:extLst>
                  <a:ext uri="{FF2B5EF4-FFF2-40B4-BE49-F238E27FC236}">
                    <a16:creationId xmlns:a16="http://schemas.microsoft.com/office/drawing/2014/main" id="{6A59337F-8809-47E6-A795-16B10D9FB4FC}"/>
                  </a:ext>
                </a:extLst>
              </p:cNvPr>
              <p:cNvSpPr/>
              <p:nvPr/>
            </p:nvSpPr>
            <p:spPr>
              <a:xfrm>
                <a:off x="5868988" y="1030288"/>
                <a:ext cx="346075" cy="38100"/>
              </a:xfrm>
              <a:custGeom>
                <a:avLst/>
                <a:gdLst>
                  <a:gd name="connsiteX0" fmla="*/ 0 w 346075"/>
                  <a:gd name="connsiteY0" fmla="*/ 38100 h 38100"/>
                  <a:gd name="connsiteX1" fmla="*/ 109537 w 346075"/>
                  <a:gd name="connsiteY1" fmla="*/ 34925 h 38100"/>
                  <a:gd name="connsiteX2" fmla="*/ 219075 w 346075"/>
                  <a:gd name="connsiteY2" fmla="*/ 28575 h 38100"/>
                  <a:gd name="connsiteX3" fmla="*/ 304800 w 346075"/>
                  <a:gd name="connsiteY3" fmla="*/ 23812 h 38100"/>
                  <a:gd name="connsiteX4" fmla="*/ 346075 w 346075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075" h="38100">
                    <a:moveTo>
                      <a:pt x="0" y="38100"/>
                    </a:moveTo>
                    <a:lnTo>
                      <a:pt x="109537" y="34925"/>
                    </a:lnTo>
                    <a:cubicBezTo>
                      <a:pt x="146049" y="33338"/>
                      <a:pt x="219075" y="28575"/>
                      <a:pt x="219075" y="28575"/>
                    </a:cubicBezTo>
                    <a:cubicBezTo>
                      <a:pt x="251619" y="26723"/>
                      <a:pt x="283633" y="28574"/>
                      <a:pt x="304800" y="23812"/>
                    </a:cubicBezTo>
                    <a:cubicBezTo>
                      <a:pt x="325967" y="19050"/>
                      <a:pt x="336021" y="9525"/>
                      <a:pt x="3460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7" name="フリーフォーム: 図形 1606">
                <a:extLst>
                  <a:ext uri="{FF2B5EF4-FFF2-40B4-BE49-F238E27FC236}">
                    <a16:creationId xmlns:a16="http://schemas.microsoft.com/office/drawing/2014/main" id="{3CBFFEC6-1989-4662-BE54-8C349D32889B}"/>
                  </a:ext>
                </a:extLst>
              </p:cNvPr>
              <p:cNvSpPr/>
              <p:nvPr/>
            </p:nvSpPr>
            <p:spPr>
              <a:xfrm>
                <a:off x="6210300" y="933450"/>
                <a:ext cx="49213" cy="95250"/>
              </a:xfrm>
              <a:custGeom>
                <a:avLst/>
                <a:gdLst>
                  <a:gd name="connsiteX0" fmla="*/ 49213 w 49213"/>
                  <a:gd name="connsiteY0" fmla="*/ 0 h 95250"/>
                  <a:gd name="connsiteX1" fmla="*/ 14288 w 49213"/>
                  <a:gd name="connsiteY1" fmla="*/ 39688 h 95250"/>
                  <a:gd name="connsiteX2" fmla="*/ 0 w 49213"/>
                  <a:gd name="connsiteY2" fmla="*/ 9525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213" h="95250">
                    <a:moveTo>
                      <a:pt x="49213" y="0"/>
                    </a:moveTo>
                    <a:cubicBezTo>
                      <a:pt x="35851" y="11906"/>
                      <a:pt x="22490" y="23813"/>
                      <a:pt x="14288" y="39688"/>
                    </a:cubicBezTo>
                    <a:cubicBezTo>
                      <a:pt x="6086" y="55563"/>
                      <a:pt x="3043" y="75406"/>
                      <a:pt x="0" y="95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8" name="フリーフォーム: 図形 1607">
                <a:extLst>
                  <a:ext uri="{FF2B5EF4-FFF2-40B4-BE49-F238E27FC236}">
                    <a16:creationId xmlns:a16="http://schemas.microsoft.com/office/drawing/2014/main" id="{1B2F1DCA-93D4-4712-BE5E-99A131389407}"/>
                  </a:ext>
                </a:extLst>
              </p:cNvPr>
              <p:cNvSpPr/>
              <p:nvPr/>
            </p:nvSpPr>
            <p:spPr>
              <a:xfrm>
                <a:off x="6269038" y="933450"/>
                <a:ext cx="476250" cy="211138"/>
              </a:xfrm>
              <a:custGeom>
                <a:avLst/>
                <a:gdLst>
                  <a:gd name="connsiteX0" fmla="*/ 0 w 476250"/>
                  <a:gd name="connsiteY0" fmla="*/ 0 h 211138"/>
                  <a:gd name="connsiteX1" fmla="*/ 168275 w 476250"/>
                  <a:gd name="connsiteY1" fmla="*/ 34925 h 211138"/>
                  <a:gd name="connsiteX2" fmla="*/ 303212 w 476250"/>
                  <a:gd name="connsiteY2" fmla="*/ 65088 h 211138"/>
                  <a:gd name="connsiteX3" fmla="*/ 382587 w 476250"/>
                  <a:gd name="connsiteY3" fmla="*/ 176213 h 211138"/>
                  <a:gd name="connsiteX4" fmla="*/ 476250 w 476250"/>
                  <a:gd name="connsiteY4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0" h="211138">
                    <a:moveTo>
                      <a:pt x="0" y="0"/>
                    </a:moveTo>
                    <a:lnTo>
                      <a:pt x="168275" y="34925"/>
                    </a:lnTo>
                    <a:cubicBezTo>
                      <a:pt x="218810" y="45773"/>
                      <a:pt x="267493" y="41540"/>
                      <a:pt x="303212" y="65088"/>
                    </a:cubicBezTo>
                    <a:cubicBezTo>
                      <a:pt x="338931" y="88636"/>
                      <a:pt x="353747" y="151871"/>
                      <a:pt x="382587" y="176213"/>
                    </a:cubicBezTo>
                    <a:cubicBezTo>
                      <a:pt x="411427" y="200555"/>
                      <a:pt x="443838" y="205846"/>
                      <a:pt x="476250" y="2111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9" name="フリーフォーム: 図形 1608">
                <a:extLst>
                  <a:ext uri="{FF2B5EF4-FFF2-40B4-BE49-F238E27FC236}">
                    <a16:creationId xmlns:a16="http://schemas.microsoft.com/office/drawing/2014/main" id="{D16E1085-9AB6-4DEE-B501-D6865F042561}"/>
                  </a:ext>
                </a:extLst>
              </p:cNvPr>
              <p:cNvSpPr/>
              <p:nvPr/>
            </p:nvSpPr>
            <p:spPr>
              <a:xfrm>
                <a:off x="6753225" y="1136375"/>
                <a:ext cx="684833" cy="154263"/>
              </a:xfrm>
              <a:custGeom>
                <a:avLst/>
                <a:gdLst>
                  <a:gd name="connsiteX0" fmla="*/ 0 w 684833"/>
                  <a:gd name="connsiteY0" fmla="*/ 9800 h 154263"/>
                  <a:gd name="connsiteX1" fmla="*/ 53975 w 684833"/>
                  <a:gd name="connsiteY1" fmla="*/ 275 h 154263"/>
                  <a:gd name="connsiteX2" fmla="*/ 106363 w 684833"/>
                  <a:gd name="connsiteY2" fmla="*/ 19325 h 154263"/>
                  <a:gd name="connsiteX3" fmla="*/ 592138 w 684833"/>
                  <a:gd name="connsiteY3" fmla="*/ 124100 h 154263"/>
                  <a:gd name="connsiteX4" fmla="*/ 684213 w 684833"/>
                  <a:gd name="connsiteY4" fmla="*/ 154263 h 15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4833" h="154263">
                    <a:moveTo>
                      <a:pt x="0" y="9800"/>
                    </a:moveTo>
                    <a:cubicBezTo>
                      <a:pt x="18124" y="4243"/>
                      <a:pt x="36248" y="-1313"/>
                      <a:pt x="53975" y="275"/>
                    </a:cubicBezTo>
                    <a:cubicBezTo>
                      <a:pt x="71702" y="1862"/>
                      <a:pt x="16669" y="-1312"/>
                      <a:pt x="106363" y="19325"/>
                    </a:cubicBezTo>
                    <a:cubicBezTo>
                      <a:pt x="196057" y="39962"/>
                      <a:pt x="495830" y="101610"/>
                      <a:pt x="592138" y="124100"/>
                    </a:cubicBezTo>
                    <a:cubicBezTo>
                      <a:pt x="688446" y="146590"/>
                      <a:pt x="686329" y="150426"/>
                      <a:pt x="684213" y="1542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0" name="フリーフォーム: 図形 1609">
                <a:extLst>
                  <a:ext uri="{FF2B5EF4-FFF2-40B4-BE49-F238E27FC236}">
                    <a16:creationId xmlns:a16="http://schemas.microsoft.com/office/drawing/2014/main" id="{D47DBF3D-006F-41E3-9559-2443A2EE7BC9}"/>
                  </a:ext>
                </a:extLst>
              </p:cNvPr>
              <p:cNvSpPr/>
              <p:nvPr/>
            </p:nvSpPr>
            <p:spPr>
              <a:xfrm>
                <a:off x="7440613" y="1287463"/>
                <a:ext cx="319087" cy="420687"/>
              </a:xfrm>
              <a:custGeom>
                <a:avLst/>
                <a:gdLst>
                  <a:gd name="connsiteX0" fmla="*/ 0 w 319087"/>
                  <a:gd name="connsiteY0" fmla="*/ 0 h 420687"/>
                  <a:gd name="connsiteX1" fmla="*/ 123825 w 319087"/>
                  <a:gd name="connsiteY1" fmla="*/ 50800 h 420687"/>
                  <a:gd name="connsiteX2" fmla="*/ 222250 w 319087"/>
                  <a:gd name="connsiteY2" fmla="*/ 82550 h 420687"/>
                  <a:gd name="connsiteX3" fmla="*/ 260350 w 319087"/>
                  <a:gd name="connsiteY3" fmla="*/ 152400 h 420687"/>
                  <a:gd name="connsiteX4" fmla="*/ 301625 w 319087"/>
                  <a:gd name="connsiteY4" fmla="*/ 300037 h 420687"/>
                  <a:gd name="connsiteX5" fmla="*/ 319087 w 319087"/>
                  <a:gd name="connsiteY5" fmla="*/ 420687 h 42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9087" h="420687">
                    <a:moveTo>
                      <a:pt x="0" y="0"/>
                    </a:moveTo>
                    <a:cubicBezTo>
                      <a:pt x="43391" y="18521"/>
                      <a:pt x="86783" y="37042"/>
                      <a:pt x="123825" y="50800"/>
                    </a:cubicBezTo>
                    <a:cubicBezTo>
                      <a:pt x="160867" y="64558"/>
                      <a:pt x="199496" y="65617"/>
                      <a:pt x="222250" y="82550"/>
                    </a:cubicBezTo>
                    <a:cubicBezTo>
                      <a:pt x="245004" y="99483"/>
                      <a:pt x="247121" y="116152"/>
                      <a:pt x="260350" y="152400"/>
                    </a:cubicBezTo>
                    <a:cubicBezTo>
                      <a:pt x="273579" y="188648"/>
                      <a:pt x="291836" y="255323"/>
                      <a:pt x="301625" y="300037"/>
                    </a:cubicBezTo>
                    <a:cubicBezTo>
                      <a:pt x="311414" y="344751"/>
                      <a:pt x="315250" y="382719"/>
                      <a:pt x="319087" y="420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1" name="フリーフォーム: 図形 1610">
                <a:extLst>
                  <a:ext uri="{FF2B5EF4-FFF2-40B4-BE49-F238E27FC236}">
                    <a16:creationId xmlns:a16="http://schemas.microsoft.com/office/drawing/2014/main" id="{E5BBA1E0-4412-447C-A81E-E9FA98EF2D56}"/>
                  </a:ext>
                </a:extLst>
              </p:cNvPr>
              <p:cNvSpPr/>
              <p:nvPr/>
            </p:nvSpPr>
            <p:spPr>
              <a:xfrm>
                <a:off x="6688138" y="1617644"/>
                <a:ext cx="695325" cy="230206"/>
              </a:xfrm>
              <a:custGeom>
                <a:avLst/>
                <a:gdLst>
                  <a:gd name="connsiteX0" fmla="*/ 0 w 695325"/>
                  <a:gd name="connsiteY0" fmla="*/ 20656 h 230206"/>
                  <a:gd name="connsiteX1" fmla="*/ 50800 w 695325"/>
                  <a:gd name="connsiteY1" fmla="*/ 19 h 230206"/>
                  <a:gd name="connsiteX2" fmla="*/ 157162 w 695325"/>
                  <a:gd name="connsiteY2" fmla="*/ 23831 h 230206"/>
                  <a:gd name="connsiteX3" fmla="*/ 382587 w 695325"/>
                  <a:gd name="connsiteY3" fmla="*/ 47644 h 230206"/>
                  <a:gd name="connsiteX4" fmla="*/ 542925 w 695325"/>
                  <a:gd name="connsiteY4" fmla="*/ 60344 h 230206"/>
                  <a:gd name="connsiteX5" fmla="*/ 650875 w 695325"/>
                  <a:gd name="connsiteY5" fmla="*/ 58756 h 230206"/>
                  <a:gd name="connsiteX6" fmla="*/ 633412 w 695325"/>
                  <a:gd name="connsiteY6" fmla="*/ 115906 h 230206"/>
                  <a:gd name="connsiteX7" fmla="*/ 631825 w 695325"/>
                  <a:gd name="connsiteY7" fmla="*/ 166706 h 230206"/>
                  <a:gd name="connsiteX8" fmla="*/ 650875 w 695325"/>
                  <a:gd name="connsiteY8" fmla="*/ 200044 h 230206"/>
                  <a:gd name="connsiteX9" fmla="*/ 695325 w 695325"/>
                  <a:gd name="connsiteY9" fmla="*/ 230206 h 23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325" h="230206">
                    <a:moveTo>
                      <a:pt x="0" y="20656"/>
                    </a:moveTo>
                    <a:cubicBezTo>
                      <a:pt x="12303" y="10073"/>
                      <a:pt x="24606" y="-510"/>
                      <a:pt x="50800" y="19"/>
                    </a:cubicBezTo>
                    <a:cubicBezTo>
                      <a:pt x="76994" y="548"/>
                      <a:pt x="101864" y="15894"/>
                      <a:pt x="157162" y="23831"/>
                    </a:cubicBezTo>
                    <a:cubicBezTo>
                      <a:pt x="212460" y="31768"/>
                      <a:pt x="318293" y="41558"/>
                      <a:pt x="382587" y="47644"/>
                    </a:cubicBezTo>
                    <a:cubicBezTo>
                      <a:pt x="446881" y="53730"/>
                      <a:pt x="498210" y="58492"/>
                      <a:pt x="542925" y="60344"/>
                    </a:cubicBezTo>
                    <a:cubicBezTo>
                      <a:pt x="587640" y="62196"/>
                      <a:pt x="635794" y="49496"/>
                      <a:pt x="650875" y="58756"/>
                    </a:cubicBezTo>
                    <a:cubicBezTo>
                      <a:pt x="665956" y="68016"/>
                      <a:pt x="636587" y="97914"/>
                      <a:pt x="633412" y="115906"/>
                    </a:cubicBezTo>
                    <a:cubicBezTo>
                      <a:pt x="630237" y="133898"/>
                      <a:pt x="628915" y="152683"/>
                      <a:pt x="631825" y="166706"/>
                    </a:cubicBezTo>
                    <a:cubicBezTo>
                      <a:pt x="634736" y="180729"/>
                      <a:pt x="640292" y="189461"/>
                      <a:pt x="650875" y="200044"/>
                    </a:cubicBezTo>
                    <a:cubicBezTo>
                      <a:pt x="661458" y="210627"/>
                      <a:pt x="678391" y="220416"/>
                      <a:pt x="695325" y="23020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2" name="フリーフォーム: 図形 1611">
                <a:extLst>
                  <a:ext uri="{FF2B5EF4-FFF2-40B4-BE49-F238E27FC236}">
                    <a16:creationId xmlns:a16="http://schemas.microsoft.com/office/drawing/2014/main" id="{8068B494-D821-4B14-A83E-DF487818BADC}"/>
                  </a:ext>
                </a:extLst>
              </p:cNvPr>
              <p:cNvSpPr/>
              <p:nvPr/>
            </p:nvSpPr>
            <p:spPr>
              <a:xfrm>
                <a:off x="4810125" y="2312988"/>
                <a:ext cx="136525" cy="274637"/>
              </a:xfrm>
              <a:custGeom>
                <a:avLst/>
                <a:gdLst>
                  <a:gd name="connsiteX0" fmla="*/ 0 w 136525"/>
                  <a:gd name="connsiteY0" fmla="*/ 0 h 274637"/>
                  <a:gd name="connsiteX1" fmla="*/ 14288 w 136525"/>
                  <a:gd name="connsiteY1" fmla="*/ 74612 h 274637"/>
                  <a:gd name="connsiteX2" fmla="*/ 69850 w 136525"/>
                  <a:gd name="connsiteY2" fmla="*/ 190500 h 274637"/>
                  <a:gd name="connsiteX3" fmla="*/ 136525 w 136525"/>
                  <a:gd name="connsiteY3" fmla="*/ 274637 h 27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525" h="274637">
                    <a:moveTo>
                      <a:pt x="0" y="0"/>
                    </a:moveTo>
                    <a:cubicBezTo>
                      <a:pt x="1323" y="21431"/>
                      <a:pt x="2646" y="42862"/>
                      <a:pt x="14288" y="74612"/>
                    </a:cubicBezTo>
                    <a:cubicBezTo>
                      <a:pt x="25930" y="106362"/>
                      <a:pt x="49477" y="157163"/>
                      <a:pt x="69850" y="190500"/>
                    </a:cubicBezTo>
                    <a:cubicBezTo>
                      <a:pt x="90223" y="223837"/>
                      <a:pt x="113374" y="249237"/>
                      <a:pt x="136525" y="2746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3" name="フリーフォーム: 図形 1612">
                <a:extLst>
                  <a:ext uri="{FF2B5EF4-FFF2-40B4-BE49-F238E27FC236}">
                    <a16:creationId xmlns:a16="http://schemas.microsoft.com/office/drawing/2014/main" id="{E42008A3-35DD-4398-ACF0-80AE40857870}"/>
                  </a:ext>
                </a:extLst>
              </p:cNvPr>
              <p:cNvSpPr/>
              <p:nvPr/>
            </p:nvSpPr>
            <p:spPr>
              <a:xfrm>
                <a:off x="4949825" y="2586038"/>
                <a:ext cx="105424" cy="131762"/>
              </a:xfrm>
              <a:custGeom>
                <a:avLst/>
                <a:gdLst>
                  <a:gd name="connsiteX0" fmla="*/ 0 w 105424"/>
                  <a:gd name="connsiteY0" fmla="*/ 0 h 131762"/>
                  <a:gd name="connsiteX1" fmla="*/ 65088 w 105424"/>
                  <a:gd name="connsiteY1" fmla="*/ 26987 h 131762"/>
                  <a:gd name="connsiteX2" fmla="*/ 100013 w 105424"/>
                  <a:gd name="connsiteY2" fmla="*/ 55562 h 131762"/>
                  <a:gd name="connsiteX3" fmla="*/ 104775 w 105424"/>
                  <a:gd name="connsiteY3" fmla="*/ 131762 h 1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424" h="131762">
                    <a:moveTo>
                      <a:pt x="0" y="0"/>
                    </a:moveTo>
                    <a:cubicBezTo>
                      <a:pt x="24209" y="8863"/>
                      <a:pt x="48419" y="17727"/>
                      <a:pt x="65088" y="26987"/>
                    </a:cubicBezTo>
                    <a:cubicBezTo>
                      <a:pt x="81757" y="36247"/>
                      <a:pt x="93399" y="38100"/>
                      <a:pt x="100013" y="55562"/>
                    </a:cubicBezTo>
                    <a:cubicBezTo>
                      <a:pt x="106628" y="73025"/>
                      <a:pt x="105701" y="102393"/>
                      <a:pt x="104775" y="1317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4" name="フリーフォーム: 図形 1613">
                <a:extLst>
                  <a:ext uri="{FF2B5EF4-FFF2-40B4-BE49-F238E27FC236}">
                    <a16:creationId xmlns:a16="http://schemas.microsoft.com/office/drawing/2014/main" id="{7110BE47-024D-4C01-89CF-3A1990F2BAED}"/>
                  </a:ext>
                </a:extLst>
              </p:cNvPr>
              <p:cNvSpPr/>
              <p:nvPr/>
            </p:nvSpPr>
            <p:spPr>
              <a:xfrm>
                <a:off x="5731510" y="1677988"/>
                <a:ext cx="12065" cy="222250"/>
              </a:xfrm>
              <a:custGeom>
                <a:avLst/>
                <a:gdLst>
                  <a:gd name="connsiteX0" fmla="*/ 4128 w 12065"/>
                  <a:gd name="connsiteY0" fmla="*/ 0 h 222250"/>
                  <a:gd name="connsiteX1" fmla="*/ 953 w 12065"/>
                  <a:gd name="connsiteY1" fmla="*/ 82550 h 222250"/>
                  <a:gd name="connsiteX2" fmla="*/ 953 w 12065"/>
                  <a:gd name="connsiteY2" fmla="*/ 152400 h 222250"/>
                  <a:gd name="connsiteX3" fmla="*/ 12065 w 12065"/>
                  <a:gd name="connsiteY3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5" h="222250">
                    <a:moveTo>
                      <a:pt x="4128" y="0"/>
                    </a:moveTo>
                    <a:cubicBezTo>
                      <a:pt x="2805" y="28575"/>
                      <a:pt x="1482" y="57150"/>
                      <a:pt x="953" y="82550"/>
                    </a:cubicBezTo>
                    <a:cubicBezTo>
                      <a:pt x="424" y="107950"/>
                      <a:pt x="-899" y="129117"/>
                      <a:pt x="953" y="152400"/>
                    </a:cubicBezTo>
                    <a:cubicBezTo>
                      <a:pt x="2805" y="175683"/>
                      <a:pt x="7435" y="198966"/>
                      <a:pt x="12065" y="2222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5" name="フリーフォーム: 図形 1614">
                <a:extLst>
                  <a:ext uri="{FF2B5EF4-FFF2-40B4-BE49-F238E27FC236}">
                    <a16:creationId xmlns:a16="http://schemas.microsoft.com/office/drawing/2014/main" id="{7B05FB2D-DFE5-4938-8B69-44D0470CCA96}"/>
                  </a:ext>
                </a:extLst>
              </p:cNvPr>
              <p:cNvSpPr/>
              <p:nvPr/>
            </p:nvSpPr>
            <p:spPr>
              <a:xfrm>
                <a:off x="5522913" y="1866281"/>
                <a:ext cx="219075" cy="43482"/>
              </a:xfrm>
              <a:custGeom>
                <a:avLst/>
                <a:gdLst>
                  <a:gd name="connsiteX0" fmla="*/ 0 w 219075"/>
                  <a:gd name="connsiteY0" fmla="*/ 29194 h 43482"/>
                  <a:gd name="connsiteX1" fmla="*/ 53975 w 219075"/>
                  <a:gd name="connsiteY1" fmla="*/ 24432 h 43482"/>
                  <a:gd name="connsiteX2" fmla="*/ 112712 w 219075"/>
                  <a:gd name="connsiteY2" fmla="*/ 619 h 43482"/>
                  <a:gd name="connsiteX3" fmla="*/ 157162 w 219075"/>
                  <a:gd name="connsiteY3" fmla="*/ 10144 h 43482"/>
                  <a:gd name="connsiteX4" fmla="*/ 219075 w 219075"/>
                  <a:gd name="connsiteY4" fmla="*/ 43482 h 4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075" h="43482">
                    <a:moveTo>
                      <a:pt x="0" y="29194"/>
                    </a:moveTo>
                    <a:cubicBezTo>
                      <a:pt x="17595" y="29194"/>
                      <a:pt x="35190" y="29194"/>
                      <a:pt x="53975" y="24432"/>
                    </a:cubicBezTo>
                    <a:cubicBezTo>
                      <a:pt x="72760" y="19670"/>
                      <a:pt x="95514" y="3000"/>
                      <a:pt x="112712" y="619"/>
                    </a:cubicBezTo>
                    <a:cubicBezTo>
                      <a:pt x="129910" y="-1762"/>
                      <a:pt x="139435" y="3000"/>
                      <a:pt x="157162" y="10144"/>
                    </a:cubicBezTo>
                    <a:cubicBezTo>
                      <a:pt x="174889" y="17288"/>
                      <a:pt x="219075" y="43482"/>
                      <a:pt x="219075" y="4348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6" name="フリーフォーム: 図形 1615">
                <a:extLst>
                  <a:ext uri="{FF2B5EF4-FFF2-40B4-BE49-F238E27FC236}">
                    <a16:creationId xmlns:a16="http://schemas.microsoft.com/office/drawing/2014/main" id="{5361B177-94B9-40A0-B5C4-8FC971B548E2}"/>
                  </a:ext>
                </a:extLst>
              </p:cNvPr>
              <p:cNvSpPr/>
              <p:nvPr/>
            </p:nvSpPr>
            <p:spPr>
              <a:xfrm>
                <a:off x="5815013" y="1585913"/>
                <a:ext cx="128587" cy="246062"/>
              </a:xfrm>
              <a:custGeom>
                <a:avLst/>
                <a:gdLst>
                  <a:gd name="connsiteX0" fmla="*/ 128587 w 128587"/>
                  <a:gd name="connsiteY0" fmla="*/ 0 h 246062"/>
                  <a:gd name="connsiteX1" fmla="*/ 58737 w 128587"/>
                  <a:gd name="connsiteY1" fmla="*/ 82550 h 246062"/>
                  <a:gd name="connsiteX2" fmla="*/ 17462 w 128587"/>
                  <a:gd name="connsiteY2" fmla="*/ 147637 h 246062"/>
                  <a:gd name="connsiteX3" fmla="*/ 14287 w 128587"/>
                  <a:gd name="connsiteY3" fmla="*/ 187325 h 246062"/>
                  <a:gd name="connsiteX4" fmla="*/ 0 w 128587"/>
                  <a:gd name="connsiteY4" fmla="*/ 246062 h 246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" h="246062">
                    <a:moveTo>
                      <a:pt x="128587" y="0"/>
                    </a:moveTo>
                    <a:cubicBezTo>
                      <a:pt x="102922" y="28972"/>
                      <a:pt x="77258" y="57944"/>
                      <a:pt x="58737" y="82550"/>
                    </a:cubicBezTo>
                    <a:cubicBezTo>
                      <a:pt x="40216" y="107156"/>
                      <a:pt x="24870" y="130175"/>
                      <a:pt x="17462" y="147637"/>
                    </a:cubicBezTo>
                    <a:cubicBezTo>
                      <a:pt x="10054" y="165099"/>
                      <a:pt x="17197" y="170921"/>
                      <a:pt x="14287" y="187325"/>
                    </a:cubicBezTo>
                    <a:cubicBezTo>
                      <a:pt x="11377" y="203729"/>
                      <a:pt x="5688" y="224895"/>
                      <a:pt x="0" y="24606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7" name="フリーフォーム: 図形 1616">
                <a:extLst>
                  <a:ext uri="{FF2B5EF4-FFF2-40B4-BE49-F238E27FC236}">
                    <a16:creationId xmlns:a16="http://schemas.microsoft.com/office/drawing/2014/main" id="{3A91B05C-73CB-413A-A6BA-52FC4C1010AC}"/>
                  </a:ext>
                </a:extLst>
              </p:cNvPr>
              <p:cNvSpPr/>
              <p:nvPr/>
            </p:nvSpPr>
            <p:spPr>
              <a:xfrm>
                <a:off x="5781675" y="1917700"/>
                <a:ext cx="141288" cy="271463"/>
              </a:xfrm>
              <a:custGeom>
                <a:avLst/>
                <a:gdLst>
                  <a:gd name="connsiteX0" fmla="*/ 0 w 141288"/>
                  <a:gd name="connsiteY0" fmla="*/ 0 h 271463"/>
                  <a:gd name="connsiteX1" fmla="*/ 25400 w 141288"/>
                  <a:gd name="connsiteY1" fmla="*/ 69850 h 271463"/>
                  <a:gd name="connsiteX2" fmla="*/ 88900 w 141288"/>
                  <a:gd name="connsiteY2" fmla="*/ 188913 h 271463"/>
                  <a:gd name="connsiteX3" fmla="*/ 122238 w 141288"/>
                  <a:gd name="connsiteY3" fmla="*/ 244475 h 271463"/>
                  <a:gd name="connsiteX4" fmla="*/ 141288 w 141288"/>
                  <a:gd name="connsiteY4" fmla="*/ 271463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8" h="271463">
                    <a:moveTo>
                      <a:pt x="0" y="0"/>
                    </a:moveTo>
                    <a:cubicBezTo>
                      <a:pt x="5291" y="19182"/>
                      <a:pt x="10583" y="38365"/>
                      <a:pt x="25400" y="69850"/>
                    </a:cubicBezTo>
                    <a:cubicBezTo>
                      <a:pt x="40217" y="101336"/>
                      <a:pt x="72760" y="159809"/>
                      <a:pt x="88900" y="188913"/>
                    </a:cubicBezTo>
                    <a:cubicBezTo>
                      <a:pt x="105040" y="218017"/>
                      <a:pt x="113507" y="230717"/>
                      <a:pt x="122238" y="244475"/>
                    </a:cubicBezTo>
                    <a:cubicBezTo>
                      <a:pt x="130969" y="258233"/>
                      <a:pt x="136128" y="264848"/>
                      <a:pt x="141288" y="27146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8" name="フリーフォーム: 図形 1617">
                <a:extLst>
                  <a:ext uri="{FF2B5EF4-FFF2-40B4-BE49-F238E27FC236}">
                    <a16:creationId xmlns:a16="http://schemas.microsoft.com/office/drawing/2014/main" id="{107E499A-781C-4726-A2F3-6EDCA56525DE}"/>
                  </a:ext>
                </a:extLst>
              </p:cNvPr>
              <p:cNvSpPr/>
              <p:nvPr/>
            </p:nvSpPr>
            <p:spPr>
              <a:xfrm>
                <a:off x="5419720" y="1741488"/>
                <a:ext cx="393705" cy="609600"/>
              </a:xfrm>
              <a:custGeom>
                <a:avLst/>
                <a:gdLst>
                  <a:gd name="connsiteX0" fmla="*/ 77793 w 393705"/>
                  <a:gd name="connsiteY0" fmla="*/ 0 h 609600"/>
                  <a:gd name="connsiteX1" fmla="*/ 106368 w 393705"/>
                  <a:gd name="connsiteY1" fmla="*/ 71437 h 609600"/>
                  <a:gd name="connsiteX2" fmla="*/ 107955 w 393705"/>
                  <a:gd name="connsiteY2" fmla="*/ 96837 h 609600"/>
                  <a:gd name="connsiteX3" fmla="*/ 95255 w 393705"/>
                  <a:gd name="connsiteY3" fmla="*/ 125412 h 609600"/>
                  <a:gd name="connsiteX4" fmla="*/ 66680 w 393705"/>
                  <a:gd name="connsiteY4" fmla="*/ 158750 h 609600"/>
                  <a:gd name="connsiteX5" fmla="*/ 25405 w 393705"/>
                  <a:gd name="connsiteY5" fmla="*/ 211137 h 609600"/>
                  <a:gd name="connsiteX6" fmla="*/ 12705 w 393705"/>
                  <a:gd name="connsiteY6" fmla="*/ 250825 h 609600"/>
                  <a:gd name="connsiteX7" fmla="*/ 5 w 393705"/>
                  <a:gd name="connsiteY7" fmla="*/ 322262 h 609600"/>
                  <a:gd name="connsiteX8" fmla="*/ 14293 w 393705"/>
                  <a:gd name="connsiteY8" fmla="*/ 376237 h 609600"/>
                  <a:gd name="connsiteX9" fmla="*/ 61918 w 393705"/>
                  <a:gd name="connsiteY9" fmla="*/ 449262 h 609600"/>
                  <a:gd name="connsiteX10" fmla="*/ 107955 w 393705"/>
                  <a:gd name="connsiteY10" fmla="*/ 500062 h 609600"/>
                  <a:gd name="connsiteX11" fmla="*/ 209555 w 393705"/>
                  <a:gd name="connsiteY11" fmla="*/ 550862 h 609600"/>
                  <a:gd name="connsiteX12" fmla="*/ 327030 w 393705"/>
                  <a:gd name="connsiteY12" fmla="*/ 600075 h 609600"/>
                  <a:gd name="connsiteX13" fmla="*/ 393705 w 393705"/>
                  <a:gd name="connsiteY13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3705" h="609600">
                    <a:moveTo>
                      <a:pt x="77793" y="0"/>
                    </a:moveTo>
                    <a:cubicBezTo>
                      <a:pt x="89567" y="27649"/>
                      <a:pt x="101341" y="55298"/>
                      <a:pt x="106368" y="71437"/>
                    </a:cubicBezTo>
                    <a:cubicBezTo>
                      <a:pt x="111395" y="87576"/>
                      <a:pt x="109807" y="87841"/>
                      <a:pt x="107955" y="96837"/>
                    </a:cubicBezTo>
                    <a:cubicBezTo>
                      <a:pt x="106103" y="105833"/>
                      <a:pt x="102134" y="115093"/>
                      <a:pt x="95255" y="125412"/>
                    </a:cubicBezTo>
                    <a:cubicBezTo>
                      <a:pt x="88376" y="135731"/>
                      <a:pt x="78322" y="144463"/>
                      <a:pt x="66680" y="158750"/>
                    </a:cubicBezTo>
                    <a:cubicBezTo>
                      <a:pt x="55038" y="173037"/>
                      <a:pt x="34401" y="195791"/>
                      <a:pt x="25405" y="211137"/>
                    </a:cubicBezTo>
                    <a:cubicBezTo>
                      <a:pt x="16409" y="226483"/>
                      <a:pt x="16938" y="232304"/>
                      <a:pt x="12705" y="250825"/>
                    </a:cubicBezTo>
                    <a:cubicBezTo>
                      <a:pt x="8472" y="269346"/>
                      <a:pt x="-260" y="301360"/>
                      <a:pt x="5" y="322262"/>
                    </a:cubicBezTo>
                    <a:cubicBezTo>
                      <a:pt x="270" y="343164"/>
                      <a:pt x="3974" y="355070"/>
                      <a:pt x="14293" y="376237"/>
                    </a:cubicBezTo>
                    <a:cubicBezTo>
                      <a:pt x="24612" y="397404"/>
                      <a:pt x="46308" y="428625"/>
                      <a:pt x="61918" y="449262"/>
                    </a:cubicBezTo>
                    <a:cubicBezTo>
                      <a:pt x="77528" y="469900"/>
                      <a:pt x="83349" y="483129"/>
                      <a:pt x="107955" y="500062"/>
                    </a:cubicBezTo>
                    <a:cubicBezTo>
                      <a:pt x="132561" y="516995"/>
                      <a:pt x="173043" y="534193"/>
                      <a:pt x="209555" y="550862"/>
                    </a:cubicBezTo>
                    <a:cubicBezTo>
                      <a:pt x="246067" y="567531"/>
                      <a:pt x="296338" y="590285"/>
                      <a:pt x="327030" y="600075"/>
                    </a:cubicBezTo>
                    <a:cubicBezTo>
                      <a:pt x="357722" y="609865"/>
                      <a:pt x="381270" y="608806"/>
                      <a:pt x="393705" y="6096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9" name="フリーフォーム: 図形 1618">
                <a:extLst>
                  <a:ext uri="{FF2B5EF4-FFF2-40B4-BE49-F238E27FC236}">
                    <a16:creationId xmlns:a16="http://schemas.microsoft.com/office/drawing/2014/main" id="{AD33EFE2-8AD1-4936-8336-8CED5DA0D3FD}"/>
                  </a:ext>
                </a:extLst>
              </p:cNvPr>
              <p:cNvSpPr/>
              <p:nvPr/>
            </p:nvSpPr>
            <p:spPr>
              <a:xfrm>
                <a:off x="5745163" y="1536034"/>
                <a:ext cx="439746" cy="772191"/>
              </a:xfrm>
              <a:custGeom>
                <a:avLst/>
                <a:gdLst>
                  <a:gd name="connsiteX0" fmla="*/ 0 w 439746"/>
                  <a:gd name="connsiteY0" fmla="*/ 140366 h 772191"/>
                  <a:gd name="connsiteX1" fmla="*/ 50800 w 439746"/>
                  <a:gd name="connsiteY1" fmla="*/ 134016 h 772191"/>
                  <a:gd name="connsiteX2" fmla="*/ 74612 w 439746"/>
                  <a:gd name="connsiteY2" fmla="*/ 105441 h 772191"/>
                  <a:gd name="connsiteX3" fmla="*/ 96837 w 439746"/>
                  <a:gd name="connsiteY3" fmla="*/ 57816 h 772191"/>
                  <a:gd name="connsiteX4" fmla="*/ 130175 w 439746"/>
                  <a:gd name="connsiteY4" fmla="*/ 21304 h 772191"/>
                  <a:gd name="connsiteX5" fmla="*/ 163512 w 439746"/>
                  <a:gd name="connsiteY5" fmla="*/ 3841 h 772191"/>
                  <a:gd name="connsiteX6" fmla="*/ 217487 w 439746"/>
                  <a:gd name="connsiteY6" fmla="*/ 666 h 772191"/>
                  <a:gd name="connsiteX7" fmla="*/ 280987 w 439746"/>
                  <a:gd name="connsiteY7" fmla="*/ 13366 h 772191"/>
                  <a:gd name="connsiteX8" fmla="*/ 350837 w 439746"/>
                  <a:gd name="connsiteY8" fmla="*/ 60991 h 772191"/>
                  <a:gd name="connsiteX9" fmla="*/ 412750 w 439746"/>
                  <a:gd name="connsiteY9" fmla="*/ 127666 h 772191"/>
                  <a:gd name="connsiteX10" fmla="*/ 430212 w 439746"/>
                  <a:gd name="connsiteY10" fmla="*/ 214979 h 772191"/>
                  <a:gd name="connsiteX11" fmla="*/ 439737 w 439746"/>
                  <a:gd name="connsiteY11" fmla="*/ 316579 h 772191"/>
                  <a:gd name="connsiteX12" fmla="*/ 428625 w 439746"/>
                  <a:gd name="connsiteY12" fmla="*/ 429291 h 772191"/>
                  <a:gd name="connsiteX13" fmla="*/ 414337 w 439746"/>
                  <a:gd name="connsiteY13" fmla="*/ 507079 h 772191"/>
                  <a:gd name="connsiteX14" fmla="*/ 401637 w 439746"/>
                  <a:gd name="connsiteY14" fmla="*/ 581691 h 772191"/>
                  <a:gd name="connsiteX15" fmla="*/ 390525 w 439746"/>
                  <a:gd name="connsiteY15" fmla="*/ 651541 h 772191"/>
                  <a:gd name="connsiteX16" fmla="*/ 392112 w 439746"/>
                  <a:gd name="connsiteY16" fmla="*/ 729329 h 772191"/>
                  <a:gd name="connsiteX17" fmla="*/ 396875 w 439746"/>
                  <a:gd name="connsiteY17" fmla="*/ 772191 h 772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9746" h="772191">
                    <a:moveTo>
                      <a:pt x="0" y="140366"/>
                    </a:moveTo>
                    <a:cubicBezTo>
                      <a:pt x="19182" y="140101"/>
                      <a:pt x="38365" y="139837"/>
                      <a:pt x="50800" y="134016"/>
                    </a:cubicBezTo>
                    <a:cubicBezTo>
                      <a:pt x="63235" y="128195"/>
                      <a:pt x="66939" y="118141"/>
                      <a:pt x="74612" y="105441"/>
                    </a:cubicBezTo>
                    <a:cubicBezTo>
                      <a:pt x="82285" y="92741"/>
                      <a:pt x="87577" y="71839"/>
                      <a:pt x="96837" y="57816"/>
                    </a:cubicBezTo>
                    <a:cubicBezTo>
                      <a:pt x="106098" y="43793"/>
                      <a:pt x="119063" y="30300"/>
                      <a:pt x="130175" y="21304"/>
                    </a:cubicBezTo>
                    <a:cubicBezTo>
                      <a:pt x="141287" y="12308"/>
                      <a:pt x="148960" y="7281"/>
                      <a:pt x="163512" y="3841"/>
                    </a:cubicBezTo>
                    <a:cubicBezTo>
                      <a:pt x="178064" y="401"/>
                      <a:pt x="197908" y="-921"/>
                      <a:pt x="217487" y="666"/>
                    </a:cubicBezTo>
                    <a:cubicBezTo>
                      <a:pt x="237066" y="2253"/>
                      <a:pt x="258762" y="3312"/>
                      <a:pt x="280987" y="13366"/>
                    </a:cubicBezTo>
                    <a:cubicBezTo>
                      <a:pt x="303212" y="23420"/>
                      <a:pt x="328877" y="41941"/>
                      <a:pt x="350837" y="60991"/>
                    </a:cubicBezTo>
                    <a:cubicBezTo>
                      <a:pt x="372797" y="80041"/>
                      <a:pt x="399521" y="102001"/>
                      <a:pt x="412750" y="127666"/>
                    </a:cubicBezTo>
                    <a:cubicBezTo>
                      <a:pt x="425979" y="153331"/>
                      <a:pt x="425714" y="183494"/>
                      <a:pt x="430212" y="214979"/>
                    </a:cubicBezTo>
                    <a:cubicBezTo>
                      <a:pt x="434710" y="246464"/>
                      <a:pt x="440002" y="280860"/>
                      <a:pt x="439737" y="316579"/>
                    </a:cubicBezTo>
                    <a:cubicBezTo>
                      <a:pt x="439473" y="352298"/>
                      <a:pt x="432858" y="397541"/>
                      <a:pt x="428625" y="429291"/>
                    </a:cubicBezTo>
                    <a:cubicBezTo>
                      <a:pt x="424392" y="461041"/>
                      <a:pt x="418835" y="481679"/>
                      <a:pt x="414337" y="507079"/>
                    </a:cubicBezTo>
                    <a:cubicBezTo>
                      <a:pt x="409839" y="532479"/>
                      <a:pt x="405606" y="557614"/>
                      <a:pt x="401637" y="581691"/>
                    </a:cubicBezTo>
                    <a:cubicBezTo>
                      <a:pt x="397668" y="605768"/>
                      <a:pt x="392112" y="626935"/>
                      <a:pt x="390525" y="651541"/>
                    </a:cubicBezTo>
                    <a:cubicBezTo>
                      <a:pt x="388938" y="676147"/>
                      <a:pt x="391054" y="709221"/>
                      <a:pt x="392112" y="729329"/>
                    </a:cubicBezTo>
                    <a:cubicBezTo>
                      <a:pt x="393170" y="749437"/>
                      <a:pt x="395022" y="760814"/>
                      <a:pt x="396875" y="772191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0" name="フリーフォーム: 図形 1619">
                <a:extLst>
                  <a:ext uri="{FF2B5EF4-FFF2-40B4-BE49-F238E27FC236}">
                    <a16:creationId xmlns:a16="http://schemas.microsoft.com/office/drawing/2014/main" id="{B749E4B3-794B-493C-8E4D-D195B6F3D9F5}"/>
                  </a:ext>
                </a:extLst>
              </p:cNvPr>
              <p:cNvSpPr/>
              <p:nvPr/>
            </p:nvSpPr>
            <p:spPr>
              <a:xfrm>
                <a:off x="5821363" y="2337403"/>
                <a:ext cx="206375" cy="45435"/>
              </a:xfrm>
              <a:custGeom>
                <a:avLst/>
                <a:gdLst>
                  <a:gd name="connsiteX0" fmla="*/ 0 w 206375"/>
                  <a:gd name="connsiteY0" fmla="*/ 12097 h 45435"/>
                  <a:gd name="connsiteX1" fmla="*/ 104775 w 206375"/>
                  <a:gd name="connsiteY1" fmla="*/ 985 h 45435"/>
                  <a:gd name="connsiteX2" fmla="*/ 185737 w 206375"/>
                  <a:gd name="connsiteY2" fmla="*/ 34322 h 45435"/>
                  <a:gd name="connsiteX3" fmla="*/ 206375 w 206375"/>
                  <a:gd name="connsiteY3" fmla="*/ 45435 h 4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75" h="45435">
                    <a:moveTo>
                      <a:pt x="0" y="12097"/>
                    </a:moveTo>
                    <a:cubicBezTo>
                      <a:pt x="36909" y="4689"/>
                      <a:pt x="73819" y="-2719"/>
                      <a:pt x="104775" y="985"/>
                    </a:cubicBezTo>
                    <a:cubicBezTo>
                      <a:pt x="135731" y="4689"/>
                      <a:pt x="168804" y="26914"/>
                      <a:pt x="185737" y="34322"/>
                    </a:cubicBezTo>
                    <a:cubicBezTo>
                      <a:pt x="202670" y="41730"/>
                      <a:pt x="203465" y="45435"/>
                      <a:pt x="206375" y="4543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1" name="フリーフォーム: 図形 1620">
                <a:extLst>
                  <a:ext uri="{FF2B5EF4-FFF2-40B4-BE49-F238E27FC236}">
                    <a16:creationId xmlns:a16="http://schemas.microsoft.com/office/drawing/2014/main" id="{BCEFEFFA-1805-4DAE-8841-E08AB48358FA}"/>
                  </a:ext>
                </a:extLst>
              </p:cNvPr>
              <p:cNvSpPr/>
              <p:nvPr/>
            </p:nvSpPr>
            <p:spPr>
              <a:xfrm>
                <a:off x="5800725" y="2135188"/>
                <a:ext cx="333375" cy="206375"/>
              </a:xfrm>
              <a:custGeom>
                <a:avLst/>
                <a:gdLst>
                  <a:gd name="connsiteX0" fmla="*/ 0 w 333375"/>
                  <a:gd name="connsiteY0" fmla="*/ 206375 h 206375"/>
                  <a:gd name="connsiteX1" fmla="*/ 58738 w 333375"/>
                  <a:gd name="connsiteY1" fmla="*/ 120650 h 206375"/>
                  <a:gd name="connsiteX2" fmla="*/ 131763 w 333375"/>
                  <a:gd name="connsiteY2" fmla="*/ 60325 h 206375"/>
                  <a:gd name="connsiteX3" fmla="*/ 207963 w 333375"/>
                  <a:gd name="connsiteY3" fmla="*/ 28575 h 206375"/>
                  <a:gd name="connsiteX4" fmla="*/ 303213 w 333375"/>
                  <a:gd name="connsiteY4" fmla="*/ 7937 h 206375"/>
                  <a:gd name="connsiteX5" fmla="*/ 333375 w 333375"/>
                  <a:gd name="connsiteY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3375" h="206375">
                    <a:moveTo>
                      <a:pt x="0" y="206375"/>
                    </a:moveTo>
                    <a:cubicBezTo>
                      <a:pt x="18389" y="175683"/>
                      <a:pt x="36778" y="144992"/>
                      <a:pt x="58738" y="120650"/>
                    </a:cubicBezTo>
                    <a:cubicBezTo>
                      <a:pt x="80698" y="96308"/>
                      <a:pt x="106892" y="75671"/>
                      <a:pt x="131763" y="60325"/>
                    </a:cubicBezTo>
                    <a:cubicBezTo>
                      <a:pt x="156634" y="44979"/>
                      <a:pt x="179388" y="37306"/>
                      <a:pt x="207963" y="28575"/>
                    </a:cubicBezTo>
                    <a:cubicBezTo>
                      <a:pt x="236538" y="19844"/>
                      <a:pt x="282311" y="12699"/>
                      <a:pt x="303213" y="7937"/>
                    </a:cubicBezTo>
                    <a:cubicBezTo>
                      <a:pt x="324115" y="3175"/>
                      <a:pt x="331258" y="5292"/>
                      <a:pt x="333375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2" name="フリーフォーム: 図形 1621">
                <a:extLst>
                  <a:ext uri="{FF2B5EF4-FFF2-40B4-BE49-F238E27FC236}">
                    <a16:creationId xmlns:a16="http://schemas.microsoft.com/office/drawing/2014/main" id="{24FC3A10-D4B5-4A68-B63D-ED92110FDCBE}"/>
                  </a:ext>
                </a:extLst>
              </p:cNvPr>
              <p:cNvSpPr/>
              <p:nvPr/>
            </p:nvSpPr>
            <p:spPr>
              <a:xfrm>
                <a:off x="6691313" y="1641475"/>
                <a:ext cx="766762" cy="720725"/>
              </a:xfrm>
              <a:custGeom>
                <a:avLst/>
                <a:gdLst>
                  <a:gd name="connsiteX0" fmla="*/ 0 w 766762"/>
                  <a:gd name="connsiteY0" fmla="*/ 0 h 720725"/>
                  <a:gd name="connsiteX1" fmla="*/ 14287 w 766762"/>
                  <a:gd name="connsiteY1" fmla="*/ 112713 h 720725"/>
                  <a:gd name="connsiteX2" fmla="*/ 71437 w 766762"/>
                  <a:gd name="connsiteY2" fmla="*/ 292100 h 720725"/>
                  <a:gd name="connsiteX3" fmla="*/ 77787 w 766762"/>
                  <a:gd name="connsiteY3" fmla="*/ 373063 h 720725"/>
                  <a:gd name="connsiteX4" fmla="*/ 182562 w 766762"/>
                  <a:gd name="connsiteY4" fmla="*/ 460375 h 720725"/>
                  <a:gd name="connsiteX5" fmla="*/ 257175 w 766762"/>
                  <a:gd name="connsiteY5" fmla="*/ 593725 h 720725"/>
                  <a:gd name="connsiteX6" fmla="*/ 295275 w 766762"/>
                  <a:gd name="connsiteY6" fmla="*/ 622300 h 720725"/>
                  <a:gd name="connsiteX7" fmla="*/ 442912 w 766762"/>
                  <a:gd name="connsiteY7" fmla="*/ 698500 h 720725"/>
                  <a:gd name="connsiteX8" fmla="*/ 560387 w 766762"/>
                  <a:gd name="connsiteY8" fmla="*/ 625475 h 720725"/>
                  <a:gd name="connsiteX9" fmla="*/ 639762 w 766762"/>
                  <a:gd name="connsiteY9" fmla="*/ 646113 h 720725"/>
                  <a:gd name="connsiteX10" fmla="*/ 766762 w 766762"/>
                  <a:gd name="connsiteY10" fmla="*/ 720725 h 72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6762" h="720725">
                    <a:moveTo>
                      <a:pt x="0" y="0"/>
                    </a:moveTo>
                    <a:cubicBezTo>
                      <a:pt x="1190" y="32015"/>
                      <a:pt x="2381" y="64030"/>
                      <a:pt x="14287" y="112713"/>
                    </a:cubicBezTo>
                    <a:cubicBezTo>
                      <a:pt x="26193" y="161396"/>
                      <a:pt x="60854" y="248708"/>
                      <a:pt x="71437" y="292100"/>
                    </a:cubicBezTo>
                    <a:cubicBezTo>
                      <a:pt x="82020" y="335492"/>
                      <a:pt x="59266" y="345017"/>
                      <a:pt x="77787" y="373063"/>
                    </a:cubicBezTo>
                    <a:cubicBezTo>
                      <a:pt x="96308" y="401109"/>
                      <a:pt x="152664" y="423598"/>
                      <a:pt x="182562" y="460375"/>
                    </a:cubicBezTo>
                    <a:cubicBezTo>
                      <a:pt x="212460" y="497152"/>
                      <a:pt x="238390" y="566738"/>
                      <a:pt x="257175" y="593725"/>
                    </a:cubicBezTo>
                    <a:cubicBezTo>
                      <a:pt x="275960" y="620712"/>
                      <a:pt x="264319" y="604838"/>
                      <a:pt x="295275" y="622300"/>
                    </a:cubicBezTo>
                    <a:cubicBezTo>
                      <a:pt x="326231" y="639762"/>
                      <a:pt x="398727" y="697971"/>
                      <a:pt x="442912" y="698500"/>
                    </a:cubicBezTo>
                    <a:cubicBezTo>
                      <a:pt x="487097" y="699029"/>
                      <a:pt x="527579" y="634206"/>
                      <a:pt x="560387" y="625475"/>
                    </a:cubicBezTo>
                    <a:cubicBezTo>
                      <a:pt x="593195" y="616744"/>
                      <a:pt x="605366" y="630238"/>
                      <a:pt x="639762" y="646113"/>
                    </a:cubicBezTo>
                    <a:cubicBezTo>
                      <a:pt x="674158" y="661988"/>
                      <a:pt x="720460" y="691356"/>
                      <a:pt x="766762" y="720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3" name="フリーフォーム: 図形 1622">
                <a:extLst>
                  <a:ext uri="{FF2B5EF4-FFF2-40B4-BE49-F238E27FC236}">
                    <a16:creationId xmlns:a16="http://schemas.microsoft.com/office/drawing/2014/main" id="{6E8447A8-103C-4874-9185-E482B7D3D7A5}"/>
                  </a:ext>
                </a:extLst>
              </p:cNvPr>
              <p:cNvSpPr/>
              <p:nvPr/>
            </p:nvSpPr>
            <p:spPr>
              <a:xfrm>
                <a:off x="7381105" y="1855788"/>
                <a:ext cx="78558" cy="498475"/>
              </a:xfrm>
              <a:custGeom>
                <a:avLst/>
                <a:gdLst>
                  <a:gd name="connsiteX0" fmla="*/ 5533 w 78558"/>
                  <a:gd name="connsiteY0" fmla="*/ 0 h 498475"/>
                  <a:gd name="connsiteX1" fmla="*/ 770 w 78558"/>
                  <a:gd name="connsiteY1" fmla="*/ 60325 h 498475"/>
                  <a:gd name="connsiteX2" fmla="*/ 19820 w 78558"/>
                  <a:gd name="connsiteY2" fmla="*/ 144462 h 498475"/>
                  <a:gd name="connsiteX3" fmla="*/ 32520 w 78558"/>
                  <a:gd name="connsiteY3" fmla="*/ 279400 h 498475"/>
                  <a:gd name="connsiteX4" fmla="*/ 56333 w 78558"/>
                  <a:gd name="connsiteY4" fmla="*/ 395287 h 498475"/>
                  <a:gd name="connsiteX5" fmla="*/ 78558 w 78558"/>
                  <a:gd name="connsiteY5" fmla="*/ 498475 h 498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58" h="498475">
                    <a:moveTo>
                      <a:pt x="5533" y="0"/>
                    </a:moveTo>
                    <a:cubicBezTo>
                      <a:pt x="1961" y="18124"/>
                      <a:pt x="-1611" y="36248"/>
                      <a:pt x="770" y="60325"/>
                    </a:cubicBezTo>
                    <a:cubicBezTo>
                      <a:pt x="3151" y="84402"/>
                      <a:pt x="14528" y="107949"/>
                      <a:pt x="19820" y="144462"/>
                    </a:cubicBezTo>
                    <a:cubicBezTo>
                      <a:pt x="25112" y="180975"/>
                      <a:pt x="26435" y="237596"/>
                      <a:pt x="32520" y="279400"/>
                    </a:cubicBezTo>
                    <a:cubicBezTo>
                      <a:pt x="38606" y="321204"/>
                      <a:pt x="48660" y="358775"/>
                      <a:pt x="56333" y="395287"/>
                    </a:cubicBezTo>
                    <a:cubicBezTo>
                      <a:pt x="64006" y="431799"/>
                      <a:pt x="71282" y="465137"/>
                      <a:pt x="78558" y="4984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4" name="フリーフォーム: 図形 1623">
                <a:extLst>
                  <a:ext uri="{FF2B5EF4-FFF2-40B4-BE49-F238E27FC236}">
                    <a16:creationId xmlns:a16="http://schemas.microsoft.com/office/drawing/2014/main" id="{F2DC13F1-F9E4-4CAA-8D51-2BC58EFF9500}"/>
                  </a:ext>
                </a:extLst>
              </p:cNvPr>
              <p:cNvSpPr/>
              <p:nvPr/>
            </p:nvSpPr>
            <p:spPr>
              <a:xfrm>
                <a:off x="5595938" y="2740025"/>
                <a:ext cx="814387" cy="511175"/>
              </a:xfrm>
              <a:custGeom>
                <a:avLst/>
                <a:gdLst>
                  <a:gd name="connsiteX0" fmla="*/ 0 w 814387"/>
                  <a:gd name="connsiteY0" fmla="*/ 0 h 511175"/>
                  <a:gd name="connsiteX1" fmla="*/ 152400 w 814387"/>
                  <a:gd name="connsiteY1" fmla="*/ 85725 h 511175"/>
                  <a:gd name="connsiteX2" fmla="*/ 284162 w 814387"/>
                  <a:gd name="connsiteY2" fmla="*/ 146050 h 511175"/>
                  <a:gd name="connsiteX3" fmla="*/ 390525 w 814387"/>
                  <a:gd name="connsiteY3" fmla="*/ 227013 h 511175"/>
                  <a:gd name="connsiteX4" fmla="*/ 514350 w 814387"/>
                  <a:gd name="connsiteY4" fmla="*/ 249238 h 511175"/>
                  <a:gd name="connsiteX5" fmla="*/ 671512 w 814387"/>
                  <a:gd name="connsiteY5" fmla="*/ 285750 h 511175"/>
                  <a:gd name="connsiteX6" fmla="*/ 720725 w 814387"/>
                  <a:gd name="connsiteY6" fmla="*/ 292100 h 511175"/>
                  <a:gd name="connsiteX7" fmla="*/ 700087 w 814387"/>
                  <a:gd name="connsiteY7" fmla="*/ 319088 h 511175"/>
                  <a:gd name="connsiteX8" fmla="*/ 696912 w 814387"/>
                  <a:gd name="connsiteY8" fmla="*/ 360363 h 511175"/>
                  <a:gd name="connsiteX9" fmla="*/ 727075 w 814387"/>
                  <a:gd name="connsiteY9" fmla="*/ 385763 h 511175"/>
                  <a:gd name="connsiteX10" fmla="*/ 787400 w 814387"/>
                  <a:gd name="connsiteY10" fmla="*/ 455613 h 511175"/>
                  <a:gd name="connsiteX11" fmla="*/ 814387 w 814387"/>
                  <a:gd name="connsiteY11" fmla="*/ 511175 h 51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14387" h="511175">
                    <a:moveTo>
                      <a:pt x="0" y="0"/>
                    </a:moveTo>
                    <a:cubicBezTo>
                      <a:pt x="52520" y="30691"/>
                      <a:pt x="105040" y="61383"/>
                      <a:pt x="152400" y="85725"/>
                    </a:cubicBezTo>
                    <a:cubicBezTo>
                      <a:pt x="199760" y="110067"/>
                      <a:pt x="244475" y="122502"/>
                      <a:pt x="284162" y="146050"/>
                    </a:cubicBezTo>
                    <a:cubicBezTo>
                      <a:pt x="323850" y="169598"/>
                      <a:pt x="352160" y="209815"/>
                      <a:pt x="390525" y="227013"/>
                    </a:cubicBezTo>
                    <a:cubicBezTo>
                      <a:pt x="428890" y="244211"/>
                      <a:pt x="467519" y="239449"/>
                      <a:pt x="514350" y="249238"/>
                    </a:cubicBezTo>
                    <a:cubicBezTo>
                      <a:pt x="561181" y="259027"/>
                      <a:pt x="637116" y="278606"/>
                      <a:pt x="671512" y="285750"/>
                    </a:cubicBezTo>
                    <a:cubicBezTo>
                      <a:pt x="705908" y="292894"/>
                      <a:pt x="715963" y="286544"/>
                      <a:pt x="720725" y="292100"/>
                    </a:cubicBezTo>
                    <a:cubicBezTo>
                      <a:pt x="725488" y="297656"/>
                      <a:pt x="704056" y="307711"/>
                      <a:pt x="700087" y="319088"/>
                    </a:cubicBezTo>
                    <a:cubicBezTo>
                      <a:pt x="696118" y="330465"/>
                      <a:pt x="692414" y="349251"/>
                      <a:pt x="696912" y="360363"/>
                    </a:cubicBezTo>
                    <a:cubicBezTo>
                      <a:pt x="701410" y="371475"/>
                      <a:pt x="711994" y="369888"/>
                      <a:pt x="727075" y="385763"/>
                    </a:cubicBezTo>
                    <a:cubicBezTo>
                      <a:pt x="742156" y="401638"/>
                      <a:pt x="772848" y="434711"/>
                      <a:pt x="787400" y="455613"/>
                    </a:cubicBezTo>
                    <a:cubicBezTo>
                      <a:pt x="801952" y="476515"/>
                      <a:pt x="808169" y="493845"/>
                      <a:pt x="814387" y="5111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5" name="フリーフォーム: 図形 1624">
                <a:extLst>
                  <a:ext uri="{FF2B5EF4-FFF2-40B4-BE49-F238E27FC236}">
                    <a16:creationId xmlns:a16="http://schemas.microsoft.com/office/drawing/2014/main" id="{5E8DCBC4-EA49-4B23-8629-F7DD990CAA03}"/>
                  </a:ext>
                </a:extLst>
              </p:cNvPr>
              <p:cNvSpPr/>
              <p:nvPr/>
            </p:nvSpPr>
            <p:spPr>
              <a:xfrm>
                <a:off x="5594350" y="2744788"/>
                <a:ext cx="530225" cy="725487"/>
              </a:xfrm>
              <a:custGeom>
                <a:avLst/>
                <a:gdLst>
                  <a:gd name="connsiteX0" fmla="*/ 0 w 530225"/>
                  <a:gd name="connsiteY0" fmla="*/ 0 h 725487"/>
                  <a:gd name="connsiteX1" fmla="*/ 19050 w 530225"/>
                  <a:gd name="connsiteY1" fmla="*/ 73025 h 725487"/>
                  <a:gd name="connsiteX2" fmla="*/ 63500 w 530225"/>
                  <a:gd name="connsiteY2" fmla="*/ 177800 h 725487"/>
                  <a:gd name="connsiteX3" fmla="*/ 119063 w 530225"/>
                  <a:gd name="connsiteY3" fmla="*/ 319087 h 725487"/>
                  <a:gd name="connsiteX4" fmla="*/ 192088 w 530225"/>
                  <a:gd name="connsiteY4" fmla="*/ 363537 h 725487"/>
                  <a:gd name="connsiteX5" fmla="*/ 306388 w 530225"/>
                  <a:gd name="connsiteY5" fmla="*/ 419100 h 725487"/>
                  <a:gd name="connsiteX6" fmla="*/ 344488 w 530225"/>
                  <a:gd name="connsiteY6" fmla="*/ 460375 h 725487"/>
                  <a:gd name="connsiteX7" fmla="*/ 392113 w 530225"/>
                  <a:gd name="connsiteY7" fmla="*/ 508000 h 725487"/>
                  <a:gd name="connsiteX8" fmla="*/ 433388 w 530225"/>
                  <a:gd name="connsiteY8" fmla="*/ 588962 h 725487"/>
                  <a:gd name="connsiteX9" fmla="*/ 495300 w 530225"/>
                  <a:gd name="connsiteY9" fmla="*/ 676275 h 725487"/>
                  <a:gd name="connsiteX10" fmla="*/ 530225 w 530225"/>
                  <a:gd name="connsiteY10" fmla="*/ 725487 h 72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0225" h="725487">
                    <a:moveTo>
                      <a:pt x="0" y="0"/>
                    </a:moveTo>
                    <a:cubicBezTo>
                      <a:pt x="4233" y="21696"/>
                      <a:pt x="8467" y="43392"/>
                      <a:pt x="19050" y="73025"/>
                    </a:cubicBezTo>
                    <a:cubicBezTo>
                      <a:pt x="29633" y="102658"/>
                      <a:pt x="46831" y="136790"/>
                      <a:pt x="63500" y="177800"/>
                    </a:cubicBezTo>
                    <a:cubicBezTo>
                      <a:pt x="80169" y="218810"/>
                      <a:pt x="97632" y="288131"/>
                      <a:pt x="119063" y="319087"/>
                    </a:cubicBezTo>
                    <a:cubicBezTo>
                      <a:pt x="140494" y="350043"/>
                      <a:pt x="160867" y="346868"/>
                      <a:pt x="192088" y="363537"/>
                    </a:cubicBezTo>
                    <a:cubicBezTo>
                      <a:pt x="223309" y="380206"/>
                      <a:pt x="280988" y="402960"/>
                      <a:pt x="306388" y="419100"/>
                    </a:cubicBezTo>
                    <a:cubicBezTo>
                      <a:pt x="331788" y="435240"/>
                      <a:pt x="330201" y="445558"/>
                      <a:pt x="344488" y="460375"/>
                    </a:cubicBezTo>
                    <a:cubicBezTo>
                      <a:pt x="358775" y="475192"/>
                      <a:pt x="377296" y="486569"/>
                      <a:pt x="392113" y="508000"/>
                    </a:cubicBezTo>
                    <a:cubicBezTo>
                      <a:pt x="406930" y="529431"/>
                      <a:pt x="416190" y="560916"/>
                      <a:pt x="433388" y="588962"/>
                    </a:cubicBezTo>
                    <a:cubicBezTo>
                      <a:pt x="450586" y="617008"/>
                      <a:pt x="495300" y="676275"/>
                      <a:pt x="495300" y="676275"/>
                    </a:cubicBezTo>
                    <a:lnTo>
                      <a:pt x="530225" y="725487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6" name="フリーフォーム: 図形 1625">
                <a:extLst>
                  <a:ext uri="{FF2B5EF4-FFF2-40B4-BE49-F238E27FC236}">
                    <a16:creationId xmlns:a16="http://schemas.microsoft.com/office/drawing/2014/main" id="{FABF625D-AE3E-4CA3-8215-1CCD46FBD203}"/>
                  </a:ext>
                </a:extLst>
              </p:cNvPr>
              <p:cNvSpPr/>
              <p:nvPr/>
            </p:nvSpPr>
            <p:spPr>
              <a:xfrm>
                <a:off x="5053013" y="2722563"/>
                <a:ext cx="536575" cy="801687"/>
              </a:xfrm>
              <a:custGeom>
                <a:avLst/>
                <a:gdLst>
                  <a:gd name="connsiteX0" fmla="*/ 0 w 536575"/>
                  <a:gd name="connsiteY0" fmla="*/ 0 h 801687"/>
                  <a:gd name="connsiteX1" fmla="*/ 88900 w 536575"/>
                  <a:gd name="connsiteY1" fmla="*/ 61912 h 801687"/>
                  <a:gd name="connsiteX2" fmla="*/ 96837 w 536575"/>
                  <a:gd name="connsiteY2" fmla="*/ 134937 h 801687"/>
                  <a:gd name="connsiteX3" fmla="*/ 147637 w 536575"/>
                  <a:gd name="connsiteY3" fmla="*/ 195262 h 801687"/>
                  <a:gd name="connsiteX4" fmla="*/ 233362 w 536575"/>
                  <a:gd name="connsiteY4" fmla="*/ 298450 h 801687"/>
                  <a:gd name="connsiteX5" fmla="*/ 282575 w 536575"/>
                  <a:gd name="connsiteY5" fmla="*/ 358775 h 801687"/>
                  <a:gd name="connsiteX6" fmla="*/ 320675 w 536575"/>
                  <a:gd name="connsiteY6" fmla="*/ 428625 h 801687"/>
                  <a:gd name="connsiteX7" fmla="*/ 368300 w 536575"/>
                  <a:gd name="connsiteY7" fmla="*/ 504825 h 801687"/>
                  <a:gd name="connsiteX8" fmla="*/ 433387 w 536575"/>
                  <a:gd name="connsiteY8" fmla="*/ 568325 h 801687"/>
                  <a:gd name="connsiteX9" fmla="*/ 465137 w 536575"/>
                  <a:gd name="connsiteY9" fmla="*/ 619125 h 801687"/>
                  <a:gd name="connsiteX10" fmla="*/ 474662 w 536575"/>
                  <a:gd name="connsiteY10" fmla="*/ 674687 h 801687"/>
                  <a:gd name="connsiteX11" fmla="*/ 490537 w 536575"/>
                  <a:gd name="connsiteY11" fmla="*/ 738187 h 801687"/>
                  <a:gd name="connsiteX12" fmla="*/ 536575 w 536575"/>
                  <a:gd name="connsiteY12" fmla="*/ 801687 h 80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6575" h="801687">
                    <a:moveTo>
                      <a:pt x="0" y="0"/>
                    </a:moveTo>
                    <a:cubicBezTo>
                      <a:pt x="36380" y="19711"/>
                      <a:pt x="72761" y="39423"/>
                      <a:pt x="88900" y="61912"/>
                    </a:cubicBezTo>
                    <a:cubicBezTo>
                      <a:pt x="105039" y="84401"/>
                      <a:pt x="87048" y="112712"/>
                      <a:pt x="96837" y="134937"/>
                    </a:cubicBezTo>
                    <a:cubicBezTo>
                      <a:pt x="106627" y="157162"/>
                      <a:pt x="147637" y="195262"/>
                      <a:pt x="147637" y="195262"/>
                    </a:cubicBezTo>
                    <a:lnTo>
                      <a:pt x="233362" y="298450"/>
                    </a:lnTo>
                    <a:cubicBezTo>
                      <a:pt x="255852" y="325702"/>
                      <a:pt x="268023" y="337079"/>
                      <a:pt x="282575" y="358775"/>
                    </a:cubicBezTo>
                    <a:cubicBezTo>
                      <a:pt x="297127" y="380471"/>
                      <a:pt x="306388" y="404283"/>
                      <a:pt x="320675" y="428625"/>
                    </a:cubicBezTo>
                    <a:cubicBezTo>
                      <a:pt x="334962" y="452967"/>
                      <a:pt x="349515" y="481542"/>
                      <a:pt x="368300" y="504825"/>
                    </a:cubicBezTo>
                    <a:cubicBezTo>
                      <a:pt x="387085" y="528108"/>
                      <a:pt x="417248" y="549275"/>
                      <a:pt x="433387" y="568325"/>
                    </a:cubicBezTo>
                    <a:cubicBezTo>
                      <a:pt x="449526" y="587375"/>
                      <a:pt x="458258" y="601398"/>
                      <a:pt x="465137" y="619125"/>
                    </a:cubicBezTo>
                    <a:cubicBezTo>
                      <a:pt x="472016" y="636852"/>
                      <a:pt x="470429" y="654843"/>
                      <a:pt x="474662" y="674687"/>
                    </a:cubicBezTo>
                    <a:cubicBezTo>
                      <a:pt x="478895" y="694531"/>
                      <a:pt x="480218" y="717020"/>
                      <a:pt x="490537" y="738187"/>
                    </a:cubicBezTo>
                    <a:cubicBezTo>
                      <a:pt x="500856" y="759354"/>
                      <a:pt x="536575" y="801687"/>
                      <a:pt x="536575" y="8016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7" name="フリーフォーム: 図形 1626">
                <a:extLst>
                  <a:ext uri="{FF2B5EF4-FFF2-40B4-BE49-F238E27FC236}">
                    <a16:creationId xmlns:a16="http://schemas.microsoft.com/office/drawing/2014/main" id="{4BB32642-35B4-4F45-AA67-96014AFE0957}"/>
                  </a:ext>
                </a:extLst>
              </p:cNvPr>
              <p:cNvSpPr/>
              <p:nvPr/>
            </p:nvSpPr>
            <p:spPr>
              <a:xfrm>
                <a:off x="4973638" y="1878013"/>
                <a:ext cx="98425" cy="138112"/>
              </a:xfrm>
              <a:custGeom>
                <a:avLst/>
                <a:gdLst>
                  <a:gd name="connsiteX0" fmla="*/ 98425 w 98425"/>
                  <a:gd name="connsiteY0" fmla="*/ 0 h 138112"/>
                  <a:gd name="connsiteX1" fmla="*/ 52387 w 98425"/>
                  <a:gd name="connsiteY1" fmla="*/ 46037 h 138112"/>
                  <a:gd name="connsiteX2" fmla="*/ 12700 w 98425"/>
                  <a:gd name="connsiteY2" fmla="*/ 109537 h 138112"/>
                  <a:gd name="connsiteX3" fmla="*/ 0 w 98425"/>
                  <a:gd name="connsiteY3" fmla="*/ 138112 h 13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425" h="138112">
                    <a:moveTo>
                      <a:pt x="98425" y="0"/>
                    </a:moveTo>
                    <a:cubicBezTo>
                      <a:pt x="82549" y="13890"/>
                      <a:pt x="66674" y="27781"/>
                      <a:pt x="52387" y="46037"/>
                    </a:cubicBezTo>
                    <a:cubicBezTo>
                      <a:pt x="38100" y="64293"/>
                      <a:pt x="21431" y="94191"/>
                      <a:pt x="12700" y="109537"/>
                    </a:cubicBezTo>
                    <a:cubicBezTo>
                      <a:pt x="3969" y="124883"/>
                      <a:pt x="1984" y="131497"/>
                      <a:pt x="0" y="1381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8" name="フリーフォーム: 図形 1627">
                <a:extLst>
                  <a:ext uri="{FF2B5EF4-FFF2-40B4-BE49-F238E27FC236}">
                    <a16:creationId xmlns:a16="http://schemas.microsoft.com/office/drawing/2014/main" id="{85A123E0-C676-4D03-A36A-0FF5CEA5B164}"/>
                  </a:ext>
                </a:extLst>
              </p:cNvPr>
              <p:cNvSpPr/>
              <p:nvPr/>
            </p:nvSpPr>
            <p:spPr>
              <a:xfrm>
                <a:off x="5359400" y="1806575"/>
                <a:ext cx="612775" cy="631411"/>
              </a:xfrm>
              <a:custGeom>
                <a:avLst/>
                <a:gdLst>
                  <a:gd name="connsiteX0" fmla="*/ 119063 w 612775"/>
                  <a:gd name="connsiteY0" fmla="*/ 0 h 631411"/>
                  <a:gd name="connsiteX1" fmla="*/ 85725 w 612775"/>
                  <a:gd name="connsiteY1" fmla="*/ 53975 h 631411"/>
                  <a:gd name="connsiteX2" fmla="*/ 36513 w 612775"/>
                  <a:gd name="connsiteY2" fmla="*/ 115888 h 631411"/>
                  <a:gd name="connsiteX3" fmla="*/ 20638 w 612775"/>
                  <a:gd name="connsiteY3" fmla="*/ 141288 h 631411"/>
                  <a:gd name="connsiteX4" fmla="*/ 7938 w 612775"/>
                  <a:gd name="connsiteY4" fmla="*/ 190500 h 631411"/>
                  <a:gd name="connsiteX5" fmla="*/ 0 w 612775"/>
                  <a:gd name="connsiteY5" fmla="*/ 238125 h 631411"/>
                  <a:gd name="connsiteX6" fmla="*/ 7938 w 612775"/>
                  <a:gd name="connsiteY6" fmla="*/ 295275 h 631411"/>
                  <a:gd name="connsiteX7" fmla="*/ 26988 w 612775"/>
                  <a:gd name="connsiteY7" fmla="*/ 352425 h 631411"/>
                  <a:gd name="connsiteX8" fmla="*/ 53975 w 612775"/>
                  <a:gd name="connsiteY8" fmla="*/ 409575 h 631411"/>
                  <a:gd name="connsiteX9" fmla="*/ 104775 w 612775"/>
                  <a:gd name="connsiteY9" fmla="*/ 477838 h 631411"/>
                  <a:gd name="connsiteX10" fmla="*/ 180975 w 612775"/>
                  <a:gd name="connsiteY10" fmla="*/ 519113 h 631411"/>
                  <a:gd name="connsiteX11" fmla="*/ 331788 w 612775"/>
                  <a:gd name="connsiteY11" fmla="*/ 590550 h 631411"/>
                  <a:gd name="connsiteX12" fmla="*/ 419100 w 612775"/>
                  <a:gd name="connsiteY12" fmla="*/ 608013 h 631411"/>
                  <a:gd name="connsiteX13" fmla="*/ 509588 w 612775"/>
                  <a:gd name="connsiteY13" fmla="*/ 611188 h 631411"/>
                  <a:gd name="connsiteX14" fmla="*/ 582613 w 612775"/>
                  <a:gd name="connsiteY14" fmla="*/ 619125 h 631411"/>
                  <a:gd name="connsiteX15" fmla="*/ 612775 w 612775"/>
                  <a:gd name="connsiteY15" fmla="*/ 628650 h 63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2775" h="631411">
                    <a:moveTo>
                      <a:pt x="119063" y="0"/>
                    </a:moveTo>
                    <a:cubicBezTo>
                      <a:pt x="109273" y="17330"/>
                      <a:pt x="99483" y="34660"/>
                      <a:pt x="85725" y="53975"/>
                    </a:cubicBezTo>
                    <a:cubicBezTo>
                      <a:pt x="71967" y="73290"/>
                      <a:pt x="47361" y="101336"/>
                      <a:pt x="36513" y="115888"/>
                    </a:cubicBezTo>
                    <a:cubicBezTo>
                      <a:pt x="25665" y="130440"/>
                      <a:pt x="25401" y="128853"/>
                      <a:pt x="20638" y="141288"/>
                    </a:cubicBezTo>
                    <a:cubicBezTo>
                      <a:pt x="15875" y="153723"/>
                      <a:pt x="11378" y="174361"/>
                      <a:pt x="7938" y="190500"/>
                    </a:cubicBezTo>
                    <a:cubicBezTo>
                      <a:pt x="4498" y="206639"/>
                      <a:pt x="0" y="220663"/>
                      <a:pt x="0" y="238125"/>
                    </a:cubicBezTo>
                    <a:cubicBezTo>
                      <a:pt x="0" y="255587"/>
                      <a:pt x="3440" y="276225"/>
                      <a:pt x="7938" y="295275"/>
                    </a:cubicBezTo>
                    <a:cubicBezTo>
                      <a:pt x="12436" y="314325"/>
                      <a:pt x="19315" y="333375"/>
                      <a:pt x="26988" y="352425"/>
                    </a:cubicBezTo>
                    <a:cubicBezTo>
                      <a:pt x="34661" y="371475"/>
                      <a:pt x="41011" y="388673"/>
                      <a:pt x="53975" y="409575"/>
                    </a:cubicBezTo>
                    <a:cubicBezTo>
                      <a:pt x="66939" y="430477"/>
                      <a:pt x="83608" y="459582"/>
                      <a:pt x="104775" y="477838"/>
                    </a:cubicBezTo>
                    <a:cubicBezTo>
                      <a:pt x="125942" y="496094"/>
                      <a:pt x="143140" y="500328"/>
                      <a:pt x="180975" y="519113"/>
                    </a:cubicBezTo>
                    <a:cubicBezTo>
                      <a:pt x="218810" y="537898"/>
                      <a:pt x="292101" y="575733"/>
                      <a:pt x="331788" y="590550"/>
                    </a:cubicBezTo>
                    <a:cubicBezTo>
                      <a:pt x="371475" y="605367"/>
                      <a:pt x="389467" y="604573"/>
                      <a:pt x="419100" y="608013"/>
                    </a:cubicBezTo>
                    <a:cubicBezTo>
                      <a:pt x="448733" y="611453"/>
                      <a:pt x="482336" y="609336"/>
                      <a:pt x="509588" y="611188"/>
                    </a:cubicBezTo>
                    <a:cubicBezTo>
                      <a:pt x="536840" y="613040"/>
                      <a:pt x="565415" y="616215"/>
                      <a:pt x="582613" y="619125"/>
                    </a:cubicBezTo>
                    <a:cubicBezTo>
                      <a:pt x="599811" y="622035"/>
                      <a:pt x="610923" y="637646"/>
                      <a:pt x="612775" y="6286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9" name="フリーフォーム: 図形 1628">
                <a:extLst>
                  <a:ext uri="{FF2B5EF4-FFF2-40B4-BE49-F238E27FC236}">
                    <a16:creationId xmlns:a16="http://schemas.microsoft.com/office/drawing/2014/main" id="{CF560D37-F7C5-4852-B9CE-E089631A3DB8}"/>
                  </a:ext>
                </a:extLst>
              </p:cNvPr>
              <p:cNvSpPr/>
              <p:nvPr/>
            </p:nvSpPr>
            <p:spPr>
              <a:xfrm>
                <a:off x="5764213" y="1479545"/>
                <a:ext cx="489121" cy="847730"/>
              </a:xfrm>
              <a:custGeom>
                <a:avLst/>
                <a:gdLst>
                  <a:gd name="connsiteX0" fmla="*/ 0 w 489121"/>
                  <a:gd name="connsiteY0" fmla="*/ 84143 h 847730"/>
                  <a:gd name="connsiteX1" fmla="*/ 60325 w 489121"/>
                  <a:gd name="connsiteY1" fmla="*/ 34930 h 847730"/>
                  <a:gd name="connsiteX2" fmla="*/ 125412 w 489121"/>
                  <a:gd name="connsiteY2" fmla="*/ 15880 h 847730"/>
                  <a:gd name="connsiteX3" fmla="*/ 187325 w 489121"/>
                  <a:gd name="connsiteY3" fmla="*/ 5 h 847730"/>
                  <a:gd name="connsiteX4" fmla="*/ 255587 w 489121"/>
                  <a:gd name="connsiteY4" fmla="*/ 17468 h 847730"/>
                  <a:gd name="connsiteX5" fmla="*/ 349250 w 489121"/>
                  <a:gd name="connsiteY5" fmla="*/ 55568 h 847730"/>
                  <a:gd name="connsiteX6" fmla="*/ 423862 w 489121"/>
                  <a:gd name="connsiteY6" fmla="*/ 112718 h 847730"/>
                  <a:gd name="connsiteX7" fmla="*/ 458787 w 489121"/>
                  <a:gd name="connsiteY7" fmla="*/ 182568 h 847730"/>
                  <a:gd name="connsiteX8" fmla="*/ 481012 w 489121"/>
                  <a:gd name="connsiteY8" fmla="*/ 317505 h 847730"/>
                  <a:gd name="connsiteX9" fmla="*/ 488950 w 489121"/>
                  <a:gd name="connsiteY9" fmla="*/ 412755 h 847730"/>
                  <a:gd name="connsiteX10" fmla="*/ 474662 w 489121"/>
                  <a:gd name="connsiteY10" fmla="*/ 517530 h 847730"/>
                  <a:gd name="connsiteX11" fmla="*/ 457200 w 489121"/>
                  <a:gd name="connsiteY11" fmla="*/ 606430 h 847730"/>
                  <a:gd name="connsiteX12" fmla="*/ 450850 w 489121"/>
                  <a:gd name="connsiteY12" fmla="*/ 669930 h 847730"/>
                  <a:gd name="connsiteX13" fmla="*/ 434975 w 489121"/>
                  <a:gd name="connsiteY13" fmla="*/ 746130 h 847730"/>
                  <a:gd name="connsiteX14" fmla="*/ 427037 w 489121"/>
                  <a:gd name="connsiteY14" fmla="*/ 796930 h 847730"/>
                  <a:gd name="connsiteX15" fmla="*/ 390525 w 489121"/>
                  <a:gd name="connsiteY15" fmla="*/ 847730 h 84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121" h="847730">
                    <a:moveTo>
                      <a:pt x="0" y="84143"/>
                    </a:moveTo>
                    <a:cubicBezTo>
                      <a:pt x="19711" y="65225"/>
                      <a:pt x="39423" y="46307"/>
                      <a:pt x="60325" y="34930"/>
                    </a:cubicBezTo>
                    <a:cubicBezTo>
                      <a:pt x="81227" y="23553"/>
                      <a:pt x="104245" y="21701"/>
                      <a:pt x="125412" y="15880"/>
                    </a:cubicBezTo>
                    <a:cubicBezTo>
                      <a:pt x="146579" y="10059"/>
                      <a:pt x="165629" y="-260"/>
                      <a:pt x="187325" y="5"/>
                    </a:cubicBezTo>
                    <a:cubicBezTo>
                      <a:pt x="209021" y="270"/>
                      <a:pt x="228600" y="8208"/>
                      <a:pt x="255587" y="17468"/>
                    </a:cubicBezTo>
                    <a:cubicBezTo>
                      <a:pt x="282574" y="26728"/>
                      <a:pt x="321204" y="39693"/>
                      <a:pt x="349250" y="55568"/>
                    </a:cubicBezTo>
                    <a:cubicBezTo>
                      <a:pt x="377296" y="71443"/>
                      <a:pt x="405606" y="91551"/>
                      <a:pt x="423862" y="112718"/>
                    </a:cubicBezTo>
                    <a:cubicBezTo>
                      <a:pt x="442118" y="133885"/>
                      <a:pt x="449262" y="148437"/>
                      <a:pt x="458787" y="182568"/>
                    </a:cubicBezTo>
                    <a:cubicBezTo>
                      <a:pt x="468312" y="216699"/>
                      <a:pt x="475985" y="279141"/>
                      <a:pt x="481012" y="317505"/>
                    </a:cubicBezTo>
                    <a:cubicBezTo>
                      <a:pt x="486039" y="355869"/>
                      <a:pt x="490008" y="379418"/>
                      <a:pt x="488950" y="412755"/>
                    </a:cubicBezTo>
                    <a:cubicBezTo>
                      <a:pt x="487892" y="446092"/>
                      <a:pt x="479954" y="485251"/>
                      <a:pt x="474662" y="517530"/>
                    </a:cubicBezTo>
                    <a:cubicBezTo>
                      <a:pt x="469370" y="549809"/>
                      <a:pt x="461169" y="581030"/>
                      <a:pt x="457200" y="606430"/>
                    </a:cubicBezTo>
                    <a:cubicBezTo>
                      <a:pt x="453231" y="631830"/>
                      <a:pt x="454554" y="646647"/>
                      <a:pt x="450850" y="669930"/>
                    </a:cubicBezTo>
                    <a:cubicBezTo>
                      <a:pt x="447146" y="693213"/>
                      <a:pt x="438944" y="724963"/>
                      <a:pt x="434975" y="746130"/>
                    </a:cubicBezTo>
                    <a:cubicBezTo>
                      <a:pt x="431006" y="767297"/>
                      <a:pt x="434445" y="779997"/>
                      <a:pt x="427037" y="796930"/>
                    </a:cubicBezTo>
                    <a:cubicBezTo>
                      <a:pt x="419629" y="813863"/>
                      <a:pt x="398198" y="839263"/>
                      <a:pt x="390525" y="84773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0" name="フリーフォーム: 図形 1629">
                <a:extLst>
                  <a:ext uri="{FF2B5EF4-FFF2-40B4-BE49-F238E27FC236}">
                    <a16:creationId xmlns:a16="http://schemas.microsoft.com/office/drawing/2014/main" id="{596A6AFB-1354-464B-8EDB-2F4C548A12AD}"/>
                  </a:ext>
                </a:extLst>
              </p:cNvPr>
              <p:cNvSpPr/>
              <p:nvPr/>
            </p:nvSpPr>
            <p:spPr>
              <a:xfrm>
                <a:off x="5154083" y="1739900"/>
                <a:ext cx="281517" cy="127000"/>
              </a:xfrm>
              <a:custGeom>
                <a:avLst/>
                <a:gdLst>
                  <a:gd name="connsiteX0" fmla="*/ 0 w 281517"/>
                  <a:gd name="connsiteY0" fmla="*/ 0 h 127000"/>
                  <a:gd name="connsiteX1" fmla="*/ 65617 w 281517"/>
                  <a:gd name="connsiteY1" fmla="*/ 69850 h 127000"/>
                  <a:gd name="connsiteX2" fmla="*/ 156634 w 281517"/>
                  <a:gd name="connsiteY2" fmla="*/ 97367 h 127000"/>
                  <a:gd name="connsiteX3" fmla="*/ 281517 w 281517"/>
                  <a:gd name="connsiteY3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517" h="127000">
                    <a:moveTo>
                      <a:pt x="0" y="0"/>
                    </a:moveTo>
                    <a:cubicBezTo>
                      <a:pt x="19755" y="26811"/>
                      <a:pt x="39511" y="53622"/>
                      <a:pt x="65617" y="69850"/>
                    </a:cubicBezTo>
                    <a:cubicBezTo>
                      <a:pt x="91723" y="86078"/>
                      <a:pt x="120651" y="87842"/>
                      <a:pt x="156634" y="97367"/>
                    </a:cubicBezTo>
                    <a:cubicBezTo>
                      <a:pt x="192617" y="106892"/>
                      <a:pt x="237067" y="116946"/>
                      <a:pt x="281517" y="1270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1" name="フリーフォーム: 図形 1630">
                <a:extLst>
                  <a:ext uri="{FF2B5EF4-FFF2-40B4-BE49-F238E27FC236}">
                    <a16:creationId xmlns:a16="http://schemas.microsoft.com/office/drawing/2014/main" id="{4D67977B-727C-4E6E-990E-FE0B7BFE2C29}"/>
                  </a:ext>
                </a:extLst>
              </p:cNvPr>
              <p:cNvSpPr/>
              <p:nvPr/>
            </p:nvSpPr>
            <p:spPr>
              <a:xfrm>
                <a:off x="4969933" y="2040462"/>
                <a:ext cx="381000" cy="99488"/>
              </a:xfrm>
              <a:custGeom>
                <a:avLst/>
                <a:gdLst>
                  <a:gd name="connsiteX0" fmla="*/ 0 w 381000"/>
                  <a:gd name="connsiteY0" fmla="*/ 99488 h 99488"/>
                  <a:gd name="connsiteX1" fmla="*/ 124884 w 381000"/>
                  <a:gd name="connsiteY1" fmla="*/ 31755 h 99488"/>
                  <a:gd name="connsiteX2" fmla="*/ 234950 w 381000"/>
                  <a:gd name="connsiteY2" fmla="*/ 5 h 99488"/>
                  <a:gd name="connsiteX3" fmla="*/ 345017 w 381000"/>
                  <a:gd name="connsiteY3" fmla="*/ 33871 h 99488"/>
                  <a:gd name="connsiteX4" fmla="*/ 381000 w 381000"/>
                  <a:gd name="connsiteY4" fmla="*/ 55038 h 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99488">
                    <a:moveTo>
                      <a:pt x="0" y="99488"/>
                    </a:moveTo>
                    <a:cubicBezTo>
                      <a:pt x="42863" y="73911"/>
                      <a:pt x="85726" y="48335"/>
                      <a:pt x="124884" y="31755"/>
                    </a:cubicBezTo>
                    <a:cubicBezTo>
                      <a:pt x="164042" y="15174"/>
                      <a:pt x="198261" y="-348"/>
                      <a:pt x="234950" y="5"/>
                    </a:cubicBezTo>
                    <a:cubicBezTo>
                      <a:pt x="271639" y="358"/>
                      <a:pt x="320675" y="24699"/>
                      <a:pt x="345017" y="33871"/>
                    </a:cubicBezTo>
                    <a:cubicBezTo>
                      <a:pt x="369359" y="43043"/>
                      <a:pt x="374650" y="50099"/>
                      <a:pt x="381000" y="55038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2" name="フリーフォーム: 図形 1631">
                <a:extLst>
                  <a:ext uri="{FF2B5EF4-FFF2-40B4-BE49-F238E27FC236}">
                    <a16:creationId xmlns:a16="http://schemas.microsoft.com/office/drawing/2014/main" id="{19FD2391-4D49-4A45-A2D9-7DA357AC5F52}"/>
                  </a:ext>
                </a:extLst>
              </p:cNvPr>
              <p:cNvSpPr/>
              <p:nvPr/>
            </p:nvSpPr>
            <p:spPr>
              <a:xfrm>
                <a:off x="4906433" y="2139950"/>
                <a:ext cx="429684" cy="387350"/>
              </a:xfrm>
              <a:custGeom>
                <a:avLst/>
                <a:gdLst>
                  <a:gd name="connsiteX0" fmla="*/ 0 w 429684"/>
                  <a:gd name="connsiteY0" fmla="*/ 0 h 387350"/>
                  <a:gd name="connsiteX1" fmla="*/ 158750 w 429684"/>
                  <a:gd name="connsiteY1" fmla="*/ 127000 h 387350"/>
                  <a:gd name="connsiteX2" fmla="*/ 317500 w 429684"/>
                  <a:gd name="connsiteY2" fmla="*/ 228600 h 387350"/>
                  <a:gd name="connsiteX3" fmla="*/ 366184 w 429684"/>
                  <a:gd name="connsiteY3" fmla="*/ 262467 h 387350"/>
                  <a:gd name="connsiteX4" fmla="*/ 406400 w 429684"/>
                  <a:gd name="connsiteY4" fmla="*/ 336550 h 387350"/>
                  <a:gd name="connsiteX5" fmla="*/ 429684 w 429684"/>
                  <a:gd name="connsiteY5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684" h="387350">
                    <a:moveTo>
                      <a:pt x="0" y="0"/>
                    </a:moveTo>
                    <a:cubicBezTo>
                      <a:pt x="52916" y="44450"/>
                      <a:pt x="105833" y="88900"/>
                      <a:pt x="158750" y="127000"/>
                    </a:cubicBezTo>
                    <a:cubicBezTo>
                      <a:pt x="211667" y="165100"/>
                      <a:pt x="282928" y="206022"/>
                      <a:pt x="317500" y="228600"/>
                    </a:cubicBezTo>
                    <a:cubicBezTo>
                      <a:pt x="352072" y="251178"/>
                      <a:pt x="351367" y="244475"/>
                      <a:pt x="366184" y="262467"/>
                    </a:cubicBezTo>
                    <a:cubicBezTo>
                      <a:pt x="381001" y="280459"/>
                      <a:pt x="395817" y="315736"/>
                      <a:pt x="406400" y="336550"/>
                    </a:cubicBezTo>
                    <a:cubicBezTo>
                      <a:pt x="416983" y="357364"/>
                      <a:pt x="423333" y="372357"/>
                      <a:pt x="429684" y="387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3" name="フリーフォーム: 図形 1632">
                <a:extLst>
                  <a:ext uri="{FF2B5EF4-FFF2-40B4-BE49-F238E27FC236}">
                    <a16:creationId xmlns:a16="http://schemas.microsoft.com/office/drawing/2014/main" id="{6AF4801B-ADE5-48E2-A7FB-DCCAAE265F9A}"/>
                  </a:ext>
                </a:extLst>
              </p:cNvPr>
              <p:cNvSpPr/>
              <p:nvPr/>
            </p:nvSpPr>
            <p:spPr>
              <a:xfrm>
                <a:off x="5056717" y="2656417"/>
                <a:ext cx="190500" cy="105833"/>
              </a:xfrm>
              <a:custGeom>
                <a:avLst/>
                <a:gdLst>
                  <a:gd name="connsiteX0" fmla="*/ 0 w 190500"/>
                  <a:gd name="connsiteY0" fmla="*/ 0 h 105833"/>
                  <a:gd name="connsiteX1" fmla="*/ 124883 w 190500"/>
                  <a:gd name="connsiteY1" fmla="*/ 63500 h 105833"/>
                  <a:gd name="connsiteX2" fmla="*/ 190500 w 190500"/>
                  <a:gd name="connsiteY2" fmla="*/ 105833 h 1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0" h="105833">
                    <a:moveTo>
                      <a:pt x="0" y="0"/>
                    </a:moveTo>
                    <a:cubicBezTo>
                      <a:pt x="46566" y="22930"/>
                      <a:pt x="93133" y="45861"/>
                      <a:pt x="124883" y="63500"/>
                    </a:cubicBezTo>
                    <a:cubicBezTo>
                      <a:pt x="156633" y="81139"/>
                      <a:pt x="173566" y="93486"/>
                      <a:pt x="190500" y="1058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4" name="フリーフォーム: 図形 1633">
                <a:extLst>
                  <a:ext uri="{FF2B5EF4-FFF2-40B4-BE49-F238E27FC236}">
                    <a16:creationId xmlns:a16="http://schemas.microsoft.com/office/drawing/2014/main" id="{BD545EBF-989A-488F-94B1-CD4F8C996734}"/>
                  </a:ext>
                </a:extLst>
              </p:cNvPr>
              <p:cNvSpPr/>
              <p:nvPr/>
            </p:nvSpPr>
            <p:spPr>
              <a:xfrm>
                <a:off x="5031317" y="2489200"/>
                <a:ext cx="220133" cy="260350"/>
              </a:xfrm>
              <a:custGeom>
                <a:avLst/>
                <a:gdLst>
                  <a:gd name="connsiteX0" fmla="*/ 0 w 220133"/>
                  <a:gd name="connsiteY0" fmla="*/ 0 h 260350"/>
                  <a:gd name="connsiteX1" fmla="*/ 65616 w 220133"/>
                  <a:gd name="connsiteY1" fmla="*/ 91017 h 260350"/>
                  <a:gd name="connsiteX2" fmla="*/ 124883 w 220133"/>
                  <a:gd name="connsiteY2" fmla="*/ 124883 h 260350"/>
                  <a:gd name="connsiteX3" fmla="*/ 182033 w 220133"/>
                  <a:gd name="connsiteY3" fmla="*/ 205317 h 260350"/>
                  <a:gd name="connsiteX4" fmla="*/ 220133 w 220133"/>
                  <a:gd name="connsiteY4" fmla="*/ 26035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133" h="260350">
                    <a:moveTo>
                      <a:pt x="0" y="0"/>
                    </a:moveTo>
                    <a:cubicBezTo>
                      <a:pt x="22401" y="35101"/>
                      <a:pt x="44802" y="70203"/>
                      <a:pt x="65616" y="91017"/>
                    </a:cubicBezTo>
                    <a:cubicBezTo>
                      <a:pt x="86430" y="111831"/>
                      <a:pt x="105480" y="105833"/>
                      <a:pt x="124883" y="124883"/>
                    </a:cubicBezTo>
                    <a:cubicBezTo>
                      <a:pt x="144286" y="143933"/>
                      <a:pt x="166158" y="182739"/>
                      <a:pt x="182033" y="205317"/>
                    </a:cubicBezTo>
                    <a:cubicBezTo>
                      <a:pt x="197908" y="227895"/>
                      <a:pt x="212372" y="251531"/>
                      <a:pt x="220133" y="2603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5" name="フリーフォーム: 図形 1634">
                <a:extLst>
                  <a:ext uri="{FF2B5EF4-FFF2-40B4-BE49-F238E27FC236}">
                    <a16:creationId xmlns:a16="http://schemas.microsoft.com/office/drawing/2014/main" id="{58A7CCA7-2CB6-46C4-ABC3-42CDE3C29B10}"/>
                  </a:ext>
                </a:extLst>
              </p:cNvPr>
              <p:cNvSpPr/>
              <p:nvPr/>
            </p:nvSpPr>
            <p:spPr>
              <a:xfrm>
                <a:off x="5039783" y="2504017"/>
                <a:ext cx="338667" cy="270933"/>
              </a:xfrm>
              <a:custGeom>
                <a:avLst/>
                <a:gdLst>
                  <a:gd name="connsiteX0" fmla="*/ 0 w 338667"/>
                  <a:gd name="connsiteY0" fmla="*/ 0 h 270933"/>
                  <a:gd name="connsiteX1" fmla="*/ 141817 w 338667"/>
                  <a:gd name="connsiteY1" fmla="*/ 69850 h 270933"/>
                  <a:gd name="connsiteX2" fmla="*/ 287867 w 338667"/>
                  <a:gd name="connsiteY2" fmla="*/ 124883 h 270933"/>
                  <a:gd name="connsiteX3" fmla="*/ 304800 w 338667"/>
                  <a:gd name="connsiteY3" fmla="*/ 232833 h 270933"/>
                  <a:gd name="connsiteX4" fmla="*/ 338667 w 338667"/>
                  <a:gd name="connsiteY4" fmla="*/ 270933 h 27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8667" h="270933">
                    <a:moveTo>
                      <a:pt x="0" y="0"/>
                    </a:moveTo>
                    <a:cubicBezTo>
                      <a:pt x="46919" y="24518"/>
                      <a:pt x="93839" y="49036"/>
                      <a:pt x="141817" y="69850"/>
                    </a:cubicBezTo>
                    <a:cubicBezTo>
                      <a:pt x="189795" y="90664"/>
                      <a:pt x="260703" y="97719"/>
                      <a:pt x="287867" y="124883"/>
                    </a:cubicBezTo>
                    <a:cubicBezTo>
                      <a:pt x="315031" y="152047"/>
                      <a:pt x="296333" y="208491"/>
                      <a:pt x="304800" y="232833"/>
                    </a:cubicBezTo>
                    <a:cubicBezTo>
                      <a:pt x="313267" y="257175"/>
                      <a:pt x="325967" y="264054"/>
                      <a:pt x="338667" y="2709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6" name="フリーフォーム: 図形 1635">
                <a:extLst>
                  <a:ext uri="{FF2B5EF4-FFF2-40B4-BE49-F238E27FC236}">
                    <a16:creationId xmlns:a16="http://schemas.microsoft.com/office/drawing/2014/main" id="{F1453810-B7BD-4A17-A788-69A06BB10778}"/>
                  </a:ext>
                </a:extLst>
              </p:cNvPr>
              <p:cNvSpPr/>
              <p:nvPr/>
            </p:nvSpPr>
            <p:spPr>
              <a:xfrm>
                <a:off x="5454650" y="2671233"/>
                <a:ext cx="135467" cy="361950"/>
              </a:xfrm>
              <a:custGeom>
                <a:avLst/>
                <a:gdLst>
                  <a:gd name="connsiteX0" fmla="*/ 0 w 135467"/>
                  <a:gd name="connsiteY0" fmla="*/ 0 h 361950"/>
                  <a:gd name="connsiteX1" fmla="*/ 44450 w 135467"/>
                  <a:gd name="connsiteY1" fmla="*/ 158750 h 361950"/>
                  <a:gd name="connsiteX2" fmla="*/ 71967 w 135467"/>
                  <a:gd name="connsiteY2" fmla="*/ 281517 h 361950"/>
                  <a:gd name="connsiteX3" fmla="*/ 135467 w 135467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67" h="361950">
                    <a:moveTo>
                      <a:pt x="0" y="0"/>
                    </a:moveTo>
                    <a:cubicBezTo>
                      <a:pt x="16227" y="55915"/>
                      <a:pt x="32455" y="111830"/>
                      <a:pt x="44450" y="158750"/>
                    </a:cubicBezTo>
                    <a:cubicBezTo>
                      <a:pt x="56445" y="205670"/>
                      <a:pt x="56798" y="247650"/>
                      <a:pt x="71967" y="281517"/>
                    </a:cubicBezTo>
                    <a:cubicBezTo>
                      <a:pt x="87136" y="315384"/>
                      <a:pt x="111301" y="338667"/>
                      <a:pt x="135467" y="3619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7" name="フリーフォーム: 図形 1636">
                <a:extLst>
                  <a:ext uri="{FF2B5EF4-FFF2-40B4-BE49-F238E27FC236}">
                    <a16:creationId xmlns:a16="http://schemas.microsoft.com/office/drawing/2014/main" id="{CDEA484E-BE5D-43FF-877A-2CF0F07472A3}"/>
                  </a:ext>
                </a:extLst>
              </p:cNvPr>
              <p:cNvSpPr/>
              <p:nvPr/>
            </p:nvSpPr>
            <p:spPr>
              <a:xfrm>
                <a:off x="5579533" y="2855383"/>
                <a:ext cx="133350" cy="249767"/>
              </a:xfrm>
              <a:custGeom>
                <a:avLst/>
                <a:gdLst>
                  <a:gd name="connsiteX0" fmla="*/ 0 w 133350"/>
                  <a:gd name="connsiteY0" fmla="*/ 0 h 249767"/>
                  <a:gd name="connsiteX1" fmla="*/ 40217 w 133350"/>
                  <a:gd name="connsiteY1" fmla="*/ 137584 h 249767"/>
                  <a:gd name="connsiteX2" fmla="*/ 93134 w 133350"/>
                  <a:gd name="connsiteY2" fmla="*/ 209550 h 249767"/>
                  <a:gd name="connsiteX3" fmla="*/ 133350 w 133350"/>
                  <a:gd name="connsiteY3" fmla="*/ 249767 h 24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249767">
                    <a:moveTo>
                      <a:pt x="0" y="0"/>
                    </a:moveTo>
                    <a:cubicBezTo>
                      <a:pt x="12347" y="51329"/>
                      <a:pt x="24695" y="102659"/>
                      <a:pt x="40217" y="137584"/>
                    </a:cubicBezTo>
                    <a:cubicBezTo>
                      <a:pt x="55739" y="172509"/>
                      <a:pt x="77612" y="190853"/>
                      <a:pt x="93134" y="209550"/>
                    </a:cubicBezTo>
                    <a:cubicBezTo>
                      <a:pt x="108656" y="228247"/>
                      <a:pt x="129117" y="242711"/>
                      <a:pt x="133350" y="24976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8" name="フリーフォーム: 図形 1637">
                <a:extLst>
                  <a:ext uri="{FF2B5EF4-FFF2-40B4-BE49-F238E27FC236}">
                    <a16:creationId xmlns:a16="http://schemas.microsoft.com/office/drawing/2014/main" id="{34417E5B-280D-449E-BFED-DD248EDB87B3}"/>
                  </a:ext>
                </a:extLst>
              </p:cNvPr>
              <p:cNvSpPr/>
              <p:nvPr/>
            </p:nvSpPr>
            <p:spPr>
              <a:xfrm>
                <a:off x="5973233" y="1081617"/>
                <a:ext cx="110149" cy="169333"/>
              </a:xfrm>
              <a:custGeom>
                <a:avLst/>
                <a:gdLst>
                  <a:gd name="connsiteX0" fmla="*/ 67734 w 110149"/>
                  <a:gd name="connsiteY0" fmla="*/ 0 h 169333"/>
                  <a:gd name="connsiteX1" fmla="*/ 110067 w 110149"/>
                  <a:gd name="connsiteY1" fmla="*/ 33866 h 169333"/>
                  <a:gd name="connsiteX2" fmla="*/ 76200 w 110149"/>
                  <a:gd name="connsiteY2" fmla="*/ 88900 h 169333"/>
                  <a:gd name="connsiteX3" fmla="*/ 0 w 110149"/>
                  <a:gd name="connsiteY3" fmla="*/ 169333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49" h="169333">
                    <a:moveTo>
                      <a:pt x="67734" y="0"/>
                    </a:moveTo>
                    <a:cubicBezTo>
                      <a:pt x="88195" y="9524"/>
                      <a:pt x="108656" y="19049"/>
                      <a:pt x="110067" y="33866"/>
                    </a:cubicBezTo>
                    <a:cubicBezTo>
                      <a:pt x="111478" y="48683"/>
                      <a:pt x="94545" y="66322"/>
                      <a:pt x="76200" y="88900"/>
                    </a:cubicBezTo>
                    <a:cubicBezTo>
                      <a:pt x="57855" y="111478"/>
                      <a:pt x="28927" y="140405"/>
                      <a:pt x="0" y="169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9" name="フリーフォーム: 図形 1638">
                <a:extLst>
                  <a:ext uri="{FF2B5EF4-FFF2-40B4-BE49-F238E27FC236}">
                    <a16:creationId xmlns:a16="http://schemas.microsoft.com/office/drawing/2014/main" id="{D01099A6-8378-4211-AB03-77C3C86BB121}"/>
                  </a:ext>
                </a:extLst>
              </p:cNvPr>
              <p:cNvSpPr/>
              <p:nvPr/>
            </p:nvSpPr>
            <p:spPr>
              <a:xfrm>
                <a:off x="5719233" y="1090083"/>
                <a:ext cx="101600" cy="63500"/>
              </a:xfrm>
              <a:custGeom>
                <a:avLst/>
                <a:gdLst>
                  <a:gd name="connsiteX0" fmla="*/ 101600 w 101600"/>
                  <a:gd name="connsiteY0" fmla="*/ 0 h 63500"/>
                  <a:gd name="connsiteX1" fmla="*/ 40217 w 101600"/>
                  <a:gd name="connsiteY1" fmla="*/ 48684 h 63500"/>
                  <a:gd name="connsiteX2" fmla="*/ 0 w 101600"/>
                  <a:gd name="connsiteY2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600" h="63500">
                    <a:moveTo>
                      <a:pt x="101600" y="0"/>
                    </a:moveTo>
                    <a:cubicBezTo>
                      <a:pt x="79375" y="19050"/>
                      <a:pt x="57150" y="38101"/>
                      <a:pt x="40217" y="48684"/>
                    </a:cubicBezTo>
                    <a:cubicBezTo>
                      <a:pt x="23284" y="59267"/>
                      <a:pt x="11642" y="61383"/>
                      <a:pt x="0" y="6350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0" name="フリーフォーム: 図形 1639">
                <a:extLst>
                  <a:ext uri="{FF2B5EF4-FFF2-40B4-BE49-F238E27FC236}">
                    <a16:creationId xmlns:a16="http://schemas.microsoft.com/office/drawing/2014/main" id="{5E39FD13-5681-4A30-A58D-85FE1C1701A4}"/>
                  </a:ext>
                </a:extLst>
              </p:cNvPr>
              <p:cNvSpPr/>
              <p:nvPr/>
            </p:nvSpPr>
            <p:spPr>
              <a:xfrm>
                <a:off x="5668433" y="1083733"/>
                <a:ext cx="42334" cy="61384"/>
              </a:xfrm>
              <a:custGeom>
                <a:avLst/>
                <a:gdLst>
                  <a:gd name="connsiteX0" fmla="*/ 42334 w 42334"/>
                  <a:gd name="connsiteY0" fmla="*/ 0 h 61384"/>
                  <a:gd name="connsiteX1" fmla="*/ 0 w 42334"/>
                  <a:gd name="connsiteY1" fmla="*/ 61384 h 6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334" h="61384">
                    <a:moveTo>
                      <a:pt x="42334" y="0"/>
                    </a:moveTo>
                    <a:lnTo>
                      <a:pt x="0" y="61384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1" name="フリーフォーム: 図形 1640">
                <a:extLst>
                  <a:ext uri="{FF2B5EF4-FFF2-40B4-BE49-F238E27FC236}">
                    <a16:creationId xmlns:a16="http://schemas.microsoft.com/office/drawing/2014/main" id="{E84DD0B0-0E7B-44FF-B735-613457842D98}"/>
                  </a:ext>
                </a:extLst>
              </p:cNvPr>
              <p:cNvSpPr/>
              <p:nvPr/>
            </p:nvSpPr>
            <p:spPr>
              <a:xfrm>
                <a:off x="6394450" y="1115483"/>
                <a:ext cx="88900" cy="154517"/>
              </a:xfrm>
              <a:custGeom>
                <a:avLst/>
                <a:gdLst>
                  <a:gd name="connsiteX0" fmla="*/ 0 w 88900"/>
                  <a:gd name="connsiteY0" fmla="*/ 0 h 154517"/>
                  <a:gd name="connsiteX1" fmla="*/ 71967 w 88900"/>
                  <a:gd name="connsiteY1" fmla="*/ 101600 h 154517"/>
                  <a:gd name="connsiteX2" fmla="*/ 88900 w 88900"/>
                  <a:gd name="connsiteY2" fmla="*/ 154517 h 154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" h="154517">
                    <a:moveTo>
                      <a:pt x="0" y="0"/>
                    </a:moveTo>
                    <a:cubicBezTo>
                      <a:pt x="28575" y="37923"/>
                      <a:pt x="57150" y="75847"/>
                      <a:pt x="71967" y="101600"/>
                    </a:cubicBezTo>
                    <a:cubicBezTo>
                      <a:pt x="86784" y="127353"/>
                      <a:pt x="87842" y="140935"/>
                      <a:pt x="88900" y="1545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2" name="フリーフォーム: 図形 1641">
                <a:extLst>
                  <a:ext uri="{FF2B5EF4-FFF2-40B4-BE49-F238E27FC236}">
                    <a16:creationId xmlns:a16="http://schemas.microsoft.com/office/drawing/2014/main" id="{2AD217F3-6749-4DDD-9DE7-E0C524ACA85F}"/>
                  </a:ext>
                </a:extLst>
              </p:cNvPr>
              <p:cNvSpPr/>
              <p:nvPr/>
            </p:nvSpPr>
            <p:spPr>
              <a:xfrm>
                <a:off x="6432550" y="1181100"/>
                <a:ext cx="201083" cy="433917"/>
              </a:xfrm>
              <a:custGeom>
                <a:avLst/>
                <a:gdLst>
                  <a:gd name="connsiteX0" fmla="*/ 0 w 201083"/>
                  <a:gd name="connsiteY0" fmla="*/ 0 h 433917"/>
                  <a:gd name="connsiteX1" fmla="*/ 141817 w 201083"/>
                  <a:gd name="connsiteY1" fmla="*/ 124883 h 433917"/>
                  <a:gd name="connsiteX2" fmla="*/ 190500 w 201083"/>
                  <a:gd name="connsiteY2" fmla="*/ 241300 h 433917"/>
                  <a:gd name="connsiteX3" fmla="*/ 201083 w 201083"/>
                  <a:gd name="connsiteY3" fmla="*/ 433917 h 43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83" h="433917">
                    <a:moveTo>
                      <a:pt x="0" y="0"/>
                    </a:moveTo>
                    <a:cubicBezTo>
                      <a:pt x="55033" y="42333"/>
                      <a:pt x="110067" y="84666"/>
                      <a:pt x="141817" y="124883"/>
                    </a:cubicBezTo>
                    <a:cubicBezTo>
                      <a:pt x="173567" y="165100"/>
                      <a:pt x="180622" y="189794"/>
                      <a:pt x="190500" y="241300"/>
                    </a:cubicBezTo>
                    <a:cubicBezTo>
                      <a:pt x="200378" y="292806"/>
                      <a:pt x="200730" y="363361"/>
                      <a:pt x="201083" y="4339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3" name="フリーフォーム: 図形 1642">
                <a:extLst>
                  <a:ext uri="{FF2B5EF4-FFF2-40B4-BE49-F238E27FC236}">
                    <a16:creationId xmlns:a16="http://schemas.microsoft.com/office/drawing/2014/main" id="{928A3E4A-6323-49E5-B90A-A5EC48822D6A}"/>
                  </a:ext>
                </a:extLst>
              </p:cNvPr>
              <p:cNvSpPr/>
              <p:nvPr/>
            </p:nvSpPr>
            <p:spPr>
              <a:xfrm>
                <a:off x="6498167" y="1502833"/>
                <a:ext cx="131233" cy="117687"/>
              </a:xfrm>
              <a:custGeom>
                <a:avLst/>
                <a:gdLst>
                  <a:gd name="connsiteX0" fmla="*/ 0 w 131233"/>
                  <a:gd name="connsiteY0" fmla="*/ 0 h 117687"/>
                  <a:gd name="connsiteX1" fmla="*/ 93133 w 131233"/>
                  <a:gd name="connsiteY1" fmla="*/ 103717 h 117687"/>
                  <a:gd name="connsiteX2" fmla="*/ 131233 w 131233"/>
                  <a:gd name="connsiteY2" fmla="*/ 116417 h 117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1233" h="117687">
                    <a:moveTo>
                      <a:pt x="0" y="0"/>
                    </a:moveTo>
                    <a:cubicBezTo>
                      <a:pt x="35630" y="42157"/>
                      <a:pt x="71261" y="84314"/>
                      <a:pt x="93133" y="103717"/>
                    </a:cubicBezTo>
                    <a:cubicBezTo>
                      <a:pt x="115005" y="123120"/>
                      <a:pt x="124530" y="116770"/>
                      <a:pt x="131233" y="11641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4" name="フリーフォーム: 図形 1643">
                <a:extLst>
                  <a:ext uri="{FF2B5EF4-FFF2-40B4-BE49-F238E27FC236}">
                    <a16:creationId xmlns:a16="http://schemas.microsoft.com/office/drawing/2014/main" id="{AB2122D0-50CD-4981-AAEA-3B7856E5117B}"/>
                  </a:ext>
                </a:extLst>
              </p:cNvPr>
              <p:cNvSpPr/>
              <p:nvPr/>
            </p:nvSpPr>
            <p:spPr>
              <a:xfrm>
                <a:off x="6652683" y="1136650"/>
                <a:ext cx="47042" cy="182033"/>
              </a:xfrm>
              <a:custGeom>
                <a:avLst/>
                <a:gdLst>
                  <a:gd name="connsiteX0" fmla="*/ 0 w 47042"/>
                  <a:gd name="connsiteY0" fmla="*/ 0 h 182033"/>
                  <a:gd name="connsiteX1" fmla="*/ 46567 w 47042"/>
                  <a:gd name="connsiteY1" fmla="*/ 105833 h 182033"/>
                  <a:gd name="connsiteX2" fmla="*/ 25400 w 47042"/>
                  <a:gd name="connsiteY2" fmla="*/ 182033 h 182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042" h="182033">
                    <a:moveTo>
                      <a:pt x="0" y="0"/>
                    </a:moveTo>
                    <a:cubicBezTo>
                      <a:pt x="21167" y="37747"/>
                      <a:pt x="42334" y="75494"/>
                      <a:pt x="46567" y="105833"/>
                    </a:cubicBezTo>
                    <a:cubicBezTo>
                      <a:pt x="50800" y="136172"/>
                      <a:pt x="25400" y="182033"/>
                      <a:pt x="25400" y="1820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5" name="フリーフォーム: 図形 1644">
                <a:extLst>
                  <a:ext uri="{FF2B5EF4-FFF2-40B4-BE49-F238E27FC236}">
                    <a16:creationId xmlns:a16="http://schemas.microsoft.com/office/drawing/2014/main" id="{66B0620B-8374-4AC2-86D9-28B5C1B2BE06}"/>
                  </a:ext>
                </a:extLst>
              </p:cNvPr>
              <p:cNvSpPr/>
              <p:nvPr/>
            </p:nvSpPr>
            <p:spPr>
              <a:xfrm>
                <a:off x="6746875" y="1448542"/>
                <a:ext cx="803767" cy="162910"/>
              </a:xfrm>
              <a:custGeom>
                <a:avLst/>
                <a:gdLst>
                  <a:gd name="connsiteX0" fmla="*/ 0 w 803767"/>
                  <a:gd name="connsiteY0" fmla="*/ 161183 h 162910"/>
                  <a:gd name="connsiteX1" fmla="*/ 98425 w 803767"/>
                  <a:gd name="connsiteY1" fmla="*/ 154833 h 162910"/>
                  <a:gd name="connsiteX2" fmla="*/ 273050 w 803767"/>
                  <a:gd name="connsiteY2" fmla="*/ 97683 h 162910"/>
                  <a:gd name="connsiteX3" fmla="*/ 457200 w 803767"/>
                  <a:gd name="connsiteY3" fmla="*/ 18308 h 162910"/>
                  <a:gd name="connsiteX4" fmla="*/ 635000 w 803767"/>
                  <a:gd name="connsiteY4" fmla="*/ 2433 h 162910"/>
                  <a:gd name="connsiteX5" fmla="*/ 800100 w 803767"/>
                  <a:gd name="connsiteY5" fmla="*/ 56408 h 162910"/>
                  <a:gd name="connsiteX6" fmla="*/ 733425 w 803767"/>
                  <a:gd name="connsiteY6" fmla="*/ 148483 h 162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03767" h="162910">
                    <a:moveTo>
                      <a:pt x="0" y="161183"/>
                    </a:moveTo>
                    <a:cubicBezTo>
                      <a:pt x="26458" y="163299"/>
                      <a:pt x="52917" y="165416"/>
                      <a:pt x="98425" y="154833"/>
                    </a:cubicBezTo>
                    <a:cubicBezTo>
                      <a:pt x="143933" y="144250"/>
                      <a:pt x="213254" y="120437"/>
                      <a:pt x="273050" y="97683"/>
                    </a:cubicBezTo>
                    <a:cubicBezTo>
                      <a:pt x="332846" y="74929"/>
                      <a:pt x="396875" y="34183"/>
                      <a:pt x="457200" y="18308"/>
                    </a:cubicBezTo>
                    <a:cubicBezTo>
                      <a:pt x="517525" y="2433"/>
                      <a:pt x="577850" y="-3917"/>
                      <a:pt x="635000" y="2433"/>
                    </a:cubicBezTo>
                    <a:cubicBezTo>
                      <a:pt x="692150" y="8783"/>
                      <a:pt x="783696" y="32066"/>
                      <a:pt x="800100" y="56408"/>
                    </a:cubicBezTo>
                    <a:cubicBezTo>
                      <a:pt x="816504" y="80750"/>
                      <a:pt x="774964" y="114616"/>
                      <a:pt x="733425" y="14848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6" name="フリーフォーム: 図形 1645">
                <a:extLst>
                  <a:ext uri="{FF2B5EF4-FFF2-40B4-BE49-F238E27FC236}">
                    <a16:creationId xmlns:a16="http://schemas.microsoft.com/office/drawing/2014/main" id="{A0A99B14-68EC-4461-91E7-A3FC6269BC2F}"/>
                  </a:ext>
                </a:extLst>
              </p:cNvPr>
              <p:cNvSpPr/>
              <p:nvPr/>
            </p:nvSpPr>
            <p:spPr>
              <a:xfrm>
                <a:off x="7667598" y="1457325"/>
                <a:ext cx="41302" cy="269875"/>
              </a:xfrm>
              <a:custGeom>
                <a:avLst/>
                <a:gdLst>
                  <a:gd name="connsiteX0" fmla="*/ 34952 w 41302"/>
                  <a:gd name="connsiteY0" fmla="*/ 0 h 269875"/>
                  <a:gd name="connsiteX1" fmla="*/ 34952 w 41302"/>
                  <a:gd name="connsiteY1" fmla="*/ 161925 h 269875"/>
                  <a:gd name="connsiteX2" fmla="*/ 27 w 41302"/>
                  <a:gd name="connsiteY2" fmla="*/ 196850 h 269875"/>
                  <a:gd name="connsiteX3" fmla="*/ 41302 w 41302"/>
                  <a:gd name="connsiteY3" fmla="*/ 269875 h 2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302" h="269875">
                    <a:moveTo>
                      <a:pt x="34952" y="0"/>
                    </a:moveTo>
                    <a:cubicBezTo>
                      <a:pt x="37862" y="64558"/>
                      <a:pt x="40773" y="129117"/>
                      <a:pt x="34952" y="161925"/>
                    </a:cubicBezTo>
                    <a:cubicBezTo>
                      <a:pt x="29131" y="194733"/>
                      <a:pt x="-1031" y="178859"/>
                      <a:pt x="27" y="196850"/>
                    </a:cubicBezTo>
                    <a:cubicBezTo>
                      <a:pt x="1085" y="214841"/>
                      <a:pt x="21193" y="242358"/>
                      <a:pt x="41302" y="26987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7" name="フリーフォーム: 図形 1646">
                <a:extLst>
                  <a:ext uri="{FF2B5EF4-FFF2-40B4-BE49-F238E27FC236}">
                    <a16:creationId xmlns:a16="http://schemas.microsoft.com/office/drawing/2014/main" id="{12493739-73BC-4A30-B112-0B385E171F2A}"/>
                  </a:ext>
                </a:extLst>
              </p:cNvPr>
              <p:cNvSpPr/>
              <p:nvPr/>
            </p:nvSpPr>
            <p:spPr>
              <a:xfrm>
                <a:off x="6154467" y="1063625"/>
                <a:ext cx="35196" cy="212725"/>
              </a:xfrm>
              <a:custGeom>
                <a:avLst/>
                <a:gdLst>
                  <a:gd name="connsiteX0" fmla="*/ 35196 w 35196"/>
                  <a:gd name="connsiteY0" fmla="*/ 0 h 212725"/>
                  <a:gd name="connsiteX1" fmla="*/ 271 w 35196"/>
                  <a:gd name="connsiteY1" fmla="*/ 55563 h 212725"/>
                  <a:gd name="connsiteX2" fmla="*/ 19321 w 35196"/>
                  <a:gd name="connsiteY2" fmla="*/ 98425 h 212725"/>
                  <a:gd name="connsiteX3" fmla="*/ 25671 w 35196"/>
                  <a:gd name="connsiteY3" fmla="*/ 153988 h 212725"/>
                  <a:gd name="connsiteX4" fmla="*/ 17733 w 35196"/>
                  <a:gd name="connsiteY4" fmla="*/ 212725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96" h="212725">
                    <a:moveTo>
                      <a:pt x="35196" y="0"/>
                    </a:moveTo>
                    <a:cubicBezTo>
                      <a:pt x="19056" y="19579"/>
                      <a:pt x="2917" y="39159"/>
                      <a:pt x="271" y="55563"/>
                    </a:cubicBezTo>
                    <a:cubicBezTo>
                      <a:pt x="-2375" y="71967"/>
                      <a:pt x="15088" y="82021"/>
                      <a:pt x="19321" y="98425"/>
                    </a:cubicBezTo>
                    <a:cubicBezTo>
                      <a:pt x="23554" y="114829"/>
                      <a:pt x="25936" y="134938"/>
                      <a:pt x="25671" y="153988"/>
                    </a:cubicBezTo>
                    <a:cubicBezTo>
                      <a:pt x="25406" y="173038"/>
                      <a:pt x="21569" y="192881"/>
                      <a:pt x="17733" y="2127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8" name="フリーフォーム: 図形 1647">
                <a:extLst>
                  <a:ext uri="{FF2B5EF4-FFF2-40B4-BE49-F238E27FC236}">
                    <a16:creationId xmlns:a16="http://schemas.microsoft.com/office/drawing/2014/main" id="{054245D9-F799-4590-BB40-AA23C9C5D854}"/>
                  </a:ext>
                </a:extLst>
              </p:cNvPr>
              <p:cNvSpPr/>
              <p:nvPr/>
            </p:nvSpPr>
            <p:spPr>
              <a:xfrm>
                <a:off x="5942013" y="1201738"/>
                <a:ext cx="215900" cy="261937"/>
              </a:xfrm>
              <a:custGeom>
                <a:avLst/>
                <a:gdLst>
                  <a:gd name="connsiteX0" fmla="*/ 215900 w 215900"/>
                  <a:gd name="connsiteY0" fmla="*/ 0 h 261937"/>
                  <a:gd name="connsiteX1" fmla="*/ 131762 w 215900"/>
                  <a:gd name="connsiteY1" fmla="*/ 57150 h 261937"/>
                  <a:gd name="connsiteX2" fmla="*/ 103187 w 215900"/>
                  <a:gd name="connsiteY2" fmla="*/ 127000 h 261937"/>
                  <a:gd name="connsiteX3" fmla="*/ 63500 w 215900"/>
                  <a:gd name="connsiteY3" fmla="*/ 219075 h 261937"/>
                  <a:gd name="connsiteX4" fmla="*/ 0 w 215900"/>
                  <a:gd name="connsiteY4" fmla="*/ 261937 h 261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261937">
                    <a:moveTo>
                      <a:pt x="215900" y="0"/>
                    </a:moveTo>
                    <a:cubicBezTo>
                      <a:pt x="183223" y="17991"/>
                      <a:pt x="150547" y="35983"/>
                      <a:pt x="131762" y="57150"/>
                    </a:cubicBezTo>
                    <a:cubicBezTo>
                      <a:pt x="112976" y="78317"/>
                      <a:pt x="114564" y="100012"/>
                      <a:pt x="103187" y="127000"/>
                    </a:cubicBezTo>
                    <a:cubicBezTo>
                      <a:pt x="91810" y="153988"/>
                      <a:pt x="80698" y="196585"/>
                      <a:pt x="63500" y="219075"/>
                    </a:cubicBezTo>
                    <a:cubicBezTo>
                      <a:pt x="46302" y="241565"/>
                      <a:pt x="23151" y="251751"/>
                      <a:pt x="0" y="26193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9" name="フリーフォーム: 図形 1648">
                <a:extLst>
                  <a:ext uri="{FF2B5EF4-FFF2-40B4-BE49-F238E27FC236}">
                    <a16:creationId xmlns:a16="http://schemas.microsoft.com/office/drawing/2014/main" id="{3C53F717-623D-44DE-8366-7E9D41791810}"/>
                  </a:ext>
                </a:extLst>
              </p:cNvPr>
              <p:cNvSpPr/>
              <p:nvPr/>
            </p:nvSpPr>
            <p:spPr>
              <a:xfrm>
                <a:off x="5218113" y="1855788"/>
                <a:ext cx="126105" cy="90487"/>
              </a:xfrm>
              <a:custGeom>
                <a:avLst/>
                <a:gdLst>
                  <a:gd name="connsiteX0" fmla="*/ 0 w 126105"/>
                  <a:gd name="connsiteY0" fmla="*/ 0 h 90487"/>
                  <a:gd name="connsiteX1" fmla="*/ 125412 w 126105"/>
                  <a:gd name="connsiteY1" fmla="*/ 73025 h 90487"/>
                  <a:gd name="connsiteX2" fmla="*/ 41275 w 126105"/>
                  <a:gd name="connsiteY2" fmla="*/ 90487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105" h="90487">
                    <a:moveTo>
                      <a:pt x="0" y="0"/>
                    </a:moveTo>
                    <a:cubicBezTo>
                      <a:pt x="59266" y="28972"/>
                      <a:pt x="118533" y="57944"/>
                      <a:pt x="125412" y="73025"/>
                    </a:cubicBezTo>
                    <a:cubicBezTo>
                      <a:pt x="132291" y="88106"/>
                      <a:pt x="86783" y="89296"/>
                      <a:pt x="41275" y="904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0" name="フリーフォーム: 図形 1649">
                <a:extLst>
                  <a:ext uri="{FF2B5EF4-FFF2-40B4-BE49-F238E27FC236}">
                    <a16:creationId xmlns:a16="http://schemas.microsoft.com/office/drawing/2014/main" id="{06546676-40F7-40C7-B504-53FE282231E2}"/>
                  </a:ext>
                </a:extLst>
              </p:cNvPr>
              <p:cNvSpPr/>
              <p:nvPr/>
            </p:nvSpPr>
            <p:spPr>
              <a:xfrm>
                <a:off x="5154613" y="1968500"/>
                <a:ext cx="133350" cy="25400"/>
              </a:xfrm>
              <a:custGeom>
                <a:avLst/>
                <a:gdLst>
                  <a:gd name="connsiteX0" fmla="*/ 0 w 133350"/>
                  <a:gd name="connsiteY0" fmla="*/ 25400 h 25400"/>
                  <a:gd name="connsiteX1" fmla="*/ 133350 w 133350"/>
                  <a:gd name="connsiteY1" fmla="*/ 0 h 2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3350" h="25400">
                    <a:moveTo>
                      <a:pt x="0" y="25400"/>
                    </a:moveTo>
                    <a:lnTo>
                      <a:pt x="133350" y="0"/>
                    </a:ln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1" name="フリーフォーム: 図形 1650">
                <a:extLst>
                  <a:ext uri="{FF2B5EF4-FFF2-40B4-BE49-F238E27FC236}">
                    <a16:creationId xmlns:a16="http://schemas.microsoft.com/office/drawing/2014/main" id="{C706296B-13CE-4C12-B6A7-764159C7D19B}"/>
                  </a:ext>
                </a:extLst>
              </p:cNvPr>
              <p:cNvSpPr/>
              <p:nvPr/>
            </p:nvSpPr>
            <p:spPr>
              <a:xfrm>
                <a:off x="4838700" y="2316163"/>
                <a:ext cx="644525" cy="255587"/>
              </a:xfrm>
              <a:custGeom>
                <a:avLst/>
                <a:gdLst>
                  <a:gd name="connsiteX0" fmla="*/ 0 w 644525"/>
                  <a:gd name="connsiteY0" fmla="*/ 0 h 255587"/>
                  <a:gd name="connsiteX1" fmla="*/ 146050 w 644525"/>
                  <a:gd name="connsiteY1" fmla="*/ 87312 h 255587"/>
                  <a:gd name="connsiteX2" fmla="*/ 323850 w 644525"/>
                  <a:gd name="connsiteY2" fmla="*/ 133350 h 255587"/>
                  <a:gd name="connsiteX3" fmla="*/ 406400 w 644525"/>
                  <a:gd name="connsiteY3" fmla="*/ 193675 h 255587"/>
                  <a:gd name="connsiteX4" fmla="*/ 550863 w 644525"/>
                  <a:gd name="connsiteY4" fmla="*/ 220662 h 255587"/>
                  <a:gd name="connsiteX5" fmla="*/ 644525 w 644525"/>
                  <a:gd name="connsiteY5" fmla="*/ 255587 h 255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525" h="255587">
                    <a:moveTo>
                      <a:pt x="0" y="0"/>
                    </a:moveTo>
                    <a:cubicBezTo>
                      <a:pt x="46037" y="32543"/>
                      <a:pt x="92075" y="65087"/>
                      <a:pt x="146050" y="87312"/>
                    </a:cubicBezTo>
                    <a:cubicBezTo>
                      <a:pt x="200025" y="109537"/>
                      <a:pt x="280458" y="115623"/>
                      <a:pt x="323850" y="133350"/>
                    </a:cubicBezTo>
                    <a:cubicBezTo>
                      <a:pt x="367242" y="151077"/>
                      <a:pt x="368565" y="179123"/>
                      <a:pt x="406400" y="193675"/>
                    </a:cubicBezTo>
                    <a:cubicBezTo>
                      <a:pt x="444236" y="208227"/>
                      <a:pt x="511176" y="210343"/>
                      <a:pt x="550863" y="220662"/>
                    </a:cubicBezTo>
                    <a:cubicBezTo>
                      <a:pt x="590551" y="230981"/>
                      <a:pt x="617538" y="243284"/>
                      <a:pt x="644525" y="255587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2" name="フリーフォーム: 図形 1651">
                <a:extLst>
                  <a:ext uri="{FF2B5EF4-FFF2-40B4-BE49-F238E27FC236}">
                    <a16:creationId xmlns:a16="http://schemas.microsoft.com/office/drawing/2014/main" id="{F4F23D6A-211C-465E-99F3-6F1D416D8E64}"/>
                  </a:ext>
                </a:extLst>
              </p:cNvPr>
              <p:cNvSpPr/>
              <p:nvPr/>
            </p:nvSpPr>
            <p:spPr>
              <a:xfrm>
                <a:off x="5711825" y="2427288"/>
                <a:ext cx="158798" cy="430212"/>
              </a:xfrm>
              <a:custGeom>
                <a:avLst/>
                <a:gdLst>
                  <a:gd name="connsiteX0" fmla="*/ 0 w 158798"/>
                  <a:gd name="connsiteY0" fmla="*/ 0 h 430212"/>
                  <a:gd name="connsiteX1" fmla="*/ 82550 w 158798"/>
                  <a:gd name="connsiteY1" fmla="*/ 93662 h 430212"/>
                  <a:gd name="connsiteX2" fmla="*/ 136525 w 158798"/>
                  <a:gd name="connsiteY2" fmla="*/ 196850 h 430212"/>
                  <a:gd name="connsiteX3" fmla="*/ 158750 w 158798"/>
                  <a:gd name="connsiteY3" fmla="*/ 315912 h 430212"/>
                  <a:gd name="connsiteX4" fmla="*/ 141288 w 158798"/>
                  <a:gd name="connsiteY4" fmla="*/ 430212 h 430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98" h="430212">
                    <a:moveTo>
                      <a:pt x="0" y="0"/>
                    </a:moveTo>
                    <a:cubicBezTo>
                      <a:pt x="29898" y="30427"/>
                      <a:pt x="59796" y="60854"/>
                      <a:pt x="82550" y="93662"/>
                    </a:cubicBezTo>
                    <a:cubicBezTo>
                      <a:pt x="105304" y="126470"/>
                      <a:pt x="123825" y="159808"/>
                      <a:pt x="136525" y="196850"/>
                    </a:cubicBezTo>
                    <a:cubicBezTo>
                      <a:pt x="149225" y="233892"/>
                      <a:pt x="157956" y="277018"/>
                      <a:pt x="158750" y="315912"/>
                    </a:cubicBezTo>
                    <a:cubicBezTo>
                      <a:pt x="159544" y="354806"/>
                      <a:pt x="150416" y="392509"/>
                      <a:pt x="141288" y="4302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3" name="フリーフォーム: 図形 1652">
                <a:extLst>
                  <a:ext uri="{FF2B5EF4-FFF2-40B4-BE49-F238E27FC236}">
                    <a16:creationId xmlns:a16="http://schemas.microsoft.com/office/drawing/2014/main" id="{A7F2C78C-E3B2-40E9-80AA-E172EFC9C7E0}"/>
                  </a:ext>
                </a:extLst>
              </p:cNvPr>
              <p:cNvSpPr/>
              <p:nvPr/>
            </p:nvSpPr>
            <p:spPr>
              <a:xfrm>
                <a:off x="5475288" y="2330450"/>
                <a:ext cx="33987" cy="174625"/>
              </a:xfrm>
              <a:custGeom>
                <a:avLst/>
                <a:gdLst>
                  <a:gd name="connsiteX0" fmla="*/ 28575 w 33987"/>
                  <a:gd name="connsiteY0" fmla="*/ 0 h 174625"/>
                  <a:gd name="connsiteX1" fmla="*/ 33337 w 33987"/>
                  <a:gd name="connsiteY1" fmla="*/ 85725 h 174625"/>
                  <a:gd name="connsiteX2" fmla="*/ 15875 w 33987"/>
                  <a:gd name="connsiteY2" fmla="*/ 127000 h 174625"/>
                  <a:gd name="connsiteX3" fmla="*/ 0 w 33987"/>
                  <a:gd name="connsiteY3" fmla="*/ 17462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87" h="174625">
                    <a:moveTo>
                      <a:pt x="28575" y="0"/>
                    </a:moveTo>
                    <a:cubicBezTo>
                      <a:pt x="32014" y="32279"/>
                      <a:pt x="35454" y="64558"/>
                      <a:pt x="33337" y="85725"/>
                    </a:cubicBezTo>
                    <a:cubicBezTo>
                      <a:pt x="31220" y="106892"/>
                      <a:pt x="21431" y="112183"/>
                      <a:pt x="15875" y="127000"/>
                    </a:cubicBezTo>
                    <a:cubicBezTo>
                      <a:pt x="10319" y="141817"/>
                      <a:pt x="5159" y="158221"/>
                      <a:pt x="0" y="174625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4" name="フリーフォーム: 図形 1653">
                <a:extLst>
                  <a:ext uri="{FF2B5EF4-FFF2-40B4-BE49-F238E27FC236}">
                    <a16:creationId xmlns:a16="http://schemas.microsoft.com/office/drawing/2014/main" id="{A1C78A93-D723-4363-90FB-ECCB7C49023A}"/>
                  </a:ext>
                </a:extLst>
              </p:cNvPr>
              <p:cNvSpPr/>
              <p:nvPr/>
            </p:nvSpPr>
            <p:spPr>
              <a:xfrm>
                <a:off x="6462713" y="1807222"/>
                <a:ext cx="203820" cy="412103"/>
              </a:xfrm>
              <a:custGeom>
                <a:avLst/>
                <a:gdLst>
                  <a:gd name="connsiteX0" fmla="*/ 0 w 203820"/>
                  <a:gd name="connsiteY0" fmla="*/ 941 h 412103"/>
                  <a:gd name="connsiteX1" fmla="*/ 77787 w 203820"/>
                  <a:gd name="connsiteY1" fmla="*/ 10466 h 412103"/>
                  <a:gd name="connsiteX2" fmla="*/ 136525 w 203820"/>
                  <a:gd name="connsiteY2" fmla="*/ 75553 h 412103"/>
                  <a:gd name="connsiteX3" fmla="*/ 187325 w 203820"/>
                  <a:gd name="connsiteY3" fmla="*/ 178741 h 412103"/>
                  <a:gd name="connsiteX4" fmla="*/ 203200 w 203820"/>
                  <a:gd name="connsiteY4" fmla="*/ 272403 h 412103"/>
                  <a:gd name="connsiteX5" fmla="*/ 169862 w 203820"/>
                  <a:gd name="connsiteY5" fmla="*/ 367653 h 412103"/>
                  <a:gd name="connsiteX6" fmla="*/ 117475 w 203820"/>
                  <a:gd name="connsiteY6" fmla="*/ 412103 h 412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820" h="412103">
                    <a:moveTo>
                      <a:pt x="0" y="941"/>
                    </a:moveTo>
                    <a:cubicBezTo>
                      <a:pt x="27516" y="-514"/>
                      <a:pt x="55033" y="-1969"/>
                      <a:pt x="77787" y="10466"/>
                    </a:cubicBezTo>
                    <a:cubicBezTo>
                      <a:pt x="100541" y="22901"/>
                      <a:pt x="118269" y="47507"/>
                      <a:pt x="136525" y="75553"/>
                    </a:cubicBezTo>
                    <a:cubicBezTo>
                      <a:pt x="154781" y="103599"/>
                      <a:pt x="176213" y="145933"/>
                      <a:pt x="187325" y="178741"/>
                    </a:cubicBezTo>
                    <a:cubicBezTo>
                      <a:pt x="198438" y="211549"/>
                      <a:pt x="206110" y="240918"/>
                      <a:pt x="203200" y="272403"/>
                    </a:cubicBezTo>
                    <a:cubicBezTo>
                      <a:pt x="200290" y="303888"/>
                      <a:pt x="184149" y="344370"/>
                      <a:pt x="169862" y="367653"/>
                    </a:cubicBezTo>
                    <a:cubicBezTo>
                      <a:pt x="155575" y="390936"/>
                      <a:pt x="136525" y="401519"/>
                      <a:pt x="117475" y="41210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5" name="フリーフォーム: 図形 1654">
                <a:extLst>
                  <a:ext uri="{FF2B5EF4-FFF2-40B4-BE49-F238E27FC236}">
                    <a16:creationId xmlns:a16="http://schemas.microsoft.com/office/drawing/2014/main" id="{26F0DE5A-C904-4848-B41F-2613F1B9F6B0}"/>
                  </a:ext>
                </a:extLst>
              </p:cNvPr>
              <p:cNvSpPr/>
              <p:nvPr/>
            </p:nvSpPr>
            <p:spPr>
              <a:xfrm>
                <a:off x="6313327" y="1796174"/>
                <a:ext cx="241461" cy="429501"/>
              </a:xfrm>
              <a:custGeom>
                <a:avLst/>
                <a:gdLst>
                  <a:gd name="connsiteX0" fmla="*/ 241461 w 241461"/>
                  <a:gd name="connsiteY0" fmla="*/ 429501 h 429501"/>
                  <a:gd name="connsiteX1" fmla="*/ 119223 w 241461"/>
                  <a:gd name="connsiteY1" fmla="*/ 373939 h 429501"/>
                  <a:gd name="connsiteX2" fmla="*/ 52548 w 241461"/>
                  <a:gd name="connsiteY2" fmla="*/ 296151 h 429501"/>
                  <a:gd name="connsiteX3" fmla="*/ 11273 w 241461"/>
                  <a:gd name="connsiteY3" fmla="*/ 196139 h 429501"/>
                  <a:gd name="connsiteX4" fmla="*/ 3336 w 241461"/>
                  <a:gd name="connsiteY4" fmla="*/ 127876 h 429501"/>
                  <a:gd name="connsiteX5" fmla="*/ 58898 w 241461"/>
                  <a:gd name="connsiteY5" fmla="*/ 29451 h 429501"/>
                  <a:gd name="connsiteX6" fmla="*/ 114461 w 241461"/>
                  <a:gd name="connsiteY6" fmla="*/ 2464 h 429501"/>
                  <a:gd name="connsiteX7" fmla="*/ 150973 w 241461"/>
                  <a:gd name="connsiteY7" fmla="*/ 876 h 429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461" h="429501">
                    <a:moveTo>
                      <a:pt x="241461" y="429501"/>
                    </a:moveTo>
                    <a:cubicBezTo>
                      <a:pt x="196085" y="412832"/>
                      <a:pt x="150709" y="396164"/>
                      <a:pt x="119223" y="373939"/>
                    </a:cubicBezTo>
                    <a:cubicBezTo>
                      <a:pt x="87737" y="351714"/>
                      <a:pt x="70540" y="325784"/>
                      <a:pt x="52548" y="296151"/>
                    </a:cubicBezTo>
                    <a:cubicBezTo>
                      <a:pt x="34556" y="266518"/>
                      <a:pt x="19475" y="224185"/>
                      <a:pt x="11273" y="196139"/>
                    </a:cubicBezTo>
                    <a:cubicBezTo>
                      <a:pt x="3071" y="168093"/>
                      <a:pt x="-4602" y="155657"/>
                      <a:pt x="3336" y="127876"/>
                    </a:cubicBezTo>
                    <a:cubicBezTo>
                      <a:pt x="11274" y="100095"/>
                      <a:pt x="40377" y="50353"/>
                      <a:pt x="58898" y="29451"/>
                    </a:cubicBezTo>
                    <a:cubicBezTo>
                      <a:pt x="77419" y="8549"/>
                      <a:pt x="99115" y="7227"/>
                      <a:pt x="114461" y="2464"/>
                    </a:cubicBezTo>
                    <a:cubicBezTo>
                      <a:pt x="129807" y="-2299"/>
                      <a:pt x="143035" y="1405"/>
                      <a:pt x="150973" y="876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6" name="フリーフォーム: 図形 1655">
                <a:extLst>
                  <a:ext uri="{FF2B5EF4-FFF2-40B4-BE49-F238E27FC236}">
                    <a16:creationId xmlns:a16="http://schemas.microsoft.com/office/drawing/2014/main" id="{1E3AC3B8-6B12-43FF-9B59-B026C8F20C7C}"/>
                  </a:ext>
                </a:extLst>
              </p:cNvPr>
              <p:cNvSpPr/>
              <p:nvPr/>
            </p:nvSpPr>
            <p:spPr>
              <a:xfrm>
                <a:off x="6346377" y="1830388"/>
                <a:ext cx="271911" cy="366712"/>
              </a:xfrm>
              <a:custGeom>
                <a:avLst/>
                <a:gdLst>
                  <a:gd name="connsiteX0" fmla="*/ 40136 w 271911"/>
                  <a:gd name="connsiteY0" fmla="*/ 0 h 366712"/>
                  <a:gd name="connsiteX1" fmla="*/ 6798 w 271911"/>
                  <a:gd name="connsiteY1" fmla="*/ 79375 h 366712"/>
                  <a:gd name="connsiteX2" fmla="*/ 3623 w 271911"/>
                  <a:gd name="connsiteY2" fmla="*/ 152400 h 366712"/>
                  <a:gd name="connsiteX3" fmla="*/ 48073 w 271911"/>
                  <a:gd name="connsiteY3" fmla="*/ 239712 h 366712"/>
                  <a:gd name="connsiteX4" fmla="*/ 103636 w 271911"/>
                  <a:gd name="connsiteY4" fmla="*/ 320675 h 366712"/>
                  <a:gd name="connsiteX5" fmla="*/ 175073 w 271911"/>
                  <a:gd name="connsiteY5" fmla="*/ 355600 h 366712"/>
                  <a:gd name="connsiteX6" fmla="*/ 271911 w 271911"/>
                  <a:gd name="connsiteY6" fmla="*/ 366712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911" h="366712">
                    <a:moveTo>
                      <a:pt x="40136" y="0"/>
                    </a:moveTo>
                    <a:cubicBezTo>
                      <a:pt x="26509" y="26987"/>
                      <a:pt x="12883" y="53975"/>
                      <a:pt x="6798" y="79375"/>
                    </a:cubicBezTo>
                    <a:cubicBezTo>
                      <a:pt x="712" y="104775"/>
                      <a:pt x="-3256" y="125677"/>
                      <a:pt x="3623" y="152400"/>
                    </a:cubicBezTo>
                    <a:cubicBezTo>
                      <a:pt x="10502" y="179123"/>
                      <a:pt x="31404" y="211666"/>
                      <a:pt x="48073" y="239712"/>
                    </a:cubicBezTo>
                    <a:cubicBezTo>
                      <a:pt x="64742" y="267758"/>
                      <a:pt x="82469" y="301360"/>
                      <a:pt x="103636" y="320675"/>
                    </a:cubicBezTo>
                    <a:cubicBezTo>
                      <a:pt x="124803" y="339990"/>
                      <a:pt x="147027" y="347927"/>
                      <a:pt x="175073" y="355600"/>
                    </a:cubicBezTo>
                    <a:cubicBezTo>
                      <a:pt x="203119" y="363273"/>
                      <a:pt x="257888" y="365918"/>
                      <a:pt x="271911" y="366712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7" name="フリーフォーム: 図形 1656">
                <a:extLst>
                  <a:ext uri="{FF2B5EF4-FFF2-40B4-BE49-F238E27FC236}">
                    <a16:creationId xmlns:a16="http://schemas.microsoft.com/office/drawing/2014/main" id="{04F22CFA-270A-4D89-A92D-80F28988DD8C}"/>
                  </a:ext>
                </a:extLst>
              </p:cNvPr>
              <p:cNvSpPr/>
              <p:nvPr/>
            </p:nvSpPr>
            <p:spPr>
              <a:xfrm>
                <a:off x="6381750" y="1863725"/>
                <a:ext cx="196850" cy="96838"/>
              </a:xfrm>
              <a:custGeom>
                <a:avLst/>
                <a:gdLst>
                  <a:gd name="connsiteX0" fmla="*/ 0 w 196850"/>
                  <a:gd name="connsiteY0" fmla="*/ 96838 h 96838"/>
                  <a:gd name="connsiteX1" fmla="*/ 117475 w 196850"/>
                  <a:gd name="connsiteY1" fmla="*/ 63500 h 96838"/>
                  <a:gd name="connsiteX2" fmla="*/ 171450 w 196850"/>
                  <a:gd name="connsiteY2" fmla="*/ 33338 h 96838"/>
                  <a:gd name="connsiteX3" fmla="*/ 196850 w 196850"/>
                  <a:gd name="connsiteY3" fmla="*/ 0 h 96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850" h="96838">
                    <a:moveTo>
                      <a:pt x="0" y="96838"/>
                    </a:moveTo>
                    <a:cubicBezTo>
                      <a:pt x="44450" y="85460"/>
                      <a:pt x="88900" y="74083"/>
                      <a:pt x="117475" y="63500"/>
                    </a:cubicBezTo>
                    <a:cubicBezTo>
                      <a:pt x="146050" y="52917"/>
                      <a:pt x="158221" y="43921"/>
                      <a:pt x="171450" y="33338"/>
                    </a:cubicBezTo>
                    <a:cubicBezTo>
                      <a:pt x="184679" y="22755"/>
                      <a:pt x="190764" y="11377"/>
                      <a:pt x="196850" y="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8" name="フリーフォーム: 図形 1657">
                <a:extLst>
                  <a:ext uri="{FF2B5EF4-FFF2-40B4-BE49-F238E27FC236}">
                    <a16:creationId xmlns:a16="http://schemas.microsoft.com/office/drawing/2014/main" id="{A597E7F5-F391-47D4-B9D6-462284988B01}"/>
                  </a:ext>
                </a:extLst>
              </p:cNvPr>
              <p:cNvSpPr/>
              <p:nvPr/>
            </p:nvSpPr>
            <p:spPr>
              <a:xfrm>
                <a:off x="5494338" y="2576513"/>
                <a:ext cx="103187" cy="171450"/>
              </a:xfrm>
              <a:custGeom>
                <a:avLst/>
                <a:gdLst>
                  <a:gd name="connsiteX0" fmla="*/ 0 w 103187"/>
                  <a:gd name="connsiteY0" fmla="*/ 0 h 171450"/>
                  <a:gd name="connsiteX1" fmla="*/ 28575 w 103187"/>
                  <a:gd name="connsiteY1" fmla="*/ 57150 h 171450"/>
                  <a:gd name="connsiteX2" fmla="*/ 73025 w 103187"/>
                  <a:gd name="connsiteY2" fmla="*/ 142875 h 171450"/>
                  <a:gd name="connsiteX3" fmla="*/ 103187 w 103187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187" h="171450">
                    <a:moveTo>
                      <a:pt x="0" y="0"/>
                    </a:moveTo>
                    <a:cubicBezTo>
                      <a:pt x="8334" y="16669"/>
                      <a:pt x="16404" y="33338"/>
                      <a:pt x="28575" y="57150"/>
                    </a:cubicBezTo>
                    <a:cubicBezTo>
                      <a:pt x="40746" y="80963"/>
                      <a:pt x="60590" y="123825"/>
                      <a:pt x="73025" y="142875"/>
                    </a:cubicBezTo>
                    <a:cubicBezTo>
                      <a:pt x="85460" y="161925"/>
                      <a:pt x="94323" y="166687"/>
                      <a:pt x="103187" y="171450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9" name="フリーフォーム: 図形 1658">
                <a:extLst>
                  <a:ext uri="{FF2B5EF4-FFF2-40B4-BE49-F238E27FC236}">
                    <a16:creationId xmlns:a16="http://schemas.microsoft.com/office/drawing/2014/main" id="{F6D6EB02-5DB4-4C2D-BD0A-137A193DD8D8}"/>
                  </a:ext>
                </a:extLst>
              </p:cNvPr>
              <p:cNvSpPr/>
              <p:nvPr/>
            </p:nvSpPr>
            <p:spPr>
              <a:xfrm>
                <a:off x="5505450" y="2413191"/>
                <a:ext cx="255588" cy="63309"/>
              </a:xfrm>
              <a:custGeom>
                <a:avLst/>
                <a:gdLst>
                  <a:gd name="connsiteX0" fmla="*/ 0 w 255588"/>
                  <a:gd name="connsiteY0" fmla="*/ 41084 h 63309"/>
                  <a:gd name="connsiteX1" fmla="*/ 58738 w 255588"/>
                  <a:gd name="connsiteY1" fmla="*/ 1397 h 63309"/>
                  <a:gd name="connsiteX2" fmla="*/ 128588 w 255588"/>
                  <a:gd name="connsiteY2" fmla="*/ 10922 h 63309"/>
                  <a:gd name="connsiteX3" fmla="*/ 187325 w 255588"/>
                  <a:gd name="connsiteY3" fmla="*/ 29972 h 63309"/>
                  <a:gd name="connsiteX4" fmla="*/ 255588 w 255588"/>
                  <a:gd name="connsiteY4" fmla="*/ 63309 h 6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588" h="63309">
                    <a:moveTo>
                      <a:pt x="0" y="41084"/>
                    </a:moveTo>
                    <a:cubicBezTo>
                      <a:pt x="18653" y="23754"/>
                      <a:pt x="37307" y="6424"/>
                      <a:pt x="58738" y="1397"/>
                    </a:cubicBezTo>
                    <a:cubicBezTo>
                      <a:pt x="80169" y="-3630"/>
                      <a:pt x="107157" y="6160"/>
                      <a:pt x="128588" y="10922"/>
                    </a:cubicBezTo>
                    <a:cubicBezTo>
                      <a:pt x="150019" y="15684"/>
                      <a:pt x="166158" y="21241"/>
                      <a:pt x="187325" y="29972"/>
                    </a:cubicBezTo>
                    <a:cubicBezTo>
                      <a:pt x="208492" y="38703"/>
                      <a:pt x="232040" y="51006"/>
                      <a:pt x="255588" y="63309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0" name="フリーフォーム: 図形 1659">
                <a:extLst>
                  <a:ext uri="{FF2B5EF4-FFF2-40B4-BE49-F238E27FC236}">
                    <a16:creationId xmlns:a16="http://schemas.microsoft.com/office/drawing/2014/main" id="{8B9CC595-4EE2-4D56-856A-51BEE4F42F68}"/>
                  </a:ext>
                </a:extLst>
              </p:cNvPr>
              <p:cNvSpPr/>
              <p:nvPr/>
            </p:nvSpPr>
            <p:spPr>
              <a:xfrm>
                <a:off x="7763933" y="1714500"/>
                <a:ext cx="190770" cy="1185333"/>
              </a:xfrm>
              <a:custGeom>
                <a:avLst/>
                <a:gdLst>
                  <a:gd name="connsiteX0" fmla="*/ 0 w 190770"/>
                  <a:gd name="connsiteY0" fmla="*/ 0 h 1185333"/>
                  <a:gd name="connsiteX1" fmla="*/ 63500 w 190770"/>
                  <a:gd name="connsiteY1" fmla="*/ 152400 h 1185333"/>
                  <a:gd name="connsiteX2" fmla="*/ 95250 w 190770"/>
                  <a:gd name="connsiteY2" fmla="*/ 355600 h 1185333"/>
                  <a:gd name="connsiteX3" fmla="*/ 150284 w 190770"/>
                  <a:gd name="connsiteY3" fmla="*/ 518583 h 1185333"/>
                  <a:gd name="connsiteX4" fmla="*/ 146050 w 190770"/>
                  <a:gd name="connsiteY4" fmla="*/ 683683 h 1185333"/>
                  <a:gd name="connsiteX5" fmla="*/ 139700 w 190770"/>
                  <a:gd name="connsiteY5" fmla="*/ 795867 h 1185333"/>
                  <a:gd name="connsiteX6" fmla="*/ 173567 w 190770"/>
                  <a:gd name="connsiteY6" fmla="*/ 918633 h 1185333"/>
                  <a:gd name="connsiteX7" fmla="*/ 190500 w 190770"/>
                  <a:gd name="connsiteY7" fmla="*/ 975783 h 1185333"/>
                  <a:gd name="connsiteX8" fmla="*/ 184150 w 190770"/>
                  <a:gd name="connsiteY8" fmla="*/ 1126067 h 1185333"/>
                  <a:gd name="connsiteX9" fmla="*/ 186267 w 190770"/>
                  <a:gd name="connsiteY9" fmla="*/ 1185333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0770" h="1185333">
                    <a:moveTo>
                      <a:pt x="0" y="0"/>
                    </a:moveTo>
                    <a:cubicBezTo>
                      <a:pt x="23812" y="46566"/>
                      <a:pt x="47625" y="93133"/>
                      <a:pt x="63500" y="152400"/>
                    </a:cubicBezTo>
                    <a:cubicBezTo>
                      <a:pt x="79375" y="211667"/>
                      <a:pt x="80786" y="294569"/>
                      <a:pt x="95250" y="355600"/>
                    </a:cubicBezTo>
                    <a:cubicBezTo>
                      <a:pt x="109714" y="416631"/>
                      <a:pt x="141817" y="463903"/>
                      <a:pt x="150284" y="518583"/>
                    </a:cubicBezTo>
                    <a:cubicBezTo>
                      <a:pt x="158751" y="573264"/>
                      <a:pt x="147814" y="637469"/>
                      <a:pt x="146050" y="683683"/>
                    </a:cubicBezTo>
                    <a:cubicBezTo>
                      <a:pt x="144286" y="729897"/>
                      <a:pt x="135114" y="756709"/>
                      <a:pt x="139700" y="795867"/>
                    </a:cubicBezTo>
                    <a:cubicBezTo>
                      <a:pt x="144286" y="835025"/>
                      <a:pt x="165100" y="888647"/>
                      <a:pt x="173567" y="918633"/>
                    </a:cubicBezTo>
                    <a:cubicBezTo>
                      <a:pt x="182034" y="948619"/>
                      <a:pt x="188736" y="941211"/>
                      <a:pt x="190500" y="975783"/>
                    </a:cubicBezTo>
                    <a:cubicBezTo>
                      <a:pt x="192264" y="1010355"/>
                      <a:pt x="184855" y="1091142"/>
                      <a:pt x="184150" y="1126067"/>
                    </a:cubicBezTo>
                    <a:cubicBezTo>
                      <a:pt x="183445" y="1160992"/>
                      <a:pt x="186620" y="1178630"/>
                      <a:pt x="186267" y="1185333"/>
                    </a:cubicBezTo>
                  </a:path>
                </a:pathLst>
              </a:custGeom>
              <a:grpFill/>
              <a:ln w="635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30" name="グループ化 1429">
              <a:extLst>
                <a:ext uri="{FF2B5EF4-FFF2-40B4-BE49-F238E27FC236}">
                  <a16:creationId xmlns:a16="http://schemas.microsoft.com/office/drawing/2014/main" id="{63D454C8-EF6E-4948-9F08-C802577501BA}"/>
                </a:ext>
              </a:extLst>
            </p:cNvPr>
            <p:cNvGrpSpPr/>
            <p:nvPr/>
          </p:nvGrpSpPr>
          <p:grpSpPr>
            <a:xfrm>
              <a:off x="5236134" y="1935875"/>
              <a:ext cx="1952873" cy="1240130"/>
              <a:chOff x="3918986" y="4492472"/>
              <a:chExt cx="2850114" cy="1809903"/>
            </a:xfrm>
            <a:noFill/>
            <a:effectLst>
              <a:glow rad="101600">
                <a:srgbClr val="FF3399">
                  <a:alpha val="60000"/>
                </a:srgbClr>
              </a:glow>
            </a:effectLst>
          </p:grpSpPr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832B158B-4097-4635-81A6-0424E0A61FF5}"/>
                  </a:ext>
                </a:extLst>
              </p:cNvPr>
              <p:cNvSpPr/>
              <p:nvPr/>
            </p:nvSpPr>
            <p:spPr>
              <a:xfrm>
                <a:off x="4279683" y="4576763"/>
                <a:ext cx="582830" cy="503459"/>
              </a:xfrm>
              <a:custGeom>
                <a:avLst/>
                <a:gdLst>
                  <a:gd name="connsiteX0" fmla="*/ 101817 w 582830"/>
                  <a:gd name="connsiteY0" fmla="*/ 166687 h 503459"/>
                  <a:gd name="connsiteX1" fmla="*/ 74830 w 582830"/>
                  <a:gd name="connsiteY1" fmla="*/ 219075 h 503459"/>
                  <a:gd name="connsiteX2" fmla="*/ 3392 w 582830"/>
                  <a:gd name="connsiteY2" fmla="*/ 498475 h 503459"/>
                  <a:gd name="connsiteX3" fmla="*/ 195480 w 582830"/>
                  <a:gd name="connsiteY3" fmla="*/ 395287 h 503459"/>
                  <a:gd name="connsiteX4" fmla="*/ 308192 w 582830"/>
                  <a:gd name="connsiteY4" fmla="*/ 357187 h 503459"/>
                  <a:gd name="connsiteX5" fmla="*/ 479642 w 582830"/>
                  <a:gd name="connsiteY5" fmla="*/ 295275 h 503459"/>
                  <a:gd name="connsiteX6" fmla="*/ 516155 w 582830"/>
                  <a:gd name="connsiteY6" fmla="*/ 211137 h 503459"/>
                  <a:gd name="connsiteX7" fmla="*/ 562192 w 582830"/>
                  <a:gd name="connsiteY7" fmla="*/ 61912 h 503459"/>
                  <a:gd name="connsiteX8" fmla="*/ 582830 w 582830"/>
                  <a:gd name="connsiteY8" fmla="*/ 0 h 50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830" h="503459">
                    <a:moveTo>
                      <a:pt x="101817" y="166687"/>
                    </a:moveTo>
                    <a:cubicBezTo>
                      <a:pt x="96525" y="165232"/>
                      <a:pt x="91234" y="163777"/>
                      <a:pt x="74830" y="219075"/>
                    </a:cubicBezTo>
                    <a:cubicBezTo>
                      <a:pt x="58426" y="274373"/>
                      <a:pt x="-16716" y="469106"/>
                      <a:pt x="3392" y="498475"/>
                    </a:cubicBezTo>
                    <a:cubicBezTo>
                      <a:pt x="23500" y="527844"/>
                      <a:pt x="144680" y="418835"/>
                      <a:pt x="195480" y="395287"/>
                    </a:cubicBezTo>
                    <a:cubicBezTo>
                      <a:pt x="246280" y="371739"/>
                      <a:pt x="308192" y="357187"/>
                      <a:pt x="308192" y="357187"/>
                    </a:cubicBezTo>
                    <a:cubicBezTo>
                      <a:pt x="355552" y="340518"/>
                      <a:pt x="444982" y="319617"/>
                      <a:pt x="479642" y="295275"/>
                    </a:cubicBezTo>
                    <a:cubicBezTo>
                      <a:pt x="514302" y="270933"/>
                      <a:pt x="502397" y="250031"/>
                      <a:pt x="516155" y="211137"/>
                    </a:cubicBezTo>
                    <a:cubicBezTo>
                      <a:pt x="529913" y="172243"/>
                      <a:pt x="551080" y="97101"/>
                      <a:pt x="562192" y="61912"/>
                    </a:cubicBezTo>
                    <a:cubicBezTo>
                      <a:pt x="573304" y="26723"/>
                      <a:pt x="578067" y="13361"/>
                      <a:pt x="58283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D61860A3-2797-449D-8187-321451ABBA1E}"/>
                  </a:ext>
                </a:extLst>
              </p:cNvPr>
              <p:cNvSpPr/>
              <p:nvPr/>
            </p:nvSpPr>
            <p:spPr>
              <a:xfrm>
                <a:off x="4384675" y="4578350"/>
                <a:ext cx="469900" cy="160338"/>
              </a:xfrm>
              <a:custGeom>
                <a:avLst/>
                <a:gdLst>
                  <a:gd name="connsiteX0" fmla="*/ 0 w 469900"/>
                  <a:gd name="connsiteY0" fmla="*/ 160338 h 160338"/>
                  <a:gd name="connsiteX1" fmla="*/ 111125 w 469900"/>
                  <a:gd name="connsiteY1" fmla="*/ 111125 h 160338"/>
                  <a:gd name="connsiteX2" fmla="*/ 233363 w 469900"/>
                  <a:gd name="connsiteY2" fmla="*/ 73025 h 160338"/>
                  <a:gd name="connsiteX3" fmla="*/ 336550 w 469900"/>
                  <a:gd name="connsiteY3" fmla="*/ 41275 h 160338"/>
                  <a:gd name="connsiteX4" fmla="*/ 430213 w 469900"/>
                  <a:gd name="connsiteY4" fmla="*/ 15875 h 160338"/>
                  <a:gd name="connsiteX5" fmla="*/ 469900 w 469900"/>
                  <a:gd name="connsiteY5" fmla="*/ 0 h 16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9900" h="160338">
                    <a:moveTo>
                      <a:pt x="0" y="160338"/>
                    </a:moveTo>
                    <a:cubicBezTo>
                      <a:pt x="36115" y="143007"/>
                      <a:pt x="72231" y="125677"/>
                      <a:pt x="111125" y="111125"/>
                    </a:cubicBezTo>
                    <a:cubicBezTo>
                      <a:pt x="150019" y="96573"/>
                      <a:pt x="233363" y="73025"/>
                      <a:pt x="233363" y="73025"/>
                    </a:cubicBezTo>
                    <a:lnTo>
                      <a:pt x="336550" y="41275"/>
                    </a:lnTo>
                    <a:cubicBezTo>
                      <a:pt x="369358" y="31750"/>
                      <a:pt x="407988" y="22754"/>
                      <a:pt x="430213" y="15875"/>
                    </a:cubicBezTo>
                    <a:cubicBezTo>
                      <a:pt x="452438" y="8996"/>
                      <a:pt x="461169" y="4498"/>
                      <a:pt x="4699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505D7F43-E6B6-41A8-A908-01C2248E44D1}"/>
                  </a:ext>
                </a:extLst>
              </p:cNvPr>
              <p:cNvSpPr/>
              <p:nvPr/>
            </p:nvSpPr>
            <p:spPr>
              <a:xfrm>
                <a:off x="4148138" y="5160963"/>
                <a:ext cx="111125" cy="374650"/>
              </a:xfrm>
              <a:custGeom>
                <a:avLst/>
                <a:gdLst>
                  <a:gd name="connsiteX0" fmla="*/ 111125 w 111125"/>
                  <a:gd name="connsiteY0" fmla="*/ 0 h 374650"/>
                  <a:gd name="connsiteX1" fmla="*/ 77787 w 111125"/>
                  <a:gd name="connsiteY1" fmla="*/ 85725 h 374650"/>
                  <a:gd name="connsiteX2" fmla="*/ 60325 w 111125"/>
                  <a:gd name="connsiteY2" fmla="*/ 166687 h 374650"/>
                  <a:gd name="connsiteX3" fmla="*/ 36512 w 111125"/>
                  <a:gd name="connsiteY3" fmla="*/ 247650 h 374650"/>
                  <a:gd name="connsiteX4" fmla="*/ 20637 w 111125"/>
                  <a:gd name="connsiteY4" fmla="*/ 311150 h 374650"/>
                  <a:gd name="connsiteX5" fmla="*/ 0 w 111125"/>
                  <a:gd name="connsiteY5" fmla="*/ 374650 h 37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125" h="374650">
                    <a:moveTo>
                      <a:pt x="111125" y="0"/>
                    </a:moveTo>
                    <a:cubicBezTo>
                      <a:pt x="98689" y="28972"/>
                      <a:pt x="86254" y="57944"/>
                      <a:pt x="77787" y="85725"/>
                    </a:cubicBezTo>
                    <a:cubicBezTo>
                      <a:pt x="69320" y="113506"/>
                      <a:pt x="67204" y="139700"/>
                      <a:pt x="60325" y="166687"/>
                    </a:cubicBezTo>
                    <a:cubicBezTo>
                      <a:pt x="53446" y="193674"/>
                      <a:pt x="43127" y="223573"/>
                      <a:pt x="36512" y="247650"/>
                    </a:cubicBezTo>
                    <a:cubicBezTo>
                      <a:pt x="29897" y="271727"/>
                      <a:pt x="26722" y="289983"/>
                      <a:pt x="20637" y="311150"/>
                    </a:cubicBezTo>
                    <a:cubicBezTo>
                      <a:pt x="14552" y="332317"/>
                      <a:pt x="5027" y="363008"/>
                      <a:pt x="0" y="3746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146969C3-B082-4C1C-B356-73A8C0F056B2}"/>
                  </a:ext>
                </a:extLst>
              </p:cNvPr>
              <p:cNvSpPr/>
              <p:nvPr/>
            </p:nvSpPr>
            <p:spPr>
              <a:xfrm>
                <a:off x="4264025" y="4972050"/>
                <a:ext cx="488950" cy="190500"/>
              </a:xfrm>
              <a:custGeom>
                <a:avLst/>
                <a:gdLst>
                  <a:gd name="connsiteX0" fmla="*/ 0 w 488950"/>
                  <a:gd name="connsiteY0" fmla="*/ 190500 h 190500"/>
                  <a:gd name="connsiteX1" fmla="*/ 103188 w 488950"/>
                  <a:gd name="connsiteY1" fmla="*/ 138113 h 190500"/>
                  <a:gd name="connsiteX2" fmla="*/ 217488 w 488950"/>
                  <a:gd name="connsiteY2" fmla="*/ 103188 h 190500"/>
                  <a:gd name="connsiteX3" fmla="*/ 341313 w 488950"/>
                  <a:gd name="connsiteY3" fmla="*/ 42863 h 190500"/>
                  <a:gd name="connsiteX4" fmla="*/ 447675 w 488950"/>
                  <a:gd name="connsiteY4" fmla="*/ 12700 h 190500"/>
                  <a:gd name="connsiteX5" fmla="*/ 488950 w 48895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8950" h="190500">
                    <a:moveTo>
                      <a:pt x="0" y="190500"/>
                    </a:moveTo>
                    <a:cubicBezTo>
                      <a:pt x="33470" y="171582"/>
                      <a:pt x="66940" y="152665"/>
                      <a:pt x="103188" y="138113"/>
                    </a:cubicBezTo>
                    <a:cubicBezTo>
                      <a:pt x="139436" y="123561"/>
                      <a:pt x="177801" y="119063"/>
                      <a:pt x="217488" y="103188"/>
                    </a:cubicBezTo>
                    <a:cubicBezTo>
                      <a:pt x="257175" y="87313"/>
                      <a:pt x="302949" y="57944"/>
                      <a:pt x="341313" y="42863"/>
                    </a:cubicBezTo>
                    <a:cubicBezTo>
                      <a:pt x="379677" y="27782"/>
                      <a:pt x="423069" y="19844"/>
                      <a:pt x="447675" y="12700"/>
                    </a:cubicBezTo>
                    <a:cubicBezTo>
                      <a:pt x="472281" y="5556"/>
                      <a:pt x="488950" y="0"/>
                      <a:pt x="488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B365E1F3-D515-425B-9105-91E6C21BF167}"/>
                  </a:ext>
                </a:extLst>
              </p:cNvPr>
              <p:cNvSpPr/>
              <p:nvPr/>
            </p:nvSpPr>
            <p:spPr>
              <a:xfrm>
                <a:off x="4646613" y="4973638"/>
                <a:ext cx="104775" cy="333375"/>
              </a:xfrm>
              <a:custGeom>
                <a:avLst/>
                <a:gdLst>
                  <a:gd name="connsiteX0" fmla="*/ 104775 w 104775"/>
                  <a:gd name="connsiteY0" fmla="*/ 0 h 333375"/>
                  <a:gd name="connsiteX1" fmla="*/ 66675 w 104775"/>
                  <a:gd name="connsiteY1" fmla="*/ 88900 h 333375"/>
                  <a:gd name="connsiteX2" fmla="*/ 33337 w 104775"/>
                  <a:gd name="connsiteY2" fmla="*/ 204787 h 333375"/>
                  <a:gd name="connsiteX3" fmla="*/ 12700 w 104775"/>
                  <a:gd name="connsiteY3" fmla="*/ 303212 h 333375"/>
                  <a:gd name="connsiteX4" fmla="*/ 0 w 104775"/>
                  <a:gd name="connsiteY4" fmla="*/ 333375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333375">
                    <a:moveTo>
                      <a:pt x="104775" y="0"/>
                    </a:moveTo>
                    <a:cubicBezTo>
                      <a:pt x="91678" y="27384"/>
                      <a:pt x="78581" y="54769"/>
                      <a:pt x="66675" y="88900"/>
                    </a:cubicBezTo>
                    <a:cubicBezTo>
                      <a:pt x="54769" y="123031"/>
                      <a:pt x="42333" y="169068"/>
                      <a:pt x="33337" y="204787"/>
                    </a:cubicBezTo>
                    <a:cubicBezTo>
                      <a:pt x="24341" y="240506"/>
                      <a:pt x="18256" y="281781"/>
                      <a:pt x="12700" y="303212"/>
                    </a:cubicBezTo>
                    <a:cubicBezTo>
                      <a:pt x="7144" y="324643"/>
                      <a:pt x="2381" y="327289"/>
                      <a:pt x="0" y="3333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F059BB76-B31A-4EBC-8F2D-7B1B91D87F6A}"/>
                  </a:ext>
                </a:extLst>
              </p:cNvPr>
              <p:cNvSpPr/>
              <p:nvPr/>
            </p:nvSpPr>
            <p:spPr>
              <a:xfrm>
                <a:off x="4146550" y="5313363"/>
                <a:ext cx="504825" cy="241300"/>
              </a:xfrm>
              <a:custGeom>
                <a:avLst/>
                <a:gdLst>
                  <a:gd name="connsiteX0" fmla="*/ 0 w 504825"/>
                  <a:gd name="connsiteY0" fmla="*/ 241300 h 241300"/>
                  <a:gd name="connsiteX1" fmla="*/ 95250 w 504825"/>
                  <a:gd name="connsiteY1" fmla="*/ 182562 h 241300"/>
                  <a:gd name="connsiteX2" fmla="*/ 212725 w 504825"/>
                  <a:gd name="connsiteY2" fmla="*/ 125412 h 241300"/>
                  <a:gd name="connsiteX3" fmla="*/ 320675 w 504825"/>
                  <a:gd name="connsiteY3" fmla="*/ 76200 h 241300"/>
                  <a:gd name="connsiteX4" fmla="*/ 412750 w 504825"/>
                  <a:gd name="connsiteY4" fmla="*/ 36512 h 241300"/>
                  <a:gd name="connsiteX5" fmla="*/ 504825 w 504825"/>
                  <a:gd name="connsiteY5" fmla="*/ 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241300">
                    <a:moveTo>
                      <a:pt x="0" y="241300"/>
                    </a:moveTo>
                    <a:cubicBezTo>
                      <a:pt x="29898" y="221588"/>
                      <a:pt x="59796" y="201877"/>
                      <a:pt x="95250" y="182562"/>
                    </a:cubicBezTo>
                    <a:cubicBezTo>
                      <a:pt x="130704" y="163247"/>
                      <a:pt x="175154" y="143139"/>
                      <a:pt x="212725" y="125412"/>
                    </a:cubicBezTo>
                    <a:cubicBezTo>
                      <a:pt x="250296" y="107685"/>
                      <a:pt x="287338" y="91017"/>
                      <a:pt x="320675" y="76200"/>
                    </a:cubicBezTo>
                    <a:cubicBezTo>
                      <a:pt x="354013" y="61383"/>
                      <a:pt x="382058" y="49212"/>
                      <a:pt x="412750" y="36512"/>
                    </a:cubicBezTo>
                    <a:cubicBezTo>
                      <a:pt x="443442" y="23812"/>
                      <a:pt x="474133" y="11906"/>
                      <a:pt x="5048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0215FF8D-78B6-4719-A712-6E3CDD2B274B}"/>
                  </a:ext>
                </a:extLst>
              </p:cNvPr>
              <p:cNvSpPr/>
              <p:nvPr/>
            </p:nvSpPr>
            <p:spPr>
              <a:xfrm>
                <a:off x="3932238" y="5711825"/>
                <a:ext cx="158750" cy="536575"/>
              </a:xfrm>
              <a:custGeom>
                <a:avLst/>
                <a:gdLst>
                  <a:gd name="connsiteX0" fmla="*/ 158750 w 158750"/>
                  <a:gd name="connsiteY0" fmla="*/ 0 h 536575"/>
                  <a:gd name="connsiteX1" fmla="*/ 133350 w 158750"/>
                  <a:gd name="connsiteY1" fmla="*/ 90488 h 536575"/>
                  <a:gd name="connsiteX2" fmla="*/ 101600 w 158750"/>
                  <a:gd name="connsiteY2" fmla="*/ 209550 h 536575"/>
                  <a:gd name="connsiteX3" fmla="*/ 69850 w 158750"/>
                  <a:gd name="connsiteY3" fmla="*/ 314325 h 536575"/>
                  <a:gd name="connsiteX4" fmla="*/ 39687 w 158750"/>
                  <a:gd name="connsiteY4" fmla="*/ 412750 h 536575"/>
                  <a:gd name="connsiteX5" fmla="*/ 20637 w 158750"/>
                  <a:gd name="connsiteY5" fmla="*/ 479425 h 536575"/>
                  <a:gd name="connsiteX6" fmla="*/ 0 w 158750"/>
                  <a:gd name="connsiteY6" fmla="*/ 536575 h 53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750" h="536575">
                    <a:moveTo>
                      <a:pt x="158750" y="0"/>
                    </a:moveTo>
                    <a:cubicBezTo>
                      <a:pt x="150812" y="27781"/>
                      <a:pt x="142875" y="55563"/>
                      <a:pt x="133350" y="90488"/>
                    </a:cubicBezTo>
                    <a:cubicBezTo>
                      <a:pt x="123825" y="125413"/>
                      <a:pt x="112183" y="172244"/>
                      <a:pt x="101600" y="209550"/>
                    </a:cubicBezTo>
                    <a:cubicBezTo>
                      <a:pt x="91017" y="246856"/>
                      <a:pt x="80169" y="280458"/>
                      <a:pt x="69850" y="314325"/>
                    </a:cubicBezTo>
                    <a:cubicBezTo>
                      <a:pt x="59531" y="348192"/>
                      <a:pt x="47889" y="385233"/>
                      <a:pt x="39687" y="412750"/>
                    </a:cubicBezTo>
                    <a:cubicBezTo>
                      <a:pt x="31485" y="440267"/>
                      <a:pt x="27251" y="458788"/>
                      <a:pt x="20637" y="479425"/>
                    </a:cubicBezTo>
                    <a:cubicBezTo>
                      <a:pt x="14022" y="500063"/>
                      <a:pt x="7011" y="518319"/>
                      <a:pt x="0" y="53657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0C329A06-EB3A-4BED-AFD4-7F0CDE415CEE}"/>
                  </a:ext>
                </a:extLst>
              </p:cNvPr>
              <p:cNvSpPr/>
              <p:nvPr/>
            </p:nvSpPr>
            <p:spPr>
              <a:xfrm>
                <a:off x="4621213" y="4913313"/>
                <a:ext cx="225425" cy="517525"/>
              </a:xfrm>
              <a:custGeom>
                <a:avLst/>
                <a:gdLst>
                  <a:gd name="connsiteX0" fmla="*/ 225425 w 225425"/>
                  <a:gd name="connsiteY0" fmla="*/ 0 h 517525"/>
                  <a:gd name="connsiteX1" fmla="*/ 192087 w 225425"/>
                  <a:gd name="connsiteY1" fmla="*/ 93662 h 517525"/>
                  <a:gd name="connsiteX2" fmla="*/ 158750 w 225425"/>
                  <a:gd name="connsiteY2" fmla="*/ 225425 h 517525"/>
                  <a:gd name="connsiteX3" fmla="*/ 120650 w 225425"/>
                  <a:gd name="connsiteY3" fmla="*/ 341312 h 517525"/>
                  <a:gd name="connsiteX4" fmla="*/ 100012 w 225425"/>
                  <a:gd name="connsiteY4" fmla="*/ 406400 h 517525"/>
                  <a:gd name="connsiteX5" fmla="*/ 0 w 225425"/>
                  <a:gd name="connsiteY5" fmla="*/ 517525 h 51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425" h="517525">
                    <a:moveTo>
                      <a:pt x="225425" y="0"/>
                    </a:moveTo>
                    <a:cubicBezTo>
                      <a:pt x="214312" y="28045"/>
                      <a:pt x="203199" y="56091"/>
                      <a:pt x="192087" y="93662"/>
                    </a:cubicBezTo>
                    <a:cubicBezTo>
                      <a:pt x="180974" y="131233"/>
                      <a:pt x="170656" y="184150"/>
                      <a:pt x="158750" y="225425"/>
                    </a:cubicBezTo>
                    <a:cubicBezTo>
                      <a:pt x="146844" y="266700"/>
                      <a:pt x="130440" y="311150"/>
                      <a:pt x="120650" y="341312"/>
                    </a:cubicBezTo>
                    <a:cubicBezTo>
                      <a:pt x="110860" y="371474"/>
                      <a:pt x="120120" y="377031"/>
                      <a:pt x="100012" y="406400"/>
                    </a:cubicBezTo>
                    <a:cubicBezTo>
                      <a:pt x="79904" y="435769"/>
                      <a:pt x="39952" y="476647"/>
                      <a:pt x="0" y="51752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286B0874-2A02-4A33-88DB-BF86D5131227}"/>
                  </a:ext>
                </a:extLst>
              </p:cNvPr>
              <p:cNvSpPr/>
              <p:nvPr/>
            </p:nvSpPr>
            <p:spPr>
              <a:xfrm>
                <a:off x="4087813" y="5435600"/>
                <a:ext cx="531812" cy="274638"/>
              </a:xfrm>
              <a:custGeom>
                <a:avLst/>
                <a:gdLst>
                  <a:gd name="connsiteX0" fmla="*/ 531812 w 531812"/>
                  <a:gd name="connsiteY0" fmla="*/ 0 h 274638"/>
                  <a:gd name="connsiteX1" fmla="*/ 390525 w 531812"/>
                  <a:gd name="connsiteY1" fmla="*/ 63500 h 274638"/>
                  <a:gd name="connsiteX2" fmla="*/ 277812 w 531812"/>
                  <a:gd name="connsiteY2" fmla="*/ 133350 h 274638"/>
                  <a:gd name="connsiteX3" fmla="*/ 166687 w 531812"/>
                  <a:gd name="connsiteY3" fmla="*/ 184150 h 274638"/>
                  <a:gd name="connsiteX4" fmla="*/ 73025 w 531812"/>
                  <a:gd name="connsiteY4" fmla="*/ 234950 h 274638"/>
                  <a:gd name="connsiteX5" fmla="*/ 0 w 531812"/>
                  <a:gd name="connsiteY5" fmla="*/ 274638 h 27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1812" h="274638">
                    <a:moveTo>
                      <a:pt x="531812" y="0"/>
                    </a:moveTo>
                    <a:cubicBezTo>
                      <a:pt x="482335" y="20637"/>
                      <a:pt x="432858" y="41275"/>
                      <a:pt x="390525" y="63500"/>
                    </a:cubicBezTo>
                    <a:cubicBezTo>
                      <a:pt x="348192" y="85725"/>
                      <a:pt x="315118" y="113242"/>
                      <a:pt x="277812" y="133350"/>
                    </a:cubicBezTo>
                    <a:cubicBezTo>
                      <a:pt x="240506" y="153458"/>
                      <a:pt x="200818" y="167217"/>
                      <a:pt x="166687" y="184150"/>
                    </a:cubicBezTo>
                    <a:cubicBezTo>
                      <a:pt x="132556" y="201083"/>
                      <a:pt x="73025" y="234950"/>
                      <a:pt x="73025" y="234950"/>
                    </a:cubicBezTo>
                    <a:lnTo>
                      <a:pt x="0" y="2746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5723DD35-5F31-4204-88BB-410BABD9086B}"/>
                  </a:ext>
                </a:extLst>
              </p:cNvPr>
              <p:cNvSpPr/>
              <p:nvPr/>
            </p:nvSpPr>
            <p:spPr>
              <a:xfrm>
                <a:off x="4840288" y="4840288"/>
                <a:ext cx="287337" cy="74612"/>
              </a:xfrm>
              <a:custGeom>
                <a:avLst/>
                <a:gdLst>
                  <a:gd name="connsiteX0" fmla="*/ 0 w 287337"/>
                  <a:gd name="connsiteY0" fmla="*/ 74612 h 74612"/>
                  <a:gd name="connsiteX1" fmla="*/ 139700 w 287337"/>
                  <a:gd name="connsiteY1" fmla="*/ 36512 h 74612"/>
                  <a:gd name="connsiteX2" fmla="*/ 228600 w 287337"/>
                  <a:gd name="connsiteY2" fmla="*/ 14287 h 74612"/>
                  <a:gd name="connsiteX3" fmla="*/ 287337 w 287337"/>
                  <a:gd name="connsiteY3" fmla="*/ 0 h 74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37" h="74612">
                    <a:moveTo>
                      <a:pt x="0" y="74612"/>
                    </a:moveTo>
                    <a:lnTo>
                      <a:pt x="139700" y="36512"/>
                    </a:lnTo>
                    <a:cubicBezTo>
                      <a:pt x="177800" y="26458"/>
                      <a:pt x="228600" y="14287"/>
                      <a:pt x="228600" y="14287"/>
                    </a:cubicBezTo>
                    <a:lnTo>
                      <a:pt x="287337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D4A2815A-1C28-48F0-A2D2-CCC888E986CC}"/>
                  </a:ext>
                </a:extLst>
              </p:cNvPr>
              <p:cNvSpPr/>
              <p:nvPr/>
            </p:nvSpPr>
            <p:spPr>
              <a:xfrm>
                <a:off x="4768850" y="4848225"/>
                <a:ext cx="350838" cy="827088"/>
              </a:xfrm>
              <a:custGeom>
                <a:avLst/>
                <a:gdLst>
                  <a:gd name="connsiteX0" fmla="*/ 350838 w 350838"/>
                  <a:gd name="connsiteY0" fmla="*/ 0 h 827088"/>
                  <a:gd name="connsiteX1" fmla="*/ 320675 w 350838"/>
                  <a:gd name="connsiteY1" fmla="*/ 100013 h 827088"/>
                  <a:gd name="connsiteX2" fmla="*/ 279400 w 350838"/>
                  <a:gd name="connsiteY2" fmla="*/ 258763 h 827088"/>
                  <a:gd name="connsiteX3" fmla="*/ 225425 w 350838"/>
                  <a:gd name="connsiteY3" fmla="*/ 419100 h 827088"/>
                  <a:gd name="connsiteX4" fmla="*/ 196850 w 350838"/>
                  <a:gd name="connsiteY4" fmla="*/ 544513 h 827088"/>
                  <a:gd name="connsiteX5" fmla="*/ 150813 w 350838"/>
                  <a:gd name="connsiteY5" fmla="*/ 636588 h 827088"/>
                  <a:gd name="connsiteX6" fmla="*/ 122238 w 350838"/>
                  <a:gd name="connsiteY6" fmla="*/ 690563 h 827088"/>
                  <a:gd name="connsiteX7" fmla="*/ 0 w 350838"/>
                  <a:gd name="connsiteY7" fmla="*/ 827088 h 82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838" h="827088">
                    <a:moveTo>
                      <a:pt x="350838" y="0"/>
                    </a:moveTo>
                    <a:cubicBezTo>
                      <a:pt x="341709" y="28443"/>
                      <a:pt x="332581" y="56886"/>
                      <a:pt x="320675" y="100013"/>
                    </a:cubicBezTo>
                    <a:cubicBezTo>
                      <a:pt x="308769" y="143140"/>
                      <a:pt x="295275" y="205582"/>
                      <a:pt x="279400" y="258763"/>
                    </a:cubicBezTo>
                    <a:cubicBezTo>
                      <a:pt x="263525" y="311944"/>
                      <a:pt x="239183" y="371475"/>
                      <a:pt x="225425" y="419100"/>
                    </a:cubicBezTo>
                    <a:cubicBezTo>
                      <a:pt x="211667" y="466725"/>
                      <a:pt x="209285" y="508265"/>
                      <a:pt x="196850" y="544513"/>
                    </a:cubicBezTo>
                    <a:cubicBezTo>
                      <a:pt x="184415" y="580761"/>
                      <a:pt x="163248" y="612246"/>
                      <a:pt x="150813" y="636588"/>
                    </a:cubicBezTo>
                    <a:cubicBezTo>
                      <a:pt x="138378" y="660930"/>
                      <a:pt x="147373" y="658813"/>
                      <a:pt x="122238" y="690563"/>
                    </a:cubicBezTo>
                    <a:cubicBezTo>
                      <a:pt x="97103" y="722313"/>
                      <a:pt x="20902" y="806715"/>
                      <a:pt x="0" y="8270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3" name="フリーフォーム: 図形 1442">
                <a:extLst>
                  <a:ext uri="{FF2B5EF4-FFF2-40B4-BE49-F238E27FC236}">
                    <a16:creationId xmlns:a16="http://schemas.microsoft.com/office/drawing/2014/main" id="{E1DF3542-6824-4444-84E9-790D167C9787}"/>
                  </a:ext>
                </a:extLst>
              </p:cNvPr>
              <p:cNvSpPr/>
              <p:nvPr/>
            </p:nvSpPr>
            <p:spPr>
              <a:xfrm>
                <a:off x="3918986" y="5675313"/>
                <a:ext cx="848277" cy="567969"/>
              </a:xfrm>
              <a:custGeom>
                <a:avLst/>
                <a:gdLst>
                  <a:gd name="connsiteX0" fmla="*/ 848277 w 848277"/>
                  <a:gd name="connsiteY0" fmla="*/ 0 h 567969"/>
                  <a:gd name="connsiteX1" fmla="*/ 608564 w 848277"/>
                  <a:gd name="connsiteY1" fmla="*/ 174625 h 567969"/>
                  <a:gd name="connsiteX2" fmla="*/ 440289 w 848277"/>
                  <a:gd name="connsiteY2" fmla="*/ 285750 h 567969"/>
                  <a:gd name="connsiteX3" fmla="*/ 294239 w 848277"/>
                  <a:gd name="connsiteY3" fmla="*/ 388937 h 567969"/>
                  <a:gd name="connsiteX4" fmla="*/ 151364 w 848277"/>
                  <a:gd name="connsiteY4" fmla="*/ 484187 h 567969"/>
                  <a:gd name="connsiteX5" fmla="*/ 64052 w 848277"/>
                  <a:gd name="connsiteY5" fmla="*/ 539750 h 567969"/>
                  <a:gd name="connsiteX6" fmla="*/ 11664 w 848277"/>
                  <a:gd name="connsiteY6" fmla="*/ 566737 h 56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277" h="567969">
                    <a:moveTo>
                      <a:pt x="848277" y="0"/>
                    </a:moveTo>
                    <a:cubicBezTo>
                      <a:pt x="762419" y="63500"/>
                      <a:pt x="676562" y="127000"/>
                      <a:pt x="608564" y="174625"/>
                    </a:cubicBezTo>
                    <a:cubicBezTo>
                      <a:pt x="540566" y="222250"/>
                      <a:pt x="492677" y="250031"/>
                      <a:pt x="440289" y="285750"/>
                    </a:cubicBezTo>
                    <a:cubicBezTo>
                      <a:pt x="387901" y="321469"/>
                      <a:pt x="342393" y="355864"/>
                      <a:pt x="294239" y="388937"/>
                    </a:cubicBezTo>
                    <a:cubicBezTo>
                      <a:pt x="246085" y="422010"/>
                      <a:pt x="189728" y="459052"/>
                      <a:pt x="151364" y="484187"/>
                    </a:cubicBezTo>
                    <a:cubicBezTo>
                      <a:pt x="112999" y="509323"/>
                      <a:pt x="87335" y="525992"/>
                      <a:pt x="64052" y="539750"/>
                    </a:cubicBezTo>
                    <a:cubicBezTo>
                      <a:pt x="40769" y="553508"/>
                      <a:pt x="-26965" y="573087"/>
                      <a:pt x="11664" y="5667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96BB2470-0565-4EAA-B375-A8B989CA4981}"/>
                  </a:ext>
                </a:extLst>
              </p:cNvPr>
              <p:cNvSpPr/>
              <p:nvPr/>
            </p:nvSpPr>
            <p:spPr>
              <a:xfrm>
                <a:off x="4854575" y="4565650"/>
                <a:ext cx="80963" cy="273050"/>
              </a:xfrm>
              <a:custGeom>
                <a:avLst/>
                <a:gdLst>
                  <a:gd name="connsiteX0" fmla="*/ 80963 w 80963"/>
                  <a:gd name="connsiteY0" fmla="*/ 0 h 273050"/>
                  <a:gd name="connsiteX1" fmla="*/ 55563 w 80963"/>
                  <a:gd name="connsiteY1" fmla="*/ 84138 h 273050"/>
                  <a:gd name="connsiteX2" fmla="*/ 31750 w 80963"/>
                  <a:gd name="connsiteY2" fmla="*/ 179388 h 273050"/>
                  <a:gd name="connsiteX3" fmla="*/ 0 w 80963"/>
                  <a:gd name="connsiteY3" fmla="*/ 2730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3" h="273050">
                    <a:moveTo>
                      <a:pt x="80963" y="0"/>
                    </a:moveTo>
                    <a:cubicBezTo>
                      <a:pt x="72364" y="27120"/>
                      <a:pt x="63765" y="54240"/>
                      <a:pt x="55563" y="84138"/>
                    </a:cubicBezTo>
                    <a:cubicBezTo>
                      <a:pt x="47361" y="114036"/>
                      <a:pt x="41010" y="147903"/>
                      <a:pt x="31750" y="179388"/>
                    </a:cubicBezTo>
                    <a:cubicBezTo>
                      <a:pt x="22490" y="210873"/>
                      <a:pt x="11245" y="241961"/>
                      <a:pt x="0" y="273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9664D268-FC7F-4346-BA17-0099E9AB8952}"/>
                  </a:ext>
                </a:extLst>
              </p:cNvPr>
              <p:cNvSpPr/>
              <p:nvPr/>
            </p:nvSpPr>
            <p:spPr>
              <a:xfrm>
                <a:off x="4938713" y="4543425"/>
                <a:ext cx="146050" cy="22225"/>
              </a:xfrm>
              <a:custGeom>
                <a:avLst/>
                <a:gdLst>
                  <a:gd name="connsiteX0" fmla="*/ 0 w 146050"/>
                  <a:gd name="connsiteY0" fmla="*/ 22225 h 22225"/>
                  <a:gd name="connsiteX1" fmla="*/ 73025 w 146050"/>
                  <a:gd name="connsiteY1" fmla="*/ 12700 h 22225"/>
                  <a:gd name="connsiteX2" fmla="*/ 146050 w 146050"/>
                  <a:gd name="connsiteY2" fmla="*/ 0 h 2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050" h="22225">
                    <a:moveTo>
                      <a:pt x="0" y="22225"/>
                    </a:moveTo>
                    <a:cubicBezTo>
                      <a:pt x="24341" y="19314"/>
                      <a:pt x="48683" y="16404"/>
                      <a:pt x="73025" y="12700"/>
                    </a:cubicBezTo>
                    <a:cubicBezTo>
                      <a:pt x="97367" y="8996"/>
                      <a:pt x="121708" y="4498"/>
                      <a:pt x="146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DEED68A3-21E0-48B0-B3DB-6CFA787E770D}"/>
                  </a:ext>
                </a:extLst>
              </p:cNvPr>
              <p:cNvSpPr/>
              <p:nvPr/>
            </p:nvSpPr>
            <p:spPr>
              <a:xfrm>
                <a:off x="5010150" y="4549775"/>
                <a:ext cx="73025" cy="227013"/>
              </a:xfrm>
              <a:custGeom>
                <a:avLst/>
                <a:gdLst>
                  <a:gd name="connsiteX0" fmla="*/ 73025 w 73025"/>
                  <a:gd name="connsiteY0" fmla="*/ 0 h 227013"/>
                  <a:gd name="connsiteX1" fmla="*/ 36513 w 73025"/>
                  <a:gd name="connsiteY1" fmla="*/ 117475 h 227013"/>
                  <a:gd name="connsiteX2" fmla="*/ 9525 w 73025"/>
                  <a:gd name="connsiteY2" fmla="*/ 201613 h 227013"/>
                  <a:gd name="connsiteX3" fmla="*/ 0 w 73025"/>
                  <a:gd name="connsiteY3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7013">
                    <a:moveTo>
                      <a:pt x="73025" y="0"/>
                    </a:moveTo>
                    <a:cubicBezTo>
                      <a:pt x="60060" y="41936"/>
                      <a:pt x="47096" y="83873"/>
                      <a:pt x="36513" y="117475"/>
                    </a:cubicBezTo>
                    <a:cubicBezTo>
                      <a:pt x="25930" y="151077"/>
                      <a:pt x="15610" y="183357"/>
                      <a:pt x="9525" y="201613"/>
                    </a:cubicBezTo>
                    <a:cubicBezTo>
                      <a:pt x="3440" y="219869"/>
                      <a:pt x="1720" y="223441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BA89F852-AD16-4567-9977-62B641A829B0}"/>
                  </a:ext>
                </a:extLst>
              </p:cNvPr>
              <p:cNvSpPr/>
              <p:nvPr/>
            </p:nvSpPr>
            <p:spPr>
              <a:xfrm>
                <a:off x="4859338" y="4775200"/>
                <a:ext cx="157815" cy="65088"/>
              </a:xfrm>
              <a:custGeom>
                <a:avLst/>
                <a:gdLst>
                  <a:gd name="connsiteX0" fmla="*/ 0 w 157815"/>
                  <a:gd name="connsiteY0" fmla="*/ 65088 h 65088"/>
                  <a:gd name="connsiteX1" fmla="*/ 96837 w 157815"/>
                  <a:gd name="connsiteY1" fmla="*/ 28575 h 65088"/>
                  <a:gd name="connsiteX2" fmla="*/ 149225 w 157815"/>
                  <a:gd name="connsiteY2" fmla="*/ 6350 h 65088"/>
                  <a:gd name="connsiteX3" fmla="*/ 157162 w 157815"/>
                  <a:gd name="connsiteY3" fmla="*/ 0 h 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815" h="65088">
                    <a:moveTo>
                      <a:pt x="0" y="65088"/>
                    </a:moveTo>
                    <a:lnTo>
                      <a:pt x="96837" y="28575"/>
                    </a:lnTo>
                    <a:cubicBezTo>
                      <a:pt x="121708" y="18785"/>
                      <a:pt x="139171" y="11112"/>
                      <a:pt x="149225" y="6350"/>
                    </a:cubicBezTo>
                    <a:cubicBezTo>
                      <a:pt x="159279" y="1587"/>
                      <a:pt x="158220" y="793"/>
                      <a:pt x="15716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1F4DF99F-0897-4278-8E60-2763C2DC38E6}"/>
                  </a:ext>
                </a:extLst>
              </p:cNvPr>
              <p:cNvSpPr/>
              <p:nvPr/>
            </p:nvSpPr>
            <p:spPr>
              <a:xfrm>
                <a:off x="5064125" y="4546600"/>
                <a:ext cx="66675" cy="211138"/>
              </a:xfrm>
              <a:custGeom>
                <a:avLst/>
                <a:gdLst>
                  <a:gd name="connsiteX0" fmla="*/ 66675 w 66675"/>
                  <a:gd name="connsiteY0" fmla="*/ 0 h 211138"/>
                  <a:gd name="connsiteX1" fmla="*/ 31750 w 66675"/>
                  <a:gd name="connsiteY1" fmla="*/ 95250 h 211138"/>
                  <a:gd name="connsiteX2" fmla="*/ 17463 w 66675"/>
                  <a:gd name="connsiteY2" fmla="*/ 163513 h 211138"/>
                  <a:gd name="connsiteX3" fmla="*/ 0 w 66675"/>
                  <a:gd name="connsiteY3" fmla="*/ 211138 h 21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211138">
                    <a:moveTo>
                      <a:pt x="66675" y="0"/>
                    </a:moveTo>
                    <a:cubicBezTo>
                      <a:pt x="53313" y="33999"/>
                      <a:pt x="39952" y="67998"/>
                      <a:pt x="31750" y="95250"/>
                    </a:cubicBezTo>
                    <a:cubicBezTo>
                      <a:pt x="23548" y="122502"/>
                      <a:pt x="22755" y="144198"/>
                      <a:pt x="17463" y="163513"/>
                    </a:cubicBezTo>
                    <a:cubicBezTo>
                      <a:pt x="12171" y="182828"/>
                      <a:pt x="6085" y="196983"/>
                      <a:pt x="0" y="21113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9" name="フリーフォーム: 図形 1448">
                <a:extLst>
                  <a:ext uri="{FF2B5EF4-FFF2-40B4-BE49-F238E27FC236}">
                    <a16:creationId xmlns:a16="http://schemas.microsoft.com/office/drawing/2014/main" id="{42D52987-20C4-4097-AA05-1657C34AE5F3}"/>
                  </a:ext>
                </a:extLst>
              </p:cNvPr>
              <p:cNvSpPr/>
              <p:nvPr/>
            </p:nvSpPr>
            <p:spPr>
              <a:xfrm>
                <a:off x="5122863" y="4525963"/>
                <a:ext cx="130175" cy="19050"/>
              </a:xfrm>
              <a:custGeom>
                <a:avLst/>
                <a:gdLst>
                  <a:gd name="connsiteX0" fmla="*/ 0 w 130175"/>
                  <a:gd name="connsiteY0" fmla="*/ 19050 h 19050"/>
                  <a:gd name="connsiteX1" fmla="*/ 73025 w 130175"/>
                  <a:gd name="connsiteY1" fmla="*/ 12700 h 19050"/>
                  <a:gd name="connsiteX2" fmla="*/ 130175 w 130175"/>
                  <a:gd name="connsiteY2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175" h="19050">
                    <a:moveTo>
                      <a:pt x="0" y="19050"/>
                    </a:moveTo>
                    <a:cubicBezTo>
                      <a:pt x="25664" y="17462"/>
                      <a:pt x="51329" y="15875"/>
                      <a:pt x="73025" y="12700"/>
                    </a:cubicBezTo>
                    <a:cubicBezTo>
                      <a:pt x="94721" y="9525"/>
                      <a:pt x="112448" y="4762"/>
                      <a:pt x="13017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8DE5E893-2480-4E9C-AE3F-7D42EEFBEA26}"/>
                  </a:ext>
                </a:extLst>
              </p:cNvPr>
              <p:cNvSpPr/>
              <p:nvPr/>
            </p:nvSpPr>
            <p:spPr>
              <a:xfrm>
                <a:off x="5192713" y="4540250"/>
                <a:ext cx="53975" cy="190500"/>
              </a:xfrm>
              <a:custGeom>
                <a:avLst/>
                <a:gdLst>
                  <a:gd name="connsiteX0" fmla="*/ 53975 w 53975"/>
                  <a:gd name="connsiteY0" fmla="*/ 0 h 190500"/>
                  <a:gd name="connsiteX1" fmla="*/ 34925 w 53975"/>
                  <a:gd name="connsiteY1" fmla="*/ 63500 h 190500"/>
                  <a:gd name="connsiteX2" fmla="*/ 0 w 53975"/>
                  <a:gd name="connsiteY2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75" h="190500">
                    <a:moveTo>
                      <a:pt x="53975" y="0"/>
                    </a:moveTo>
                    <a:cubicBezTo>
                      <a:pt x="48948" y="15875"/>
                      <a:pt x="43921" y="31750"/>
                      <a:pt x="34925" y="63500"/>
                    </a:cubicBezTo>
                    <a:cubicBezTo>
                      <a:pt x="25929" y="95250"/>
                      <a:pt x="12964" y="142875"/>
                      <a:pt x="0" y="1905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CE65FC23-4887-4588-988B-01E265BA4138}"/>
                  </a:ext>
                </a:extLst>
              </p:cNvPr>
              <p:cNvSpPr/>
              <p:nvPr/>
            </p:nvSpPr>
            <p:spPr>
              <a:xfrm>
                <a:off x="5062538" y="4727575"/>
                <a:ext cx="139700" cy="46038"/>
              </a:xfrm>
              <a:custGeom>
                <a:avLst/>
                <a:gdLst>
                  <a:gd name="connsiteX0" fmla="*/ 0 w 139700"/>
                  <a:gd name="connsiteY0" fmla="*/ 46038 h 46038"/>
                  <a:gd name="connsiteX1" fmla="*/ 139700 w 139700"/>
                  <a:gd name="connsiteY1" fmla="*/ 0 h 46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9700" h="46038">
                    <a:moveTo>
                      <a:pt x="0" y="46038"/>
                    </a:moveTo>
                    <a:lnTo>
                      <a:pt x="1397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B4C493C0-3FC6-4ECE-9AB8-622C49636FFC}"/>
                  </a:ext>
                </a:extLst>
              </p:cNvPr>
              <p:cNvSpPr/>
              <p:nvPr/>
            </p:nvSpPr>
            <p:spPr>
              <a:xfrm>
                <a:off x="4803775" y="4611688"/>
                <a:ext cx="79375" cy="288925"/>
              </a:xfrm>
              <a:custGeom>
                <a:avLst/>
                <a:gdLst>
                  <a:gd name="connsiteX0" fmla="*/ 79375 w 79375"/>
                  <a:gd name="connsiteY0" fmla="*/ 0 h 288925"/>
                  <a:gd name="connsiteX1" fmla="*/ 0 w 79375"/>
                  <a:gd name="connsiteY1" fmla="*/ 288925 h 28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375" h="288925">
                    <a:moveTo>
                      <a:pt x="79375" y="0"/>
                    </a:moveTo>
                    <a:lnTo>
                      <a:pt x="0" y="28892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22783451-5FD5-4093-900D-0125F2D67D70}"/>
                  </a:ext>
                </a:extLst>
              </p:cNvPr>
              <p:cNvSpPr/>
              <p:nvPr/>
            </p:nvSpPr>
            <p:spPr>
              <a:xfrm>
                <a:off x="4314825" y="4900428"/>
                <a:ext cx="498475" cy="198622"/>
              </a:xfrm>
              <a:custGeom>
                <a:avLst/>
                <a:gdLst>
                  <a:gd name="connsiteX0" fmla="*/ 0 w 498475"/>
                  <a:gd name="connsiteY0" fmla="*/ 198622 h 198622"/>
                  <a:gd name="connsiteX1" fmla="*/ 363538 w 498475"/>
                  <a:gd name="connsiteY1" fmla="*/ 31935 h 198622"/>
                  <a:gd name="connsiteX2" fmla="*/ 498475 w 498475"/>
                  <a:gd name="connsiteY2" fmla="*/ 185 h 19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8475" h="198622">
                    <a:moveTo>
                      <a:pt x="0" y="198622"/>
                    </a:moveTo>
                    <a:cubicBezTo>
                      <a:pt x="140229" y="131815"/>
                      <a:pt x="280459" y="65008"/>
                      <a:pt x="363538" y="31935"/>
                    </a:cubicBezTo>
                    <a:cubicBezTo>
                      <a:pt x="446617" y="-1138"/>
                      <a:pt x="472546" y="-477"/>
                      <a:pt x="498475" y="185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6538384C-5196-41D8-A67F-81EA23D32CA8}"/>
                  </a:ext>
                </a:extLst>
              </p:cNvPr>
              <p:cNvSpPr/>
              <p:nvPr/>
            </p:nvSpPr>
            <p:spPr>
              <a:xfrm>
                <a:off x="4670425" y="4987925"/>
                <a:ext cx="101600" cy="338138"/>
              </a:xfrm>
              <a:custGeom>
                <a:avLst/>
                <a:gdLst>
                  <a:gd name="connsiteX0" fmla="*/ 101600 w 101600"/>
                  <a:gd name="connsiteY0" fmla="*/ 0 h 338138"/>
                  <a:gd name="connsiteX1" fmla="*/ 0 w 101600"/>
                  <a:gd name="connsiteY1" fmla="*/ 338138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1600" h="338138">
                    <a:moveTo>
                      <a:pt x="101600" y="0"/>
                    </a:moveTo>
                    <a:lnTo>
                      <a:pt x="0" y="33813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2A2C4334-BE7C-4DCA-9AF1-3B2DE24FB490}"/>
                  </a:ext>
                </a:extLst>
              </p:cNvPr>
              <p:cNvSpPr/>
              <p:nvPr/>
            </p:nvSpPr>
            <p:spPr>
              <a:xfrm>
                <a:off x="4168775" y="5330825"/>
                <a:ext cx="508000" cy="247650"/>
              </a:xfrm>
              <a:custGeom>
                <a:avLst/>
                <a:gdLst>
                  <a:gd name="connsiteX0" fmla="*/ 0 w 508000"/>
                  <a:gd name="connsiteY0" fmla="*/ 247650 h 247650"/>
                  <a:gd name="connsiteX1" fmla="*/ 184150 w 508000"/>
                  <a:gd name="connsiteY1" fmla="*/ 146050 h 247650"/>
                  <a:gd name="connsiteX2" fmla="*/ 331788 w 508000"/>
                  <a:gd name="connsiteY2" fmla="*/ 79375 h 247650"/>
                  <a:gd name="connsiteX3" fmla="*/ 508000 w 508000"/>
                  <a:gd name="connsiteY3" fmla="*/ 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0" h="247650">
                    <a:moveTo>
                      <a:pt x="0" y="247650"/>
                    </a:moveTo>
                    <a:cubicBezTo>
                      <a:pt x="64426" y="210873"/>
                      <a:pt x="128852" y="174096"/>
                      <a:pt x="184150" y="146050"/>
                    </a:cubicBezTo>
                    <a:cubicBezTo>
                      <a:pt x="239448" y="118004"/>
                      <a:pt x="331788" y="79375"/>
                      <a:pt x="331788" y="79375"/>
                    </a:cubicBezTo>
                    <a:lnTo>
                      <a:pt x="50800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08657FD9-2A92-449B-B054-A4211815AA05}"/>
                  </a:ext>
                </a:extLst>
              </p:cNvPr>
              <p:cNvSpPr/>
              <p:nvPr/>
            </p:nvSpPr>
            <p:spPr>
              <a:xfrm>
                <a:off x="3952875" y="5661025"/>
                <a:ext cx="900113" cy="641350"/>
              </a:xfrm>
              <a:custGeom>
                <a:avLst/>
                <a:gdLst>
                  <a:gd name="connsiteX0" fmla="*/ 0 w 900113"/>
                  <a:gd name="connsiteY0" fmla="*/ 641350 h 641350"/>
                  <a:gd name="connsiteX1" fmla="*/ 231775 w 900113"/>
                  <a:gd name="connsiteY1" fmla="*/ 477838 h 641350"/>
                  <a:gd name="connsiteX2" fmla="*/ 458788 w 900113"/>
                  <a:gd name="connsiteY2" fmla="*/ 315913 h 641350"/>
                  <a:gd name="connsiteX3" fmla="*/ 644525 w 900113"/>
                  <a:gd name="connsiteY3" fmla="*/ 187325 h 641350"/>
                  <a:gd name="connsiteX4" fmla="*/ 788988 w 900113"/>
                  <a:gd name="connsiteY4" fmla="*/ 92075 h 641350"/>
                  <a:gd name="connsiteX5" fmla="*/ 900113 w 900113"/>
                  <a:gd name="connsiteY5" fmla="*/ 0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113" h="641350">
                    <a:moveTo>
                      <a:pt x="0" y="641350"/>
                    </a:moveTo>
                    <a:lnTo>
                      <a:pt x="231775" y="477838"/>
                    </a:lnTo>
                    <a:lnTo>
                      <a:pt x="458788" y="315913"/>
                    </a:lnTo>
                    <a:cubicBezTo>
                      <a:pt x="527580" y="267494"/>
                      <a:pt x="589492" y="224631"/>
                      <a:pt x="644525" y="187325"/>
                    </a:cubicBezTo>
                    <a:cubicBezTo>
                      <a:pt x="699558" y="150019"/>
                      <a:pt x="746390" y="123296"/>
                      <a:pt x="788988" y="92075"/>
                    </a:cubicBezTo>
                    <a:cubicBezTo>
                      <a:pt x="831586" y="60854"/>
                      <a:pt x="865849" y="30427"/>
                      <a:pt x="9001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A2A390A0-3B4E-41F3-9FCB-057FDC904E05}"/>
                  </a:ext>
                </a:extLst>
              </p:cNvPr>
              <p:cNvSpPr/>
              <p:nvPr/>
            </p:nvSpPr>
            <p:spPr>
              <a:xfrm>
                <a:off x="4849813" y="5319713"/>
                <a:ext cx="190500" cy="344487"/>
              </a:xfrm>
              <a:custGeom>
                <a:avLst/>
                <a:gdLst>
                  <a:gd name="connsiteX0" fmla="*/ 190500 w 190500"/>
                  <a:gd name="connsiteY0" fmla="*/ 0 h 344487"/>
                  <a:gd name="connsiteX1" fmla="*/ 144462 w 190500"/>
                  <a:gd name="connsiteY1" fmla="*/ 111125 h 344487"/>
                  <a:gd name="connsiteX2" fmla="*/ 109537 w 190500"/>
                  <a:gd name="connsiteY2" fmla="*/ 188912 h 344487"/>
                  <a:gd name="connsiteX3" fmla="*/ 0 w 190500"/>
                  <a:gd name="connsiteY3" fmla="*/ 344487 h 344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344487">
                    <a:moveTo>
                      <a:pt x="190500" y="0"/>
                    </a:moveTo>
                    <a:cubicBezTo>
                      <a:pt x="174228" y="39820"/>
                      <a:pt x="157956" y="79640"/>
                      <a:pt x="144462" y="111125"/>
                    </a:cubicBezTo>
                    <a:cubicBezTo>
                      <a:pt x="130968" y="142610"/>
                      <a:pt x="133614" y="150018"/>
                      <a:pt x="109537" y="188912"/>
                    </a:cubicBezTo>
                    <a:cubicBezTo>
                      <a:pt x="85460" y="227806"/>
                      <a:pt x="0" y="344487"/>
                      <a:pt x="0" y="34448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1B067326-CCE4-455C-81D6-BB89409CBF0A}"/>
                  </a:ext>
                </a:extLst>
              </p:cNvPr>
              <p:cNvSpPr/>
              <p:nvPr/>
            </p:nvSpPr>
            <p:spPr>
              <a:xfrm>
                <a:off x="5130800" y="4824413"/>
                <a:ext cx="66675" cy="222250"/>
              </a:xfrm>
              <a:custGeom>
                <a:avLst/>
                <a:gdLst>
                  <a:gd name="connsiteX0" fmla="*/ 66675 w 66675"/>
                  <a:gd name="connsiteY0" fmla="*/ 0 h 222250"/>
                  <a:gd name="connsiteX1" fmla="*/ 33338 w 66675"/>
                  <a:gd name="connsiteY1" fmla="*/ 112712 h 222250"/>
                  <a:gd name="connsiteX2" fmla="*/ 0 w 66675"/>
                  <a:gd name="connsiteY2" fmla="*/ 222250 h 222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222250">
                    <a:moveTo>
                      <a:pt x="66675" y="0"/>
                    </a:moveTo>
                    <a:cubicBezTo>
                      <a:pt x="55562" y="37835"/>
                      <a:pt x="44450" y="75670"/>
                      <a:pt x="33338" y="112712"/>
                    </a:cubicBezTo>
                    <a:cubicBezTo>
                      <a:pt x="22226" y="149754"/>
                      <a:pt x="11113" y="186002"/>
                      <a:pt x="0" y="2222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E5C31F90-20C2-4CA8-9CF9-17EB81082883}"/>
                  </a:ext>
                </a:extLst>
              </p:cNvPr>
              <p:cNvSpPr/>
              <p:nvPr/>
            </p:nvSpPr>
            <p:spPr>
              <a:xfrm>
                <a:off x="5135563" y="4979612"/>
                <a:ext cx="301432" cy="73401"/>
              </a:xfrm>
              <a:custGeom>
                <a:avLst/>
                <a:gdLst>
                  <a:gd name="connsiteX0" fmla="*/ 0 w 301432"/>
                  <a:gd name="connsiteY0" fmla="*/ 73401 h 73401"/>
                  <a:gd name="connsiteX1" fmla="*/ 157162 w 301432"/>
                  <a:gd name="connsiteY1" fmla="*/ 24188 h 73401"/>
                  <a:gd name="connsiteX2" fmla="*/ 290512 w 301432"/>
                  <a:gd name="connsiteY2" fmla="*/ 376 h 73401"/>
                  <a:gd name="connsiteX3" fmla="*/ 284162 w 301432"/>
                  <a:gd name="connsiteY3" fmla="*/ 41651 h 7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32" h="73401">
                    <a:moveTo>
                      <a:pt x="0" y="73401"/>
                    </a:moveTo>
                    <a:cubicBezTo>
                      <a:pt x="54371" y="54880"/>
                      <a:pt x="108743" y="36359"/>
                      <a:pt x="157162" y="24188"/>
                    </a:cubicBezTo>
                    <a:cubicBezTo>
                      <a:pt x="205581" y="12017"/>
                      <a:pt x="269345" y="-2535"/>
                      <a:pt x="290512" y="376"/>
                    </a:cubicBezTo>
                    <a:cubicBezTo>
                      <a:pt x="311679" y="3286"/>
                      <a:pt x="297920" y="22468"/>
                      <a:pt x="284162" y="41651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386C13E2-29EE-4794-964D-4D0E88C54A24}"/>
                  </a:ext>
                </a:extLst>
              </p:cNvPr>
              <p:cNvSpPr/>
              <p:nvPr/>
            </p:nvSpPr>
            <p:spPr>
              <a:xfrm>
                <a:off x="5111750" y="5029200"/>
                <a:ext cx="315913" cy="80963"/>
              </a:xfrm>
              <a:custGeom>
                <a:avLst/>
                <a:gdLst>
                  <a:gd name="connsiteX0" fmla="*/ 0 w 315913"/>
                  <a:gd name="connsiteY0" fmla="*/ 80963 h 80963"/>
                  <a:gd name="connsiteX1" fmla="*/ 131763 w 315913"/>
                  <a:gd name="connsiteY1" fmla="*/ 44450 h 80963"/>
                  <a:gd name="connsiteX2" fmla="*/ 217488 w 315913"/>
                  <a:gd name="connsiteY2" fmla="*/ 25400 h 80963"/>
                  <a:gd name="connsiteX3" fmla="*/ 315913 w 315913"/>
                  <a:gd name="connsiteY3" fmla="*/ 0 h 80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913" h="80963">
                    <a:moveTo>
                      <a:pt x="0" y="80963"/>
                    </a:moveTo>
                    <a:lnTo>
                      <a:pt x="131763" y="44450"/>
                    </a:lnTo>
                    <a:cubicBezTo>
                      <a:pt x="168011" y="35190"/>
                      <a:pt x="186796" y="32808"/>
                      <a:pt x="217488" y="25400"/>
                    </a:cubicBezTo>
                    <a:cubicBezTo>
                      <a:pt x="248180" y="17992"/>
                      <a:pt x="282046" y="8996"/>
                      <a:pt x="315913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80F748E1-0F37-438E-B9C8-3680FBA021E4}"/>
                  </a:ext>
                </a:extLst>
              </p:cNvPr>
              <p:cNvSpPr/>
              <p:nvPr/>
            </p:nvSpPr>
            <p:spPr>
              <a:xfrm>
                <a:off x="5059363" y="5114925"/>
                <a:ext cx="53975" cy="179388"/>
              </a:xfrm>
              <a:custGeom>
                <a:avLst/>
                <a:gdLst>
                  <a:gd name="connsiteX0" fmla="*/ 53975 w 53975"/>
                  <a:gd name="connsiteY0" fmla="*/ 0 h 179388"/>
                  <a:gd name="connsiteX1" fmla="*/ 23812 w 53975"/>
                  <a:gd name="connsiteY1" fmla="*/ 82550 h 179388"/>
                  <a:gd name="connsiteX2" fmla="*/ 6350 w 53975"/>
                  <a:gd name="connsiteY2" fmla="*/ 157163 h 179388"/>
                  <a:gd name="connsiteX3" fmla="*/ 0 w 53975"/>
                  <a:gd name="connsiteY3" fmla="*/ 179388 h 17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75" h="179388">
                    <a:moveTo>
                      <a:pt x="53975" y="0"/>
                    </a:moveTo>
                    <a:cubicBezTo>
                      <a:pt x="42862" y="28178"/>
                      <a:pt x="31749" y="56356"/>
                      <a:pt x="23812" y="82550"/>
                    </a:cubicBezTo>
                    <a:cubicBezTo>
                      <a:pt x="15875" y="108744"/>
                      <a:pt x="10319" y="141023"/>
                      <a:pt x="6350" y="157163"/>
                    </a:cubicBezTo>
                    <a:cubicBezTo>
                      <a:pt x="2381" y="173303"/>
                      <a:pt x="1190" y="176345"/>
                      <a:pt x="0" y="1793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E71A5D5E-BFB6-4B33-BF81-9FC1C6870887}"/>
                  </a:ext>
                </a:extLst>
              </p:cNvPr>
              <p:cNvSpPr/>
              <p:nvPr/>
            </p:nvSpPr>
            <p:spPr>
              <a:xfrm>
                <a:off x="5056188" y="5229225"/>
                <a:ext cx="277812" cy="69850"/>
              </a:xfrm>
              <a:custGeom>
                <a:avLst/>
                <a:gdLst>
                  <a:gd name="connsiteX0" fmla="*/ 0 w 277812"/>
                  <a:gd name="connsiteY0" fmla="*/ 69850 h 69850"/>
                  <a:gd name="connsiteX1" fmla="*/ 133350 w 277812"/>
                  <a:gd name="connsiteY1" fmla="*/ 34925 h 69850"/>
                  <a:gd name="connsiteX2" fmla="*/ 222250 w 277812"/>
                  <a:gd name="connsiteY2" fmla="*/ 14288 h 69850"/>
                  <a:gd name="connsiteX3" fmla="*/ 277812 w 277812"/>
                  <a:gd name="connsiteY3" fmla="*/ 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812" h="69850">
                    <a:moveTo>
                      <a:pt x="0" y="69850"/>
                    </a:moveTo>
                    <a:lnTo>
                      <a:pt x="133350" y="34925"/>
                    </a:lnTo>
                    <a:cubicBezTo>
                      <a:pt x="170391" y="25665"/>
                      <a:pt x="198173" y="20109"/>
                      <a:pt x="222250" y="14288"/>
                    </a:cubicBezTo>
                    <a:cubicBezTo>
                      <a:pt x="246327" y="8467"/>
                      <a:pt x="267493" y="2381"/>
                      <a:pt x="277812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9AE0384D-BF4F-4350-B97A-63B455E14CB1}"/>
                  </a:ext>
                </a:extLst>
              </p:cNvPr>
              <p:cNvSpPr/>
              <p:nvPr/>
            </p:nvSpPr>
            <p:spPr>
              <a:xfrm>
                <a:off x="5033963" y="5232400"/>
                <a:ext cx="298450" cy="133350"/>
              </a:xfrm>
              <a:custGeom>
                <a:avLst/>
                <a:gdLst>
                  <a:gd name="connsiteX0" fmla="*/ 298450 w 298450"/>
                  <a:gd name="connsiteY0" fmla="*/ 0 h 133350"/>
                  <a:gd name="connsiteX1" fmla="*/ 279400 w 298450"/>
                  <a:gd name="connsiteY1" fmla="*/ 50800 h 133350"/>
                  <a:gd name="connsiteX2" fmla="*/ 215900 w 298450"/>
                  <a:gd name="connsiteY2" fmla="*/ 73025 h 133350"/>
                  <a:gd name="connsiteX3" fmla="*/ 111125 w 298450"/>
                  <a:gd name="connsiteY3" fmla="*/ 106363 h 133350"/>
                  <a:gd name="connsiteX4" fmla="*/ 0 w 298450"/>
                  <a:gd name="connsiteY4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450" h="133350">
                    <a:moveTo>
                      <a:pt x="298450" y="0"/>
                    </a:moveTo>
                    <a:cubicBezTo>
                      <a:pt x="295804" y="19314"/>
                      <a:pt x="293158" y="38629"/>
                      <a:pt x="279400" y="50800"/>
                    </a:cubicBezTo>
                    <a:cubicBezTo>
                      <a:pt x="265642" y="62971"/>
                      <a:pt x="243946" y="63765"/>
                      <a:pt x="215900" y="73025"/>
                    </a:cubicBezTo>
                    <a:cubicBezTo>
                      <a:pt x="187854" y="82285"/>
                      <a:pt x="147108" y="96309"/>
                      <a:pt x="111125" y="106363"/>
                    </a:cubicBezTo>
                    <a:cubicBezTo>
                      <a:pt x="75142" y="116417"/>
                      <a:pt x="37571" y="12488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FAFA63E0-5488-4300-8BDC-FC42BF1C1188}"/>
                  </a:ext>
                </a:extLst>
              </p:cNvPr>
              <p:cNvSpPr/>
              <p:nvPr/>
            </p:nvSpPr>
            <p:spPr>
              <a:xfrm>
                <a:off x="4949825" y="5372100"/>
                <a:ext cx="77788" cy="255588"/>
              </a:xfrm>
              <a:custGeom>
                <a:avLst/>
                <a:gdLst>
                  <a:gd name="connsiteX0" fmla="*/ 77788 w 77788"/>
                  <a:gd name="connsiteY0" fmla="*/ 0 h 255588"/>
                  <a:gd name="connsiteX1" fmla="*/ 44450 w 77788"/>
                  <a:gd name="connsiteY1" fmla="*/ 107950 h 255588"/>
                  <a:gd name="connsiteX2" fmla="*/ 15875 w 77788"/>
                  <a:gd name="connsiteY2" fmla="*/ 207963 h 255588"/>
                  <a:gd name="connsiteX3" fmla="*/ 0 w 77788"/>
                  <a:gd name="connsiteY3" fmla="*/ 255588 h 25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788" h="255588">
                    <a:moveTo>
                      <a:pt x="77788" y="0"/>
                    </a:moveTo>
                    <a:cubicBezTo>
                      <a:pt x="66278" y="36645"/>
                      <a:pt x="54769" y="73290"/>
                      <a:pt x="44450" y="107950"/>
                    </a:cubicBezTo>
                    <a:cubicBezTo>
                      <a:pt x="34131" y="142610"/>
                      <a:pt x="23283" y="183357"/>
                      <a:pt x="15875" y="207963"/>
                    </a:cubicBezTo>
                    <a:cubicBezTo>
                      <a:pt x="8467" y="232569"/>
                      <a:pt x="4233" y="244078"/>
                      <a:pt x="0" y="2555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0B3AE1C5-3D06-4B8D-A653-CCE07640105B}"/>
                  </a:ext>
                </a:extLst>
              </p:cNvPr>
              <p:cNvSpPr/>
              <p:nvPr/>
            </p:nvSpPr>
            <p:spPr>
              <a:xfrm>
                <a:off x="5199063" y="4748213"/>
                <a:ext cx="504825" cy="82550"/>
              </a:xfrm>
              <a:custGeom>
                <a:avLst/>
                <a:gdLst>
                  <a:gd name="connsiteX0" fmla="*/ 0 w 504825"/>
                  <a:gd name="connsiteY0" fmla="*/ 82550 h 82550"/>
                  <a:gd name="connsiteX1" fmla="*/ 168275 w 504825"/>
                  <a:gd name="connsiteY1" fmla="*/ 36512 h 82550"/>
                  <a:gd name="connsiteX2" fmla="*/ 307975 w 504825"/>
                  <a:gd name="connsiteY2" fmla="*/ 9525 h 82550"/>
                  <a:gd name="connsiteX3" fmla="*/ 434975 w 504825"/>
                  <a:gd name="connsiteY3" fmla="*/ 3175 h 82550"/>
                  <a:gd name="connsiteX4" fmla="*/ 504825 w 504825"/>
                  <a:gd name="connsiteY4" fmla="*/ 0 h 8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5" h="82550">
                    <a:moveTo>
                      <a:pt x="0" y="82550"/>
                    </a:moveTo>
                    <a:cubicBezTo>
                      <a:pt x="58473" y="65616"/>
                      <a:pt x="116946" y="48683"/>
                      <a:pt x="168275" y="36512"/>
                    </a:cubicBezTo>
                    <a:cubicBezTo>
                      <a:pt x="219604" y="24341"/>
                      <a:pt x="263525" y="15081"/>
                      <a:pt x="307975" y="9525"/>
                    </a:cubicBezTo>
                    <a:cubicBezTo>
                      <a:pt x="352425" y="3969"/>
                      <a:pt x="434975" y="3175"/>
                      <a:pt x="434975" y="3175"/>
                    </a:cubicBezTo>
                    <a:lnTo>
                      <a:pt x="504825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21906F5D-DEE3-4F33-B65E-2093AD823730}"/>
                  </a:ext>
                </a:extLst>
              </p:cNvPr>
              <p:cNvSpPr/>
              <p:nvPr/>
            </p:nvSpPr>
            <p:spPr>
              <a:xfrm>
                <a:off x="5527675" y="4752975"/>
                <a:ext cx="176213" cy="582613"/>
              </a:xfrm>
              <a:custGeom>
                <a:avLst/>
                <a:gdLst>
                  <a:gd name="connsiteX0" fmla="*/ 176213 w 176213"/>
                  <a:gd name="connsiteY0" fmla="*/ 0 h 582613"/>
                  <a:gd name="connsiteX1" fmla="*/ 136525 w 176213"/>
                  <a:gd name="connsiteY1" fmla="*/ 139700 h 582613"/>
                  <a:gd name="connsiteX2" fmla="*/ 61913 w 176213"/>
                  <a:gd name="connsiteY2" fmla="*/ 369888 h 582613"/>
                  <a:gd name="connsiteX3" fmla="*/ 17463 w 176213"/>
                  <a:gd name="connsiteY3" fmla="*/ 536575 h 582613"/>
                  <a:gd name="connsiteX4" fmla="*/ 0 w 176213"/>
                  <a:gd name="connsiteY4" fmla="*/ 582613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213" h="582613">
                    <a:moveTo>
                      <a:pt x="176213" y="0"/>
                    </a:moveTo>
                    <a:cubicBezTo>
                      <a:pt x="165894" y="39026"/>
                      <a:pt x="155575" y="78052"/>
                      <a:pt x="136525" y="139700"/>
                    </a:cubicBezTo>
                    <a:cubicBezTo>
                      <a:pt x="117475" y="201348"/>
                      <a:pt x="81757" y="303742"/>
                      <a:pt x="61913" y="369888"/>
                    </a:cubicBezTo>
                    <a:cubicBezTo>
                      <a:pt x="42069" y="436034"/>
                      <a:pt x="27782" y="501121"/>
                      <a:pt x="17463" y="536575"/>
                    </a:cubicBezTo>
                    <a:cubicBezTo>
                      <a:pt x="7144" y="572029"/>
                      <a:pt x="3572" y="577321"/>
                      <a:pt x="0" y="5826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フリーフォーム: 図形 1466">
                <a:extLst>
                  <a:ext uri="{FF2B5EF4-FFF2-40B4-BE49-F238E27FC236}">
                    <a16:creationId xmlns:a16="http://schemas.microsoft.com/office/drawing/2014/main" id="{46372205-7260-413B-862C-21FFEDFF18A5}"/>
                  </a:ext>
                </a:extLst>
              </p:cNvPr>
              <p:cNvSpPr/>
              <p:nvPr/>
            </p:nvSpPr>
            <p:spPr>
              <a:xfrm>
                <a:off x="4949825" y="5335588"/>
                <a:ext cx="576263" cy="295275"/>
              </a:xfrm>
              <a:custGeom>
                <a:avLst/>
                <a:gdLst>
                  <a:gd name="connsiteX0" fmla="*/ 576263 w 576263"/>
                  <a:gd name="connsiteY0" fmla="*/ 0 h 295275"/>
                  <a:gd name="connsiteX1" fmla="*/ 503238 w 576263"/>
                  <a:gd name="connsiteY1" fmla="*/ 74612 h 295275"/>
                  <a:gd name="connsiteX2" fmla="*/ 409575 w 576263"/>
                  <a:gd name="connsiteY2" fmla="*/ 141287 h 295275"/>
                  <a:gd name="connsiteX3" fmla="*/ 292100 w 576263"/>
                  <a:gd name="connsiteY3" fmla="*/ 192087 h 295275"/>
                  <a:gd name="connsiteX4" fmla="*/ 149225 w 576263"/>
                  <a:gd name="connsiteY4" fmla="*/ 249237 h 295275"/>
                  <a:gd name="connsiteX5" fmla="*/ 57150 w 576263"/>
                  <a:gd name="connsiteY5" fmla="*/ 277812 h 295275"/>
                  <a:gd name="connsiteX6" fmla="*/ 0 w 576263"/>
                  <a:gd name="connsiteY6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263" h="295275">
                    <a:moveTo>
                      <a:pt x="576263" y="0"/>
                    </a:moveTo>
                    <a:cubicBezTo>
                      <a:pt x="553641" y="25532"/>
                      <a:pt x="531019" y="51064"/>
                      <a:pt x="503238" y="74612"/>
                    </a:cubicBezTo>
                    <a:cubicBezTo>
                      <a:pt x="475457" y="98160"/>
                      <a:pt x="444764" y="121708"/>
                      <a:pt x="409575" y="141287"/>
                    </a:cubicBezTo>
                    <a:cubicBezTo>
                      <a:pt x="374386" y="160866"/>
                      <a:pt x="335492" y="174095"/>
                      <a:pt x="292100" y="192087"/>
                    </a:cubicBezTo>
                    <a:cubicBezTo>
                      <a:pt x="248708" y="210079"/>
                      <a:pt x="188383" y="234950"/>
                      <a:pt x="149225" y="249237"/>
                    </a:cubicBezTo>
                    <a:cubicBezTo>
                      <a:pt x="110067" y="263524"/>
                      <a:pt x="57150" y="277812"/>
                      <a:pt x="57150" y="277812"/>
                    </a:cubicBezTo>
                    <a:lnTo>
                      <a:pt x="0" y="295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4EA6DA48-5964-4FBB-A4F0-24141E239E5A}"/>
                  </a:ext>
                </a:extLst>
              </p:cNvPr>
              <p:cNvSpPr/>
              <p:nvPr/>
            </p:nvSpPr>
            <p:spPr>
              <a:xfrm>
                <a:off x="5767388" y="4497388"/>
                <a:ext cx="73025" cy="220662"/>
              </a:xfrm>
              <a:custGeom>
                <a:avLst/>
                <a:gdLst>
                  <a:gd name="connsiteX0" fmla="*/ 73025 w 73025"/>
                  <a:gd name="connsiteY0" fmla="*/ 0 h 220662"/>
                  <a:gd name="connsiteX1" fmla="*/ 31750 w 73025"/>
                  <a:gd name="connsiteY1" fmla="*/ 109537 h 220662"/>
                  <a:gd name="connsiteX2" fmla="*/ 15875 w 73025"/>
                  <a:gd name="connsiteY2" fmla="*/ 182562 h 220662"/>
                  <a:gd name="connsiteX3" fmla="*/ 0 w 73025"/>
                  <a:gd name="connsiteY3" fmla="*/ 220662 h 22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025" h="220662">
                    <a:moveTo>
                      <a:pt x="73025" y="0"/>
                    </a:moveTo>
                    <a:cubicBezTo>
                      <a:pt x="57150" y="39555"/>
                      <a:pt x="41275" y="79110"/>
                      <a:pt x="31750" y="109537"/>
                    </a:cubicBezTo>
                    <a:cubicBezTo>
                      <a:pt x="22225" y="139964"/>
                      <a:pt x="21167" y="164041"/>
                      <a:pt x="15875" y="182562"/>
                    </a:cubicBezTo>
                    <a:cubicBezTo>
                      <a:pt x="10583" y="201083"/>
                      <a:pt x="5291" y="210872"/>
                      <a:pt x="0" y="2206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D20C4798-919B-4FE4-8AC9-AFF96E1B0CC4}"/>
                  </a:ext>
                </a:extLst>
              </p:cNvPr>
              <p:cNvSpPr/>
              <p:nvPr/>
            </p:nvSpPr>
            <p:spPr>
              <a:xfrm>
                <a:off x="5851525" y="4492472"/>
                <a:ext cx="225425" cy="4916"/>
              </a:xfrm>
              <a:custGeom>
                <a:avLst/>
                <a:gdLst>
                  <a:gd name="connsiteX0" fmla="*/ 0 w 225425"/>
                  <a:gd name="connsiteY0" fmla="*/ 4916 h 4916"/>
                  <a:gd name="connsiteX1" fmla="*/ 103188 w 225425"/>
                  <a:gd name="connsiteY1" fmla="*/ 1741 h 4916"/>
                  <a:gd name="connsiteX2" fmla="*/ 180975 w 225425"/>
                  <a:gd name="connsiteY2" fmla="*/ 153 h 4916"/>
                  <a:gd name="connsiteX3" fmla="*/ 225425 w 225425"/>
                  <a:gd name="connsiteY3" fmla="*/ 153 h 4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25" h="4916">
                    <a:moveTo>
                      <a:pt x="0" y="4916"/>
                    </a:moveTo>
                    <a:lnTo>
                      <a:pt x="103188" y="1741"/>
                    </a:lnTo>
                    <a:lnTo>
                      <a:pt x="180975" y="153"/>
                    </a:lnTo>
                    <a:cubicBezTo>
                      <a:pt x="201348" y="-112"/>
                      <a:pt x="213386" y="20"/>
                      <a:pt x="225425" y="15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A5081249-40DD-43A2-80D9-EFDAEC229B88}"/>
                  </a:ext>
                </a:extLst>
              </p:cNvPr>
              <p:cNvSpPr/>
              <p:nvPr/>
            </p:nvSpPr>
            <p:spPr>
              <a:xfrm>
                <a:off x="6015038" y="4498975"/>
                <a:ext cx="65087" cy="207963"/>
              </a:xfrm>
              <a:custGeom>
                <a:avLst/>
                <a:gdLst>
                  <a:gd name="connsiteX0" fmla="*/ 65087 w 65087"/>
                  <a:gd name="connsiteY0" fmla="*/ 0 h 207963"/>
                  <a:gd name="connsiteX1" fmla="*/ 41275 w 65087"/>
                  <a:gd name="connsiteY1" fmla="*/ 49213 h 207963"/>
                  <a:gd name="connsiteX2" fmla="*/ 15875 w 65087"/>
                  <a:gd name="connsiteY2" fmla="*/ 163513 h 207963"/>
                  <a:gd name="connsiteX3" fmla="*/ 0 w 65087"/>
                  <a:gd name="connsiteY3" fmla="*/ 207963 h 20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087" h="207963">
                    <a:moveTo>
                      <a:pt x="65087" y="0"/>
                    </a:moveTo>
                    <a:cubicBezTo>
                      <a:pt x="57282" y="10980"/>
                      <a:pt x="49477" y="21961"/>
                      <a:pt x="41275" y="49213"/>
                    </a:cubicBezTo>
                    <a:cubicBezTo>
                      <a:pt x="33073" y="76465"/>
                      <a:pt x="22754" y="137055"/>
                      <a:pt x="15875" y="163513"/>
                    </a:cubicBezTo>
                    <a:cubicBezTo>
                      <a:pt x="8996" y="189971"/>
                      <a:pt x="4233" y="200555"/>
                      <a:pt x="0" y="2079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: 図形 1470">
                <a:extLst>
                  <a:ext uri="{FF2B5EF4-FFF2-40B4-BE49-F238E27FC236}">
                    <a16:creationId xmlns:a16="http://schemas.microsoft.com/office/drawing/2014/main" id="{446DE666-6FED-4703-82FC-C5731498AFE1}"/>
                  </a:ext>
                </a:extLst>
              </p:cNvPr>
              <p:cNvSpPr/>
              <p:nvPr/>
            </p:nvSpPr>
            <p:spPr>
              <a:xfrm>
                <a:off x="5753100" y="4713288"/>
                <a:ext cx="273050" cy="14287"/>
              </a:xfrm>
              <a:custGeom>
                <a:avLst/>
                <a:gdLst>
                  <a:gd name="connsiteX0" fmla="*/ 0 w 273050"/>
                  <a:gd name="connsiteY0" fmla="*/ 14287 h 14287"/>
                  <a:gd name="connsiteX1" fmla="*/ 133350 w 273050"/>
                  <a:gd name="connsiteY1" fmla="*/ 1587 h 14287"/>
                  <a:gd name="connsiteX2" fmla="*/ 244475 w 273050"/>
                  <a:gd name="connsiteY2" fmla="*/ 7937 h 14287"/>
                  <a:gd name="connsiteX3" fmla="*/ 273050 w 273050"/>
                  <a:gd name="connsiteY3" fmla="*/ 0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050" h="14287">
                    <a:moveTo>
                      <a:pt x="0" y="14287"/>
                    </a:moveTo>
                    <a:cubicBezTo>
                      <a:pt x="46302" y="8466"/>
                      <a:pt x="92604" y="2645"/>
                      <a:pt x="133350" y="1587"/>
                    </a:cubicBezTo>
                    <a:cubicBezTo>
                      <a:pt x="174096" y="529"/>
                      <a:pt x="221192" y="8201"/>
                      <a:pt x="244475" y="7937"/>
                    </a:cubicBezTo>
                    <a:cubicBezTo>
                      <a:pt x="267758" y="7673"/>
                      <a:pt x="270404" y="3836"/>
                      <a:pt x="2730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2" name="フリーフォーム: 図形 1471">
                <a:extLst>
                  <a:ext uri="{FF2B5EF4-FFF2-40B4-BE49-F238E27FC236}">
                    <a16:creationId xmlns:a16="http://schemas.microsoft.com/office/drawing/2014/main" id="{5C3B781D-54D0-45E6-8E27-52B061E3BBE6}"/>
                  </a:ext>
                </a:extLst>
              </p:cNvPr>
              <p:cNvSpPr/>
              <p:nvPr/>
            </p:nvSpPr>
            <p:spPr>
              <a:xfrm>
                <a:off x="5691188" y="4791075"/>
                <a:ext cx="66675" cy="227013"/>
              </a:xfrm>
              <a:custGeom>
                <a:avLst/>
                <a:gdLst>
                  <a:gd name="connsiteX0" fmla="*/ 66675 w 66675"/>
                  <a:gd name="connsiteY0" fmla="*/ 0 h 227013"/>
                  <a:gd name="connsiteX1" fmla="*/ 0 w 66675"/>
                  <a:gd name="connsiteY1" fmla="*/ 227013 h 227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227013">
                    <a:moveTo>
                      <a:pt x="66675" y="0"/>
                    </a:moveTo>
                    <a:cubicBezTo>
                      <a:pt x="39158" y="95382"/>
                      <a:pt x="11642" y="190765"/>
                      <a:pt x="0" y="22701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3" name="フリーフォーム: 図形 1472">
                <a:extLst>
                  <a:ext uri="{FF2B5EF4-FFF2-40B4-BE49-F238E27FC236}">
                    <a16:creationId xmlns:a16="http://schemas.microsoft.com/office/drawing/2014/main" id="{E633AC5D-8AF0-4B71-979B-BE0E3C55AC5C}"/>
                  </a:ext>
                </a:extLst>
              </p:cNvPr>
              <p:cNvSpPr/>
              <p:nvPr/>
            </p:nvSpPr>
            <p:spPr>
              <a:xfrm>
                <a:off x="5753100" y="4768850"/>
                <a:ext cx="234950" cy="17463"/>
              </a:xfrm>
              <a:custGeom>
                <a:avLst/>
                <a:gdLst>
                  <a:gd name="connsiteX0" fmla="*/ 0 w 234950"/>
                  <a:gd name="connsiteY0" fmla="*/ 17463 h 17463"/>
                  <a:gd name="connsiteX1" fmla="*/ 114300 w 234950"/>
                  <a:gd name="connsiteY1" fmla="*/ 4763 h 17463"/>
                  <a:gd name="connsiteX2" fmla="*/ 234950 w 234950"/>
                  <a:gd name="connsiteY2" fmla="*/ 0 h 1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4950" h="17463">
                    <a:moveTo>
                      <a:pt x="0" y="17463"/>
                    </a:moveTo>
                    <a:cubicBezTo>
                      <a:pt x="37571" y="12568"/>
                      <a:pt x="75142" y="7673"/>
                      <a:pt x="114300" y="4763"/>
                    </a:cubicBezTo>
                    <a:cubicBezTo>
                      <a:pt x="153458" y="1853"/>
                      <a:pt x="215371" y="2646"/>
                      <a:pt x="23495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4" name="フリーフォーム: 図形 1473">
                <a:extLst>
                  <a:ext uri="{FF2B5EF4-FFF2-40B4-BE49-F238E27FC236}">
                    <a16:creationId xmlns:a16="http://schemas.microsoft.com/office/drawing/2014/main" id="{198C8BC8-E977-48A8-B9C3-1EDC8D3151EE}"/>
                  </a:ext>
                </a:extLst>
              </p:cNvPr>
              <p:cNvSpPr/>
              <p:nvPr/>
            </p:nvSpPr>
            <p:spPr>
              <a:xfrm>
                <a:off x="5919788" y="4781550"/>
                <a:ext cx="77787" cy="201613"/>
              </a:xfrm>
              <a:custGeom>
                <a:avLst/>
                <a:gdLst>
                  <a:gd name="connsiteX0" fmla="*/ 77787 w 77787"/>
                  <a:gd name="connsiteY0" fmla="*/ 0 h 201613"/>
                  <a:gd name="connsiteX1" fmla="*/ 0 w 77787"/>
                  <a:gd name="connsiteY1" fmla="*/ 201613 h 20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7787" h="201613">
                    <a:moveTo>
                      <a:pt x="77787" y="0"/>
                    </a:moveTo>
                    <a:lnTo>
                      <a:pt x="0" y="201613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5" name="フリーフォーム: 図形 1474">
                <a:extLst>
                  <a:ext uri="{FF2B5EF4-FFF2-40B4-BE49-F238E27FC236}">
                    <a16:creationId xmlns:a16="http://schemas.microsoft.com/office/drawing/2014/main" id="{1931958F-C3F3-4D7A-A7E1-15EF55FCC280}"/>
                  </a:ext>
                </a:extLst>
              </p:cNvPr>
              <p:cNvSpPr/>
              <p:nvPr/>
            </p:nvSpPr>
            <p:spPr>
              <a:xfrm>
                <a:off x="5695950" y="4984750"/>
                <a:ext cx="238125" cy="39688"/>
              </a:xfrm>
              <a:custGeom>
                <a:avLst/>
                <a:gdLst>
                  <a:gd name="connsiteX0" fmla="*/ 0 w 238125"/>
                  <a:gd name="connsiteY0" fmla="*/ 39688 h 39688"/>
                  <a:gd name="connsiteX1" fmla="*/ 142875 w 238125"/>
                  <a:gd name="connsiteY1" fmla="*/ 12700 h 39688"/>
                  <a:gd name="connsiteX2" fmla="*/ 238125 w 238125"/>
                  <a:gd name="connsiteY2" fmla="*/ 0 h 3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39688">
                    <a:moveTo>
                      <a:pt x="0" y="39688"/>
                    </a:moveTo>
                    <a:lnTo>
                      <a:pt x="142875" y="12700"/>
                    </a:lnTo>
                    <a:cubicBezTo>
                      <a:pt x="182562" y="6085"/>
                      <a:pt x="238125" y="0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6" name="フリーフォーム: 図形 1475">
                <a:extLst>
                  <a:ext uri="{FF2B5EF4-FFF2-40B4-BE49-F238E27FC236}">
                    <a16:creationId xmlns:a16="http://schemas.microsoft.com/office/drawing/2014/main" id="{5369A7BE-B5CA-4CFF-9077-1327615987F1}"/>
                  </a:ext>
                </a:extLst>
              </p:cNvPr>
              <p:cNvSpPr/>
              <p:nvPr/>
            </p:nvSpPr>
            <p:spPr>
              <a:xfrm>
                <a:off x="5565775" y="5143500"/>
                <a:ext cx="84138" cy="266700"/>
              </a:xfrm>
              <a:custGeom>
                <a:avLst/>
                <a:gdLst>
                  <a:gd name="connsiteX0" fmla="*/ 84138 w 84138"/>
                  <a:gd name="connsiteY0" fmla="*/ 0 h 266700"/>
                  <a:gd name="connsiteX1" fmla="*/ 0 w 84138"/>
                  <a:gd name="connsiteY1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138" h="266700">
                    <a:moveTo>
                      <a:pt x="84138" y="0"/>
                    </a:moveTo>
                    <a:lnTo>
                      <a:pt x="0" y="266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7" name="フリーフォーム: 図形 1476">
                <a:extLst>
                  <a:ext uri="{FF2B5EF4-FFF2-40B4-BE49-F238E27FC236}">
                    <a16:creationId xmlns:a16="http://schemas.microsoft.com/office/drawing/2014/main" id="{FADBB47B-9D61-456B-8C54-684635F06553}"/>
                  </a:ext>
                </a:extLst>
              </p:cNvPr>
              <p:cNvSpPr/>
              <p:nvPr/>
            </p:nvSpPr>
            <p:spPr>
              <a:xfrm>
                <a:off x="5910263" y="4708525"/>
                <a:ext cx="184150" cy="368300"/>
              </a:xfrm>
              <a:custGeom>
                <a:avLst/>
                <a:gdLst>
                  <a:gd name="connsiteX0" fmla="*/ 184150 w 184150"/>
                  <a:gd name="connsiteY0" fmla="*/ 0 h 368300"/>
                  <a:gd name="connsiteX1" fmla="*/ 92075 w 184150"/>
                  <a:gd name="connsiteY1" fmla="*/ 279400 h 368300"/>
                  <a:gd name="connsiteX2" fmla="*/ 0 w 184150"/>
                  <a:gd name="connsiteY2" fmla="*/ 36830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150" h="368300">
                    <a:moveTo>
                      <a:pt x="184150" y="0"/>
                    </a:moveTo>
                    <a:cubicBezTo>
                      <a:pt x="153458" y="109008"/>
                      <a:pt x="122767" y="218017"/>
                      <a:pt x="92075" y="279400"/>
                    </a:cubicBezTo>
                    <a:cubicBezTo>
                      <a:pt x="61383" y="340783"/>
                      <a:pt x="30691" y="354541"/>
                      <a:pt x="0" y="36830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8" name="フリーフォーム: 図形 1477">
                <a:extLst>
                  <a:ext uri="{FF2B5EF4-FFF2-40B4-BE49-F238E27FC236}">
                    <a16:creationId xmlns:a16="http://schemas.microsoft.com/office/drawing/2014/main" id="{4FFFACFB-4D74-40AB-B7A9-854CEB70E546}"/>
                  </a:ext>
                </a:extLst>
              </p:cNvPr>
              <p:cNvSpPr/>
              <p:nvPr/>
            </p:nvSpPr>
            <p:spPr>
              <a:xfrm>
                <a:off x="5653088" y="5080000"/>
                <a:ext cx="246062" cy="50800"/>
              </a:xfrm>
              <a:custGeom>
                <a:avLst/>
                <a:gdLst>
                  <a:gd name="connsiteX0" fmla="*/ 0 w 246062"/>
                  <a:gd name="connsiteY0" fmla="*/ 50800 h 50800"/>
                  <a:gd name="connsiteX1" fmla="*/ 246062 w 246062"/>
                  <a:gd name="connsiteY1" fmla="*/ 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6062" h="50800">
                    <a:moveTo>
                      <a:pt x="0" y="50800"/>
                    </a:moveTo>
                    <a:lnTo>
                      <a:pt x="246062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9" name="フリーフォーム: 図形 1478">
                <a:extLst>
                  <a:ext uri="{FF2B5EF4-FFF2-40B4-BE49-F238E27FC236}">
                    <a16:creationId xmlns:a16="http://schemas.microsoft.com/office/drawing/2014/main" id="{B1FB5904-9C5E-47BA-915D-5218DA6FBB57}"/>
                  </a:ext>
                </a:extLst>
              </p:cNvPr>
              <p:cNvSpPr/>
              <p:nvPr/>
            </p:nvSpPr>
            <p:spPr>
              <a:xfrm>
                <a:off x="6099175" y="4705350"/>
                <a:ext cx="214313" cy="6350"/>
              </a:xfrm>
              <a:custGeom>
                <a:avLst/>
                <a:gdLst>
                  <a:gd name="connsiteX0" fmla="*/ 0 w 214313"/>
                  <a:gd name="connsiteY0" fmla="*/ 0 h 6350"/>
                  <a:gd name="connsiteX1" fmla="*/ 214313 w 214313"/>
                  <a:gd name="connsiteY1" fmla="*/ 635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4313" h="6350">
                    <a:moveTo>
                      <a:pt x="0" y="0"/>
                    </a:moveTo>
                    <a:lnTo>
                      <a:pt x="214313" y="63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0" name="フリーフォーム: 図形 1479">
                <a:extLst>
                  <a:ext uri="{FF2B5EF4-FFF2-40B4-BE49-F238E27FC236}">
                    <a16:creationId xmlns:a16="http://schemas.microsoft.com/office/drawing/2014/main" id="{1596556E-6192-4331-AC6F-73BB555C50F2}"/>
                  </a:ext>
                </a:extLst>
              </p:cNvPr>
              <p:cNvSpPr/>
              <p:nvPr/>
            </p:nvSpPr>
            <p:spPr>
              <a:xfrm>
                <a:off x="5942013" y="4724400"/>
                <a:ext cx="374650" cy="649288"/>
              </a:xfrm>
              <a:custGeom>
                <a:avLst/>
                <a:gdLst>
                  <a:gd name="connsiteX0" fmla="*/ 374650 w 374650"/>
                  <a:gd name="connsiteY0" fmla="*/ 0 h 649288"/>
                  <a:gd name="connsiteX1" fmla="*/ 233362 w 374650"/>
                  <a:gd name="connsiteY1" fmla="*/ 430213 h 649288"/>
                  <a:gd name="connsiteX2" fmla="*/ 0 w 374650"/>
                  <a:gd name="connsiteY2" fmla="*/ 649288 h 64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650" h="649288">
                    <a:moveTo>
                      <a:pt x="374650" y="0"/>
                    </a:moveTo>
                    <a:cubicBezTo>
                      <a:pt x="335227" y="160999"/>
                      <a:pt x="295804" y="321998"/>
                      <a:pt x="233362" y="430213"/>
                    </a:cubicBezTo>
                    <a:cubicBezTo>
                      <a:pt x="170920" y="538428"/>
                      <a:pt x="85460" y="593858"/>
                      <a:pt x="0" y="649288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1" name="フリーフォーム: 図形 1480">
                <a:extLst>
                  <a:ext uri="{FF2B5EF4-FFF2-40B4-BE49-F238E27FC236}">
                    <a16:creationId xmlns:a16="http://schemas.microsoft.com/office/drawing/2014/main" id="{BAF8D2FE-5A13-445E-A1F9-850FFBA943A8}"/>
                  </a:ext>
                </a:extLst>
              </p:cNvPr>
              <p:cNvSpPr/>
              <p:nvPr/>
            </p:nvSpPr>
            <p:spPr>
              <a:xfrm>
                <a:off x="5568950" y="5375275"/>
                <a:ext cx="381000" cy="52388"/>
              </a:xfrm>
              <a:custGeom>
                <a:avLst/>
                <a:gdLst>
                  <a:gd name="connsiteX0" fmla="*/ 0 w 381000"/>
                  <a:gd name="connsiteY0" fmla="*/ 52388 h 52388"/>
                  <a:gd name="connsiteX1" fmla="*/ 239713 w 381000"/>
                  <a:gd name="connsiteY1" fmla="*/ 22225 h 52388"/>
                  <a:gd name="connsiteX2" fmla="*/ 381000 w 381000"/>
                  <a:gd name="connsiteY2" fmla="*/ 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0" h="52388">
                    <a:moveTo>
                      <a:pt x="0" y="52388"/>
                    </a:moveTo>
                    <a:lnTo>
                      <a:pt x="239713" y="22225"/>
                    </a:lnTo>
                    <a:cubicBezTo>
                      <a:pt x="303213" y="13494"/>
                      <a:pt x="342106" y="6747"/>
                      <a:pt x="381000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2" name="フリーフォーム: 図形 1481">
                <a:extLst>
                  <a:ext uri="{FF2B5EF4-FFF2-40B4-BE49-F238E27FC236}">
                    <a16:creationId xmlns:a16="http://schemas.microsoft.com/office/drawing/2014/main" id="{EDA069B7-9AD4-472D-A7E1-119F0D26DAE5}"/>
                  </a:ext>
                </a:extLst>
              </p:cNvPr>
              <p:cNvSpPr/>
              <p:nvPr/>
            </p:nvSpPr>
            <p:spPr>
              <a:xfrm>
                <a:off x="6303963" y="4791075"/>
                <a:ext cx="39687" cy="141288"/>
              </a:xfrm>
              <a:custGeom>
                <a:avLst/>
                <a:gdLst>
                  <a:gd name="connsiteX0" fmla="*/ 39687 w 39687"/>
                  <a:gd name="connsiteY0" fmla="*/ 0 h 141288"/>
                  <a:gd name="connsiteX1" fmla="*/ 0 w 39687"/>
                  <a:gd name="connsiteY1" fmla="*/ 141288 h 14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41288">
                    <a:moveTo>
                      <a:pt x="39687" y="0"/>
                    </a:moveTo>
                    <a:lnTo>
                      <a:pt x="0" y="141288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3" name="フリーフォーム: 図形 1482">
                <a:extLst>
                  <a:ext uri="{FF2B5EF4-FFF2-40B4-BE49-F238E27FC236}">
                    <a16:creationId xmlns:a16="http://schemas.microsoft.com/office/drawing/2014/main" id="{92E5089B-5546-4851-9BEF-7B828BE7C5C8}"/>
                  </a:ext>
                </a:extLst>
              </p:cNvPr>
              <p:cNvSpPr/>
              <p:nvPr/>
            </p:nvSpPr>
            <p:spPr>
              <a:xfrm>
                <a:off x="6302375" y="4932363"/>
                <a:ext cx="238125" cy="12700"/>
              </a:xfrm>
              <a:custGeom>
                <a:avLst/>
                <a:gdLst>
                  <a:gd name="connsiteX0" fmla="*/ 0 w 238125"/>
                  <a:gd name="connsiteY0" fmla="*/ 0 h 12700"/>
                  <a:gd name="connsiteX1" fmla="*/ 238125 w 238125"/>
                  <a:gd name="connsiteY1" fmla="*/ 1270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8125" h="12700">
                    <a:moveTo>
                      <a:pt x="0" y="0"/>
                    </a:moveTo>
                    <a:lnTo>
                      <a:pt x="238125" y="1270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4" name="フリーフォーム: 図形 1483">
                <a:extLst>
                  <a:ext uri="{FF2B5EF4-FFF2-40B4-BE49-F238E27FC236}">
                    <a16:creationId xmlns:a16="http://schemas.microsoft.com/office/drawing/2014/main" id="{4ECF4371-306A-4098-9160-CCD163B1F531}"/>
                  </a:ext>
                </a:extLst>
              </p:cNvPr>
              <p:cNvSpPr/>
              <p:nvPr/>
            </p:nvSpPr>
            <p:spPr>
              <a:xfrm>
                <a:off x="6523038" y="4938713"/>
                <a:ext cx="15875" cy="53975"/>
              </a:xfrm>
              <a:custGeom>
                <a:avLst/>
                <a:gdLst>
                  <a:gd name="connsiteX0" fmla="*/ 15875 w 15875"/>
                  <a:gd name="connsiteY0" fmla="*/ 0 h 53975"/>
                  <a:gd name="connsiteX1" fmla="*/ 0 w 15875"/>
                  <a:gd name="connsiteY1" fmla="*/ 53975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75" h="53975">
                    <a:moveTo>
                      <a:pt x="15875" y="0"/>
                    </a:moveTo>
                    <a:lnTo>
                      <a:pt x="0" y="539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5" name="フリーフォーム: 図形 1484">
                <a:extLst>
                  <a:ext uri="{FF2B5EF4-FFF2-40B4-BE49-F238E27FC236}">
                    <a16:creationId xmlns:a16="http://schemas.microsoft.com/office/drawing/2014/main" id="{18EAFAB7-9743-4ACC-B885-5EAEF0752582}"/>
                  </a:ext>
                </a:extLst>
              </p:cNvPr>
              <p:cNvSpPr/>
              <p:nvPr/>
            </p:nvSpPr>
            <p:spPr>
              <a:xfrm>
                <a:off x="6289675" y="4986338"/>
                <a:ext cx="231775" cy="6913"/>
              </a:xfrm>
              <a:custGeom>
                <a:avLst/>
                <a:gdLst>
                  <a:gd name="connsiteX0" fmla="*/ 0 w 231775"/>
                  <a:gd name="connsiteY0" fmla="*/ 0 h 6913"/>
                  <a:gd name="connsiteX1" fmla="*/ 231775 w 231775"/>
                  <a:gd name="connsiteY1" fmla="*/ 6350 h 6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1775" h="6913">
                    <a:moveTo>
                      <a:pt x="0" y="0"/>
                    </a:moveTo>
                    <a:cubicBezTo>
                      <a:pt x="96573" y="4233"/>
                      <a:pt x="193146" y="8467"/>
                      <a:pt x="231775" y="6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6" name="フリーフォーム: 図形 1485">
                <a:extLst>
                  <a:ext uri="{FF2B5EF4-FFF2-40B4-BE49-F238E27FC236}">
                    <a16:creationId xmlns:a16="http://schemas.microsoft.com/office/drawing/2014/main" id="{1B6C4249-A369-4175-B1DE-B0BBE9F53589}"/>
                  </a:ext>
                </a:extLst>
              </p:cNvPr>
              <p:cNvSpPr/>
              <p:nvPr/>
            </p:nvSpPr>
            <p:spPr>
              <a:xfrm>
                <a:off x="6253163" y="4992688"/>
                <a:ext cx="34925" cy="107950"/>
              </a:xfrm>
              <a:custGeom>
                <a:avLst/>
                <a:gdLst>
                  <a:gd name="connsiteX0" fmla="*/ 34925 w 34925"/>
                  <a:gd name="connsiteY0" fmla="*/ 0 h 107950"/>
                  <a:gd name="connsiteX1" fmla="*/ 0 w 34925"/>
                  <a:gd name="connsiteY1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925" h="107950">
                    <a:moveTo>
                      <a:pt x="34925" y="0"/>
                    </a:moveTo>
                    <a:lnTo>
                      <a:pt x="0" y="1079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7" name="フリーフォーム: 図形 1486">
                <a:extLst>
                  <a:ext uri="{FF2B5EF4-FFF2-40B4-BE49-F238E27FC236}">
                    <a16:creationId xmlns:a16="http://schemas.microsoft.com/office/drawing/2014/main" id="{465F61A1-0D04-41D4-BBF4-3F1DF7088463}"/>
                  </a:ext>
                </a:extLst>
              </p:cNvPr>
              <p:cNvSpPr/>
              <p:nvPr/>
            </p:nvSpPr>
            <p:spPr>
              <a:xfrm>
                <a:off x="6251575" y="5103813"/>
                <a:ext cx="234950" cy="14287"/>
              </a:xfrm>
              <a:custGeom>
                <a:avLst/>
                <a:gdLst>
                  <a:gd name="connsiteX0" fmla="*/ 0 w 234950"/>
                  <a:gd name="connsiteY0" fmla="*/ 0 h 14287"/>
                  <a:gd name="connsiteX1" fmla="*/ 234950 w 234950"/>
                  <a:gd name="connsiteY1" fmla="*/ 14287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950" h="14287">
                    <a:moveTo>
                      <a:pt x="0" y="0"/>
                    </a:moveTo>
                    <a:lnTo>
                      <a:pt x="234950" y="142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8" name="フリーフォーム: 図形 1487">
                <a:extLst>
                  <a:ext uri="{FF2B5EF4-FFF2-40B4-BE49-F238E27FC236}">
                    <a16:creationId xmlns:a16="http://schemas.microsoft.com/office/drawing/2014/main" id="{35EFF502-1C33-4656-8837-A3831B374A65}"/>
                  </a:ext>
                </a:extLst>
              </p:cNvPr>
              <p:cNvSpPr/>
              <p:nvPr/>
            </p:nvSpPr>
            <p:spPr>
              <a:xfrm>
                <a:off x="6237284" y="5106987"/>
                <a:ext cx="240408" cy="51281"/>
              </a:xfrm>
              <a:custGeom>
                <a:avLst/>
                <a:gdLst>
                  <a:gd name="connsiteX0" fmla="*/ 0 w 240408"/>
                  <a:gd name="connsiteY0" fmla="*/ 44450 h 51281"/>
                  <a:gd name="connsiteX1" fmla="*/ 215900 w 240408"/>
                  <a:gd name="connsiteY1" fmla="*/ 47625 h 51281"/>
                  <a:gd name="connsiteX2" fmla="*/ 238125 w 240408"/>
                  <a:gd name="connsiteY2" fmla="*/ 0 h 5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08" h="51281">
                    <a:moveTo>
                      <a:pt x="0" y="44450"/>
                    </a:moveTo>
                    <a:cubicBezTo>
                      <a:pt x="88106" y="49741"/>
                      <a:pt x="176213" y="55033"/>
                      <a:pt x="215900" y="47625"/>
                    </a:cubicBezTo>
                    <a:cubicBezTo>
                      <a:pt x="255587" y="40217"/>
                      <a:pt x="234156" y="9525"/>
                      <a:pt x="238125" y="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9" name="フリーフォーム: 図形 1488">
                <a:extLst>
                  <a:ext uri="{FF2B5EF4-FFF2-40B4-BE49-F238E27FC236}">
                    <a16:creationId xmlns:a16="http://schemas.microsoft.com/office/drawing/2014/main" id="{920A7301-03F7-413B-928A-43AC087A3FD1}"/>
                  </a:ext>
                </a:extLst>
              </p:cNvPr>
              <p:cNvSpPr/>
              <p:nvPr/>
            </p:nvSpPr>
            <p:spPr>
              <a:xfrm>
                <a:off x="6175375" y="5165725"/>
                <a:ext cx="55563" cy="168275"/>
              </a:xfrm>
              <a:custGeom>
                <a:avLst/>
                <a:gdLst>
                  <a:gd name="connsiteX0" fmla="*/ 55563 w 55563"/>
                  <a:gd name="connsiteY0" fmla="*/ 0 h 168275"/>
                  <a:gd name="connsiteX1" fmla="*/ 0 w 55563"/>
                  <a:gd name="connsiteY1" fmla="*/ 168275 h 16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563" h="168275">
                    <a:moveTo>
                      <a:pt x="55563" y="0"/>
                    </a:moveTo>
                    <a:lnTo>
                      <a:pt x="0" y="168275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0" name="フリーフォーム: 図形 1489">
                <a:extLst>
                  <a:ext uri="{FF2B5EF4-FFF2-40B4-BE49-F238E27FC236}">
                    <a16:creationId xmlns:a16="http://schemas.microsoft.com/office/drawing/2014/main" id="{9D8E24FE-9841-40B4-B35E-109469865DBD}"/>
                  </a:ext>
                </a:extLst>
              </p:cNvPr>
              <p:cNvSpPr/>
              <p:nvPr/>
            </p:nvSpPr>
            <p:spPr>
              <a:xfrm>
                <a:off x="6350000" y="4779919"/>
                <a:ext cx="419100" cy="34969"/>
              </a:xfrm>
              <a:custGeom>
                <a:avLst/>
                <a:gdLst>
                  <a:gd name="connsiteX0" fmla="*/ 0 w 419100"/>
                  <a:gd name="connsiteY0" fmla="*/ 7981 h 34969"/>
                  <a:gd name="connsiteX1" fmla="*/ 182563 w 419100"/>
                  <a:gd name="connsiteY1" fmla="*/ 44 h 34969"/>
                  <a:gd name="connsiteX2" fmla="*/ 282575 w 419100"/>
                  <a:gd name="connsiteY2" fmla="*/ 11156 h 34969"/>
                  <a:gd name="connsiteX3" fmla="*/ 419100 w 419100"/>
                  <a:gd name="connsiteY3" fmla="*/ 34969 h 3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34969">
                    <a:moveTo>
                      <a:pt x="0" y="7981"/>
                    </a:moveTo>
                    <a:cubicBezTo>
                      <a:pt x="67733" y="3748"/>
                      <a:pt x="135467" y="-485"/>
                      <a:pt x="182563" y="44"/>
                    </a:cubicBezTo>
                    <a:cubicBezTo>
                      <a:pt x="229659" y="573"/>
                      <a:pt x="243152" y="5335"/>
                      <a:pt x="282575" y="11156"/>
                    </a:cubicBezTo>
                    <a:cubicBezTo>
                      <a:pt x="321998" y="16977"/>
                      <a:pt x="396346" y="29148"/>
                      <a:pt x="419100" y="34969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1" name="フリーフォーム: 図形 1490">
                <a:extLst>
                  <a:ext uri="{FF2B5EF4-FFF2-40B4-BE49-F238E27FC236}">
                    <a16:creationId xmlns:a16="http://schemas.microsoft.com/office/drawing/2014/main" id="{70BB5842-EB13-40E4-99DD-B1867A55EC66}"/>
                  </a:ext>
                </a:extLst>
              </p:cNvPr>
              <p:cNvSpPr/>
              <p:nvPr/>
            </p:nvSpPr>
            <p:spPr>
              <a:xfrm>
                <a:off x="6173788" y="4818063"/>
                <a:ext cx="590550" cy="522289"/>
              </a:xfrm>
              <a:custGeom>
                <a:avLst/>
                <a:gdLst>
                  <a:gd name="connsiteX0" fmla="*/ 590550 w 590550"/>
                  <a:gd name="connsiteY0" fmla="*/ 0 h 522289"/>
                  <a:gd name="connsiteX1" fmla="*/ 546100 w 590550"/>
                  <a:gd name="connsiteY1" fmla="*/ 139700 h 522289"/>
                  <a:gd name="connsiteX2" fmla="*/ 484187 w 590550"/>
                  <a:gd name="connsiteY2" fmla="*/ 339725 h 522289"/>
                  <a:gd name="connsiteX3" fmla="*/ 455612 w 590550"/>
                  <a:gd name="connsiteY3" fmla="*/ 414337 h 522289"/>
                  <a:gd name="connsiteX4" fmla="*/ 382587 w 590550"/>
                  <a:gd name="connsiteY4" fmla="*/ 476250 h 522289"/>
                  <a:gd name="connsiteX5" fmla="*/ 311150 w 590550"/>
                  <a:gd name="connsiteY5" fmla="*/ 500062 h 522289"/>
                  <a:gd name="connsiteX6" fmla="*/ 212725 w 590550"/>
                  <a:gd name="connsiteY6" fmla="*/ 520700 h 522289"/>
                  <a:gd name="connsiteX7" fmla="*/ 117475 w 590550"/>
                  <a:gd name="connsiteY7" fmla="*/ 520700 h 522289"/>
                  <a:gd name="connsiteX8" fmla="*/ 52387 w 590550"/>
                  <a:gd name="connsiteY8" fmla="*/ 519112 h 522289"/>
                  <a:gd name="connsiteX9" fmla="*/ 0 w 590550"/>
                  <a:gd name="connsiteY9" fmla="*/ 515937 h 522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0550" h="522289">
                    <a:moveTo>
                      <a:pt x="590550" y="0"/>
                    </a:moveTo>
                    <a:cubicBezTo>
                      <a:pt x="577188" y="41539"/>
                      <a:pt x="563827" y="83079"/>
                      <a:pt x="546100" y="139700"/>
                    </a:cubicBezTo>
                    <a:cubicBezTo>
                      <a:pt x="528373" y="196321"/>
                      <a:pt x="499268" y="293952"/>
                      <a:pt x="484187" y="339725"/>
                    </a:cubicBezTo>
                    <a:cubicBezTo>
                      <a:pt x="469106" y="385498"/>
                      <a:pt x="472545" y="391583"/>
                      <a:pt x="455612" y="414337"/>
                    </a:cubicBezTo>
                    <a:cubicBezTo>
                      <a:pt x="438679" y="437091"/>
                      <a:pt x="406664" y="461963"/>
                      <a:pt x="382587" y="476250"/>
                    </a:cubicBezTo>
                    <a:cubicBezTo>
                      <a:pt x="358510" y="490537"/>
                      <a:pt x="339460" y="492654"/>
                      <a:pt x="311150" y="500062"/>
                    </a:cubicBezTo>
                    <a:cubicBezTo>
                      <a:pt x="282840" y="507470"/>
                      <a:pt x="245004" y="517260"/>
                      <a:pt x="212725" y="520700"/>
                    </a:cubicBezTo>
                    <a:cubicBezTo>
                      <a:pt x="180446" y="524140"/>
                      <a:pt x="144198" y="520965"/>
                      <a:pt x="117475" y="520700"/>
                    </a:cubicBezTo>
                    <a:cubicBezTo>
                      <a:pt x="90752" y="520435"/>
                      <a:pt x="71966" y="519906"/>
                      <a:pt x="52387" y="519112"/>
                    </a:cubicBezTo>
                    <a:cubicBezTo>
                      <a:pt x="32808" y="518318"/>
                      <a:pt x="7673" y="523081"/>
                      <a:pt x="0" y="515937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2" name="フリーフォーム: 図形 1491">
                <a:extLst>
                  <a:ext uri="{FF2B5EF4-FFF2-40B4-BE49-F238E27FC236}">
                    <a16:creationId xmlns:a16="http://schemas.microsoft.com/office/drawing/2014/main" id="{477AD7D8-65E9-432F-B2C0-1C52ECB699C1}"/>
                  </a:ext>
                </a:extLst>
              </p:cNvPr>
              <p:cNvSpPr/>
              <p:nvPr/>
            </p:nvSpPr>
            <p:spPr>
              <a:xfrm>
                <a:off x="6110288" y="4503738"/>
                <a:ext cx="39687" cy="150812"/>
              </a:xfrm>
              <a:custGeom>
                <a:avLst/>
                <a:gdLst>
                  <a:gd name="connsiteX0" fmla="*/ 39687 w 39687"/>
                  <a:gd name="connsiteY0" fmla="*/ 0 h 150812"/>
                  <a:gd name="connsiteX1" fmla="*/ 0 w 39687"/>
                  <a:gd name="connsiteY1" fmla="*/ 150812 h 1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50812">
                    <a:moveTo>
                      <a:pt x="39687" y="0"/>
                    </a:moveTo>
                    <a:lnTo>
                      <a:pt x="0" y="150812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3" name="フリーフォーム: 図形 1492">
                <a:extLst>
                  <a:ext uri="{FF2B5EF4-FFF2-40B4-BE49-F238E27FC236}">
                    <a16:creationId xmlns:a16="http://schemas.microsoft.com/office/drawing/2014/main" id="{9E9CB2F3-FC61-4E38-9DAF-692382C68602}"/>
                  </a:ext>
                </a:extLst>
              </p:cNvPr>
              <p:cNvSpPr/>
              <p:nvPr/>
            </p:nvSpPr>
            <p:spPr>
              <a:xfrm>
                <a:off x="6153150" y="4503738"/>
                <a:ext cx="88900" cy="1587"/>
              </a:xfrm>
              <a:custGeom>
                <a:avLst/>
                <a:gdLst>
                  <a:gd name="connsiteX0" fmla="*/ 0 w 88900"/>
                  <a:gd name="connsiteY0" fmla="*/ 0 h 1587"/>
                  <a:gd name="connsiteX1" fmla="*/ 88900 w 88900"/>
                  <a:gd name="connsiteY1" fmla="*/ 1587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1587">
                    <a:moveTo>
                      <a:pt x="0" y="0"/>
                    </a:moveTo>
                    <a:lnTo>
                      <a:pt x="88900" y="1587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4" name="フリーフォーム: 図形 1493">
                <a:extLst>
                  <a:ext uri="{FF2B5EF4-FFF2-40B4-BE49-F238E27FC236}">
                    <a16:creationId xmlns:a16="http://schemas.microsoft.com/office/drawing/2014/main" id="{47ABBBE5-485A-4DA6-9518-B62052DBDAC8}"/>
                  </a:ext>
                </a:extLst>
              </p:cNvPr>
              <p:cNvSpPr/>
              <p:nvPr/>
            </p:nvSpPr>
            <p:spPr>
              <a:xfrm>
                <a:off x="6197600" y="4505325"/>
                <a:ext cx="50800" cy="146050"/>
              </a:xfrm>
              <a:custGeom>
                <a:avLst/>
                <a:gdLst>
                  <a:gd name="connsiteX0" fmla="*/ 50800 w 50800"/>
                  <a:gd name="connsiteY0" fmla="*/ 0 h 146050"/>
                  <a:gd name="connsiteX1" fmla="*/ 0 w 50800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46050">
                    <a:moveTo>
                      <a:pt x="50800" y="0"/>
                    </a:moveTo>
                    <a:lnTo>
                      <a:pt x="0" y="14605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5" name="フリーフォーム: 図形 1494">
                <a:extLst>
                  <a:ext uri="{FF2B5EF4-FFF2-40B4-BE49-F238E27FC236}">
                    <a16:creationId xmlns:a16="http://schemas.microsoft.com/office/drawing/2014/main" id="{1583AD5B-CF68-4D92-9018-2C7C379F0DDB}"/>
                  </a:ext>
                </a:extLst>
              </p:cNvPr>
              <p:cNvSpPr/>
              <p:nvPr/>
            </p:nvSpPr>
            <p:spPr>
              <a:xfrm>
                <a:off x="6107113" y="4649788"/>
                <a:ext cx="96837" cy="4762"/>
              </a:xfrm>
              <a:custGeom>
                <a:avLst/>
                <a:gdLst>
                  <a:gd name="connsiteX0" fmla="*/ 0 w 96837"/>
                  <a:gd name="connsiteY0" fmla="*/ 0 h 4762"/>
                  <a:gd name="connsiteX1" fmla="*/ 96837 w 96837"/>
                  <a:gd name="connsiteY1" fmla="*/ 4762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837" h="4762">
                    <a:moveTo>
                      <a:pt x="0" y="0"/>
                    </a:moveTo>
                    <a:cubicBezTo>
                      <a:pt x="32279" y="1587"/>
                      <a:pt x="79110" y="4762"/>
                      <a:pt x="96837" y="4762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6" name="フリーフォーム: 図形 1495">
                <a:extLst>
                  <a:ext uri="{FF2B5EF4-FFF2-40B4-BE49-F238E27FC236}">
                    <a16:creationId xmlns:a16="http://schemas.microsoft.com/office/drawing/2014/main" id="{9A56B8B1-082F-46FF-9C74-9C6FC37BBD7F}"/>
                  </a:ext>
                </a:extLst>
              </p:cNvPr>
              <p:cNvSpPr/>
              <p:nvPr/>
            </p:nvSpPr>
            <p:spPr>
              <a:xfrm>
                <a:off x="6237288" y="4508500"/>
                <a:ext cx="39687" cy="133350"/>
              </a:xfrm>
              <a:custGeom>
                <a:avLst/>
                <a:gdLst>
                  <a:gd name="connsiteX0" fmla="*/ 39687 w 39687"/>
                  <a:gd name="connsiteY0" fmla="*/ 0 h 133350"/>
                  <a:gd name="connsiteX1" fmla="*/ 0 w 39687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687" h="133350">
                    <a:moveTo>
                      <a:pt x="39687" y="0"/>
                    </a:moveTo>
                    <a:cubicBezTo>
                      <a:pt x="23547" y="56356"/>
                      <a:pt x="7408" y="112713"/>
                      <a:pt x="0" y="1333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7" name="フリーフォーム: 図形 1496">
                <a:extLst>
                  <a:ext uri="{FF2B5EF4-FFF2-40B4-BE49-F238E27FC236}">
                    <a16:creationId xmlns:a16="http://schemas.microsoft.com/office/drawing/2014/main" id="{4B56D423-46F9-41A1-BCFE-6F4DB5436781}"/>
                  </a:ext>
                </a:extLst>
              </p:cNvPr>
              <p:cNvSpPr/>
              <p:nvPr/>
            </p:nvSpPr>
            <p:spPr>
              <a:xfrm>
                <a:off x="6278563" y="4502975"/>
                <a:ext cx="88900" cy="763"/>
              </a:xfrm>
              <a:custGeom>
                <a:avLst/>
                <a:gdLst>
                  <a:gd name="connsiteX0" fmla="*/ 0 w 88900"/>
                  <a:gd name="connsiteY0" fmla="*/ 763 h 763"/>
                  <a:gd name="connsiteX1" fmla="*/ 88900 w 88900"/>
                  <a:gd name="connsiteY1" fmla="*/ 763 h 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763">
                    <a:moveTo>
                      <a:pt x="0" y="763"/>
                    </a:moveTo>
                    <a:cubicBezTo>
                      <a:pt x="37041" y="101"/>
                      <a:pt x="74083" y="-560"/>
                      <a:pt x="88900" y="763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8" name="フリーフォーム: 図形 1497">
                <a:extLst>
                  <a:ext uri="{FF2B5EF4-FFF2-40B4-BE49-F238E27FC236}">
                    <a16:creationId xmlns:a16="http://schemas.microsoft.com/office/drawing/2014/main" id="{61CCF03D-E66F-4CD6-A2B1-FC8F893A7917}"/>
                  </a:ext>
                </a:extLst>
              </p:cNvPr>
              <p:cNvSpPr/>
              <p:nvPr/>
            </p:nvSpPr>
            <p:spPr>
              <a:xfrm>
                <a:off x="6327775" y="4506913"/>
                <a:ext cx="46038" cy="146050"/>
              </a:xfrm>
              <a:custGeom>
                <a:avLst/>
                <a:gdLst>
                  <a:gd name="connsiteX0" fmla="*/ 46038 w 46038"/>
                  <a:gd name="connsiteY0" fmla="*/ 0 h 146050"/>
                  <a:gd name="connsiteX1" fmla="*/ 0 w 46038"/>
                  <a:gd name="connsiteY1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038" h="146050">
                    <a:moveTo>
                      <a:pt x="46038" y="0"/>
                    </a:moveTo>
                    <a:cubicBezTo>
                      <a:pt x="24606" y="60854"/>
                      <a:pt x="3175" y="121708"/>
                      <a:pt x="0" y="146050"/>
                    </a:cubicBez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9" name="フリーフォーム: 図形 1498">
                <a:extLst>
                  <a:ext uri="{FF2B5EF4-FFF2-40B4-BE49-F238E27FC236}">
                    <a16:creationId xmlns:a16="http://schemas.microsoft.com/office/drawing/2014/main" id="{F56D50B6-C58E-4EA8-A2EB-1EF5ADB3B9EE}"/>
                  </a:ext>
                </a:extLst>
              </p:cNvPr>
              <p:cNvSpPr/>
              <p:nvPr/>
            </p:nvSpPr>
            <p:spPr>
              <a:xfrm>
                <a:off x="6240463" y="4649788"/>
                <a:ext cx="82550" cy="1587"/>
              </a:xfrm>
              <a:custGeom>
                <a:avLst/>
                <a:gdLst>
                  <a:gd name="connsiteX0" fmla="*/ 0 w 82550"/>
                  <a:gd name="connsiteY0" fmla="*/ 1587 h 1587"/>
                  <a:gd name="connsiteX1" fmla="*/ 82550 w 82550"/>
                  <a:gd name="connsiteY1" fmla="*/ 0 h 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550" h="1587">
                    <a:moveTo>
                      <a:pt x="0" y="1587"/>
                    </a:moveTo>
                    <a:lnTo>
                      <a:pt x="82550" y="0"/>
                    </a:lnTo>
                  </a:path>
                </a:pathLst>
              </a:custGeom>
              <a:grpFill/>
              <a:ln w="3175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31" name="テキスト ボックス 1430">
              <a:extLst>
                <a:ext uri="{FF2B5EF4-FFF2-40B4-BE49-F238E27FC236}">
                  <a16:creationId xmlns:a16="http://schemas.microsoft.com/office/drawing/2014/main" id="{9D22202D-AA3F-4309-AE27-555112E491D0}"/>
                </a:ext>
              </a:extLst>
            </p:cNvPr>
            <p:cNvSpPr txBox="1"/>
            <p:nvPr/>
          </p:nvSpPr>
          <p:spPr>
            <a:xfrm>
              <a:off x="4980527" y="1838499"/>
              <a:ext cx="2358669" cy="400683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3399">
                  <a:alpha val="60000"/>
                </a:srgbClr>
              </a:glow>
            </a:effectLst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r>
                <a:rPr kumimoji="1" lang="en-US" altLang="ja-JP" sz="2800" dirty="0"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Broadway" panose="04040905080B02020502" pitchFamily="82" charset="0"/>
                </a:rPr>
                <a:t>Stand Host Bar</a:t>
              </a:r>
              <a:endParaRPr kumimoji="1" lang="ja-JP" altLang="en-US" sz="2800" dirty="0"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Broadway" panose="04040905080B020205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55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"/>
    </mc:Choice>
    <mc:Fallback xmlns="">
      <p:transition advTm="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3DB7A8-4991-4147-90BE-6284001DA9EB}"/>
              </a:ext>
            </a:extLst>
          </p:cNvPr>
          <p:cNvSpPr txBox="1"/>
          <p:nvPr/>
        </p:nvSpPr>
        <p:spPr>
          <a:xfrm>
            <a:off x="331076" y="668980"/>
            <a:ext cx="11529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ご来店、</a:t>
            </a:r>
            <a:endParaRPr lang="en-US" altLang="ja-JP" sz="8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先着２０名様に、</a:t>
            </a:r>
            <a:endParaRPr lang="en-US" altLang="ja-JP" sz="8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88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徐倫パープル蛍光灯を、プレゼント。</a:t>
            </a:r>
            <a:endParaRPr kumimoji="1" lang="ja-JP" altLang="en-US" sz="88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379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103</Words>
  <Application>Microsoft Office PowerPoint</Application>
  <PresentationFormat>ワイド画面</PresentationFormat>
  <Paragraphs>33</Paragraphs>
  <Slides>16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HGP創英角ｺﾞｼｯｸUB</vt:lpstr>
      <vt:lpstr>HGP明朝E</vt:lpstr>
      <vt:lpstr>HG創英角ｺﾞｼｯｸUB</vt:lpstr>
      <vt:lpstr>Meiryo UI</vt:lpstr>
      <vt:lpstr>游ゴシック</vt:lpstr>
      <vt:lpstr>游ゴシック Light</vt:lpstr>
      <vt:lpstr>Arial</vt:lpstr>
      <vt:lpstr>Broadway</vt:lpstr>
      <vt:lpstr>Harrington</vt:lpstr>
      <vt:lpstr>Matura MT Script Capitals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熊坂　諭</dc:creator>
  <cp:lastModifiedBy>admin@v2krcvh7.onmicrosoft.com</cp:lastModifiedBy>
  <cp:revision>35</cp:revision>
  <dcterms:created xsi:type="dcterms:W3CDTF">2021-03-15T06:49:15Z</dcterms:created>
  <dcterms:modified xsi:type="dcterms:W3CDTF">2021-03-22T07:22:52Z</dcterms:modified>
</cp:coreProperties>
</file>